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3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 Using IR remote, controlling a dc motors direction and speed using a remote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12-1pm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unch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1-3pm – Design Proje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ct (Turn on DC motor (fan) when humidity reaches a certain point)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IR Sensor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35354-A7E4-0981-E0E7-9E334203ABB3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Be mindful of the placement – we are adding more components onto the board in the later project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G = Ground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R= Positive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Y= PWM Signal Pin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Download “</a:t>
            </a:r>
            <a:r>
              <a:rPr lang="en-US" dirty="0" err="1">
                <a:solidFill>
                  <a:schemeClr val="bg1"/>
                </a:solidFill>
              </a:rPr>
              <a:t>IRRemote</a:t>
            </a:r>
            <a:r>
              <a:rPr lang="en-US" dirty="0">
                <a:solidFill>
                  <a:schemeClr val="bg1"/>
                </a:solidFill>
              </a:rPr>
              <a:t>” Library</a:t>
            </a:r>
          </a:p>
        </p:txBody>
      </p:sp>
      <p:pic>
        <p:nvPicPr>
          <p:cNvPr id="4" name="Picture 3" descr="A picture containing text, floor, electronics&#10;&#10;Description automatically generated">
            <a:extLst>
              <a:ext uri="{FF2B5EF4-FFF2-40B4-BE49-F238E27FC236}">
                <a16:creationId xmlns:a16="http://schemas.microsoft.com/office/drawing/2014/main" id="{F2004105-56F4-1BFA-1D9C-6F254D8B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23" y="1111641"/>
            <a:ext cx="518701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D44330CF-4F1C-59A8-64DD-4EE973C2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200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AB5D-9FAE-9B7F-B615-7DEC92D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Motor controlled by remote – add </a:t>
            </a:r>
            <a:r>
              <a:rPr lang="en-US" sz="3100" dirty="0" err="1">
                <a:solidFill>
                  <a:srgbClr val="FFFFFF"/>
                </a:solidFill>
              </a:rPr>
              <a:t>ir</a:t>
            </a:r>
            <a:r>
              <a:rPr lang="en-US" sz="3100" dirty="0">
                <a:solidFill>
                  <a:srgbClr val="FFFFFF"/>
                </a:solidFill>
              </a:rPr>
              <a:t> sensor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48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dirty="0"/>
              <a:t>Task Overview 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L2930 motor controller</a:t>
            </a:r>
          </a:p>
          <a:p>
            <a:r>
              <a:rPr lang="en-US" dirty="0">
                <a:solidFill>
                  <a:schemeClr val="bg1"/>
                </a:solidFill>
              </a:rPr>
              <a:t>Arduino Uno (Image shows Arduino Nano – works nicer when making prototype like work.</a:t>
            </a:r>
          </a:p>
          <a:p>
            <a:r>
              <a:rPr lang="en-US" dirty="0">
                <a:solidFill>
                  <a:schemeClr val="bg1"/>
                </a:solidFill>
              </a:rPr>
              <a:t>Power board</a:t>
            </a:r>
          </a:p>
          <a:p>
            <a:r>
              <a:rPr lang="en-US" dirty="0">
                <a:solidFill>
                  <a:schemeClr val="bg1"/>
                </a:solidFill>
              </a:rPr>
              <a:t>9V Battery</a:t>
            </a:r>
          </a:p>
          <a:p>
            <a:r>
              <a:rPr lang="en-US" dirty="0">
                <a:solidFill>
                  <a:schemeClr val="bg1"/>
                </a:solidFill>
              </a:rPr>
              <a:t>DHT Sensor</a:t>
            </a:r>
          </a:p>
          <a:p>
            <a:r>
              <a:rPr lang="en-US" dirty="0">
                <a:solidFill>
                  <a:schemeClr val="bg1"/>
                </a:solidFill>
              </a:rPr>
              <a:t>Motor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BD155-0BE8-FD2D-E964-709E39EA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2880</TotalTime>
  <Words>130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Friday</vt:lpstr>
      <vt:lpstr>IR Sensor </vt:lpstr>
      <vt:lpstr>Motor controlled by remote – add ir sensor</vt:lpstr>
      <vt:lpstr>Task Overview 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Jessica</cp:lastModifiedBy>
  <cp:revision>23</cp:revision>
  <dcterms:created xsi:type="dcterms:W3CDTF">2022-06-14T05:37:19Z</dcterms:created>
  <dcterms:modified xsi:type="dcterms:W3CDTF">2022-06-24T00:57:16Z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