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63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Arduino/C++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ECU Robotics Society – Keegan Barnard, Jessica </a:t>
            </a:r>
            <a:r>
              <a:rPr lang="en-US" dirty="0" err="1">
                <a:solidFill>
                  <a:srgbClr val="7CEBFF"/>
                </a:solidFill>
              </a:rPr>
              <a:t>Dippenaar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3FA-E3E9-D6D7-07BA-0319787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Session -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A382-ED53-E1D7-D49E-C8226BB1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9am-12pm, Explanation of the joystick to direction conversion, 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nderstanding HEX, Binary and the 74HC595 shift register to create a binary counter</a:t>
            </a:r>
            <a:endParaRPr lang="en-US" b="0" dirty="0">
              <a:effectLst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12pm-1pm, Lunch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1pm-3pm, Shifting right, shifting left and Creating a binary hexadecimal bit flipper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9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AU"/>
              <a:t>74HC595 </a:t>
            </a:r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071D2BB-8200-EEF3-62A0-3E95872F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16 pin input/output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6CD452E-F7B0-ECC8-D19F-8D75EE19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74" y="1111641"/>
            <a:ext cx="4319514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2720D38-D83B-F395-8B39-C5DC8AA5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327079"/>
            <a:ext cx="6518800" cy="4497972"/>
          </a:xfrm>
          <a:prstGeom prst="rect">
            <a:avLst/>
          </a:prstGeom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CCFB-2ACE-A9FD-E53B-B7F0ECB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Using the shift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95AB-D7E6-84A9-CAAF-68301820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bg2"/>
                </a:solidFill>
              </a:rPr>
              <a:t>NOTE THE LOCATION OF THE CIRCLE (THE REGISTER WILL HEAT UP IF IT IS IN THE WRONG DIRECTION)</a:t>
            </a:r>
          </a:p>
        </p:txBody>
      </p:sp>
    </p:spTree>
    <p:extLst>
      <p:ext uri="{BB962C8B-B14F-4D97-AF65-F5344CB8AC3E}">
        <p14:creationId xmlns:p14="http://schemas.microsoft.com/office/powerpoint/2010/main" val="115197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1071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80" name="Rectangle 1079">
            <a:extLst>
              <a:ext uri="{FF2B5EF4-FFF2-40B4-BE49-F238E27FC236}">
                <a16:creationId xmlns:a16="http://schemas.microsoft.com/office/drawing/2014/main" id="{8A62BB49-05AD-4D45-B17B-258C19ADB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diagram, application, shape, rectangle&#10;&#10;Description automatically generated">
            <a:extLst>
              <a:ext uri="{FF2B5EF4-FFF2-40B4-BE49-F238E27FC236}">
                <a16:creationId xmlns:a16="http://schemas.microsoft.com/office/drawing/2014/main" id="{2899E56C-8978-2D92-5463-CAFD67DC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0" y="2509002"/>
            <a:ext cx="3032061" cy="2023900"/>
          </a:xfrm>
          <a:prstGeom prst="rect">
            <a:avLst/>
          </a:prstGeom>
        </p:spPr>
      </p:pic>
      <p:sp>
        <p:nvSpPr>
          <p:cNvPr id="1082" name="Rectangle 1081">
            <a:extLst>
              <a:ext uri="{FF2B5EF4-FFF2-40B4-BE49-F238E27FC236}">
                <a16:creationId xmlns:a16="http://schemas.microsoft.com/office/drawing/2014/main" id="{E44D4667-74B9-431D-AEC9-73B81BE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CCFB-2ACE-A9FD-E53B-B7F0ECB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LSL + LSR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44F447FB-106D-4BB6-B82F-880DB487A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1D8A0B00-C23D-433F-9C32-71C5D8F7B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714" y="638829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rectangle&#10;&#10;Description automatically generated">
            <a:extLst>
              <a:ext uri="{FF2B5EF4-FFF2-40B4-BE49-F238E27FC236}">
                <a16:creationId xmlns:a16="http://schemas.microsoft.com/office/drawing/2014/main" id="{24074F23-6D31-9FBA-84F3-32E2CFEF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45" y="2429504"/>
            <a:ext cx="3226770" cy="21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7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99" name="Rectangle 1098">
            <a:extLst>
              <a:ext uri="{FF2B5EF4-FFF2-40B4-BE49-F238E27FC236}">
                <a16:creationId xmlns:a16="http://schemas.microsoft.com/office/drawing/2014/main" id="{8A62BB49-05AD-4D45-B17B-258C19ADB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shape, rectangle&#10;&#10;Description automatically generated">
            <a:extLst>
              <a:ext uri="{FF2B5EF4-FFF2-40B4-BE49-F238E27FC236}">
                <a16:creationId xmlns:a16="http://schemas.microsoft.com/office/drawing/2014/main" id="{6DEA5565-3FC1-A7D3-C4B9-CF0FFFD7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0" y="2308128"/>
            <a:ext cx="3032061" cy="2425648"/>
          </a:xfrm>
          <a:prstGeom prst="rect">
            <a:avLst/>
          </a:prstGeom>
        </p:spPr>
      </p:pic>
      <p:sp>
        <p:nvSpPr>
          <p:cNvPr id="1101" name="Rectangle 1100">
            <a:extLst>
              <a:ext uri="{FF2B5EF4-FFF2-40B4-BE49-F238E27FC236}">
                <a16:creationId xmlns:a16="http://schemas.microsoft.com/office/drawing/2014/main" id="{E44D4667-74B9-431D-AEC9-73B81BE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CCFB-2ACE-A9FD-E53B-B7F0ECB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LSL + LSR</a:t>
            </a:r>
          </a:p>
        </p:txBody>
      </p:sp>
      <p:pic>
        <p:nvPicPr>
          <p:cNvPr id="7" name="Picture 6" descr="Graphical user interface, application, shape, rectangle&#10;&#10;Description automatically generated">
            <a:extLst>
              <a:ext uri="{FF2B5EF4-FFF2-40B4-BE49-F238E27FC236}">
                <a16:creationId xmlns:a16="http://schemas.microsoft.com/office/drawing/2014/main" id="{EE6F9199-80B0-FD62-2B60-20A84398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92" y="2312945"/>
            <a:ext cx="3027759" cy="2422207"/>
          </a:xfrm>
          <a:prstGeom prst="rect">
            <a:avLst/>
          </a:prstGeom>
        </p:spPr>
      </p:pic>
      <p:sp>
        <p:nvSpPr>
          <p:cNvPr id="1103" name="Rectangle 1102">
            <a:extLst>
              <a:ext uri="{FF2B5EF4-FFF2-40B4-BE49-F238E27FC236}">
                <a16:creationId xmlns:a16="http://schemas.microsoft.com/office/drawing/2014/main" id="{44F447FB-106D-4BB6-B82F-880DB487A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1D8A0B00-C23D-433F-9C32-71C5D8F7B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714" y="638829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12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1872</TotalTime>
  <Words>98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Arduino/C++ Workshop</vt:lpstr>
      <vt:lpstr>Today’s Session - Wednesday</vt:lpstr>
      <vt:lpstr>74HC595 </vt:lpstr>
      <vt:lpstr>Using the shift register</vt:lpstr>
      <vt:lpstr>LSL + LSR</vt:lpstr>
      <vt:lpstr>LSL + LSR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Arduino/C++ Workshop</dc:title>
  <dc:creator>Keegan BARNARD</dc:creator>
  <cp:lastModifiedBy>Jessica</cp:lastModifiedBy>
  <cp:revision>22</cp:revision>
  <dcterms:created xsi:type="dcterms:W3CDTF">2022-06-14T05:37:19Z</dcterms:created>
  <dcterms:modified xsi:type="dcterms:W3CDTF">2022-06-21T14:45:28Z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