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7" r:id="rId6"/>
    <p:sldId id="263" r:id="rId7"/>
    <p:sldId id="264" r:id="rId8"/>
    <p:sldId id="266" r:id="rId9"/>
    <p:sldId id="265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>
        <p:scale>
          <a:sx n="50" d="100"/>
          <a:sy n="50" d="100"/>
        </p:scale>
        <p:origin x="1934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6/22/2022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6/22/2022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Arduino/C++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ECU Robotics Society – Keegan Barnard, Jessica </a:t>
            </a:r>
            <a:r>
              <a:rPr lang="en-US" dirty="0" err="1">
                <a:solidFill>
                  <a:srgbClr val="7CEBFF"/>
                </a:solidFill>
              </a:rPr>
              <a:t>Dippenaar</a:t>
            </a:r>
            <a:r>
              <a:rPr lang="en-US" dirty="0">
                <a:solidFill>
                  <a:srgbClr val="7CEB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43FA-E3E9-D6D7-07BA-03197879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Today’s Session - Thursday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FA382-ED53-E1D7-D49E-C8226BB1D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9am- Introduction to LCD control,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temperature and humidity sensor circuit with display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12-1pm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- 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unch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1-3pm – Distance Sensor with Display</a:t>
            </a:r>
            <a:br>
              <a:rPr lang="en-US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2944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FD7D9-1BE8-B4F1-9809-9D2A97895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LCD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A35354-A7E4-0981-E0E7-9E334203ABB3}"/>
              </a:ext>
            </a:extLst>
          </p:cNvPr>
          <p:cNvSpPr txBox="1"/>
          <p:nvPr/>
        </p:nvSpPr>
        <p:spPr>
          <a:xfrm>
            <a:off x="601255" y="1964168"/>
            <a:ext cx="3409782" cy="403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We don’t always want to rely on the serial monitor, so now we can start moving towards portable projects (creating our own systems rather than proof of concepts)</a:t>
            </a:r>
          </a:p>
        </p:txBody>
      </p:sp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3B20BD04-818D-155E-E094-E4DE457E1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388880"/>
            <a:ext cx="6489819" cy="410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1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picture containing text, circuit, electronics&#10;&#10;Description automatically generated">
            <a:extLst>
              <a:ext uri="{FF2B5EF4-FFF2-40B4-BE49-F238E27FC236}">
                <a16:creationId xmlns:a16="http://schemas.microsoft.com/office/drawing/2014/main" id="{20FF4F75-8C4A-CA0A-AE37-A313A3DCB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807" y="1208531"/>
            <a:ext cx="5365517" cy="473506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53A80-44AD-0CDD-5C65-6E7C0695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LCD and Potentiometer sensor</a:t>
            </a:r>
          </a:p>
        </p:txBody>
      </p:sp>
    </p:spTree>
    <p:extLst>
      <p:ext uri="{BB962C8B-B14F-4D97-AF65-F5344CB8AC3E}">
        <p14:creationId xmlns:p14="http://schemas.microsoft.com/office/powerpoint/2010/main" val="59929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9A70C-608E-34A5-C6B8-43C318734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DHT11 Temperature and Humidity Sensor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BFE7AD-DB83-C076-5AAE-E477CC28AE2E}"/>
              </a:ext>
            </a:extLst>
          </p:cNvPr>
          <p:cNvSpPr txBox="1"/>
          <p:nvPr/>
        </p:nvSpPr>
        <p:spPr>
          <a:xfrm>
            <a:off x="601255" y="1964168"/>
            <a:ext cx="3409782" cy="403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Download DHT Sensory library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Drag and drop to desktop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Find “</a:t>
            </a:r>
            <a:r>
              <a:rPr lang="en-US" dirty="0" err="1">
                <a:solidFill>
                  <a:schemeClr val="bg1"/>
                </a:solidFill>
              </a:rPr>
              <a:t>Sketchs</a:t>
            </a:r>
            <a:r>
              <a:rPr lang="en-US" dirty="0">
                <a:solidFill>
                  <a:schemeClr val="bg1"/>
                </a:solidFill>
              </a:rPr>
              <a:t>” Location, example C:\Users\jessi\OneDrive\Documents\Arduino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Drag and drop library into the libraries folder: \Documents\Arduino\Libraries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7CA9BD1-4599-48AC-2E14-AEF0AA97CF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61" b="-2"/>
          <a:stretch/>
        </p:blipFill>
        <p:spPr>
          <a:xfrm>
            <a:off x="4961819" y="1111641"/>
            <a:ext cx="6149225" cy="465534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9B1F1A-7014-F8FD-E0E5-823083833DED}"/>
              </a:ext>
            </a:extLst>
          </p:cNvPr>
          <p:cNvSpPr/>
          <p:nvPr/>
        </p:nvSpPr>
        <p:spPr>
          <a:xfrm>
            <a:off x="5010150" y="5438774"/>
            <a:ext cx="1371600" cy="4095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018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AA74D-F420-A0D0-C64B-FF8E0A85C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2000"/>
              <a:t>Task Overview – Portable Humidity and Temperature Display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99A6054-ADFA-B444-044B-B437ACC62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LCD Display</a:t>
            </a:r>
          </a:p>
          <a:p>
            <a:r>
              <a:rPr lang="en-US" dirty="0">
                <a:solidFill>
                  <a:schemeClr val="bg1"/>
                </a:solidFill>
              </a:rPr>
              <a:t>Arduino Uno (Image shows Arduino Nano – works nicer when making prototype like work.</a:t>
            </a:r>
          </a:p>
          <a:p>
            <a:r>
              <a:rPr lang="en-US" dirty="0">
                <a:solidFill>
                  <a:schemeClr val="bg1"/>
                </a:solidFill>
              </a:rPr>
              <a:t>Power board</a:t>
            </a:r>
          </a:p>
          <a:p>
            <a:r>
              <a:rPr lang="en-US" dirty="0">
                <a:solidFill>
                  <a:schemeClr val="bg1"/>
                </a:solidFill>
              </a:rPr>
              <a:t>9V Battery</a:t>
            </a:r>
          </a:p>
          <a:p>
            <a:r>
              <a:rPr lang="en-US" dirty="0">
                <a:solidFill>
                  <a:schemeClr val="bg1"/>
                </a:solidFill>
              </a:rPr>
              <a:t>DHT Sensor</a:t>
            </a:r>
          </a:p>
          <a:p>
            <a:r>
              <a:rPr lang="en-US" dirty="0">
                <a:solidFill>
                  <a:schemeClr val="bg1"/>
                </a:solidFill>
              </a:rPr>
              <a:t>Potentiometer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C5174ACE-B07E-5341-EDD2-5B7F2D29C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866" y="1111641"/>
            <a:ext cx="6207130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9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FD7D9-1BE8-B4F1-9809-9D2A97895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Ultrasonic Sensor – Measuring distance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5D816F-A431-BCF4-52B5-00D46E41AE65}"/>
              </a:ext>
            </a:extLst>
          </p:cNvPr>
          <p:cNvSpPr txBox="1"/>
          <p:nvPr/>
        </p:nvSpPr>
        <p:spPr>
          <a:xfrm>
            <a:off x="601255" y="1964168"/>
            <a:ext cx="3409782" cy="403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Graphical user interface, diagram, schematic&#10;&#10;Description automatically generated">
            <a:extLst>
              <a:ext uri="{FF2B5EF4-FFF2-40B4-BE49-F238E27FC236}">
                <a16:creationId xmlns:a16="http://schemas.microsoft.com/office/drawing/2014/main" id="{E2AA1CA0-02B9-1856-6829-73A1C31CD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524818"/>
            <a:ext cx="6489819" cy="38289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A35354-A7E4-0981-E0E7-9E334203ABB3}"/>
              </a:ext>
            </a:extLst>
          </p:cNvPr>
          <p:cNvSpPr txBox="1"/>
          <p:nvPr/>
        </p:nvSpPr>
        <p:spPr>
          <a:xfrm>
            <a:off x="601255" y="1964168"/>
            <a:ext cx="3409782" cy="403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08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7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AA74D-F420-A0D0-C64B-FF8E0A85C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2200"/>
              <a:t>Task Overview – Portable distance sensor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FB40A66A-E915-2BA7-46F5-DA851DE03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Once we connect the LCD, instead of using pin 12 and 11, we will use pin 2 and 3  </a:t>
            </a:r>
          </a:p>
          <a:p>
            <a:r>
              <a:rPr lang="en-US" dirty="0">
                <a:solidFill>
                  <a:schemeClr val="bg1"/>
                </a:solidFill>
              </a:rPr>
              <a:t>Connect the power board in the correct position (Same as previous </a:t>
            </a:r>
          </a:p>
        </p:txBody>
      </p:sp>
      <p:pic>
        <p:nvPicPr>
          <p:cNvPr id="17" name="Content Placeholder 16" descr="A close-up of a circuit board&#10;&#10;Description automatically generated with low confidence">
            <a:extLst>
              <a:ext uri="{FF2B5EF4-FFF2-40B4-BE49-F238E27FC236}">
                <a16:creationId xmlns:a16="http://schemas.microsoft.com/office/drawing/2014/main" id="{1D561A8F-D53E-D8B1-0E4E-E1D9882BC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866" y="1111641"/>
            <a:ext cx="6207130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3785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2380</TotalTime>
  <Words>202</Words>
  <Application>Microsoft Office PowerPoint</Application>
  <PresentationFormat>Widescreen</PresentationFormat>
  <Paragraphs>28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 2</vt:lpstr>
      <vt:lpstr>Dividend</vt:lpstr>
      <vt:lpstr>Arduino/C++ Workshop</vt:lpstr>
      <vt:lpstr>Today’s Session - Thursday</vt:lpstr>
      <vt:lpstr>LCD </vt:lpstr>
      <vt:lpstr>LCD and Potentiometer sensor</vt:lpstr>
      <vt:lpstr>DHT11 Temperature and Humidity Sensor</vt:lpstr>
      <vt:lpstr>Task Overview – Portable Humidity and Temperature Display</vt:lpstr>
      <vt:lpstr>Ultrasonic Sensor – Measuring distance</vt:lpstr>
      <vt:lpstr>Task Overview – Portable distance sensor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Arduino/C++ Workshop</dc:title>
  <dc:creator>Keegan BARNARD</dc:creator>
  <cp:lastModifiedBy>Jessica</cp:lastModifiedBy>
  <cp:revision>19</cp:revision>
  <dcterms:created xsi:type="dcterms:W3CDTF">2022-06-14T05:37:19Z</dcterms:created>
  <dcterms:modified xsi:type="dcterms:W3CDTF">2022-06-22T23:37:01Z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