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Lato Bold" charset="1" panose="020F0502020204030203"/>
      <p:regular r:id="rId11"/>
    </p:embeddedFont>
    <p:embeddedFont>
      <p:font typeface="Poppins Light" charset="1" panose="02000000000000000000"/>
      <p:regular r:id="rId12"/>
    </p:embeddedFont>
    <p:embeddedFont>
      <p:font typeface="Lato" charset="1" panose="020F0502020204030203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87132" y="2623628"/>
            <a:ext cx="13313735" cy="5325494"/>
          </a:xfrm>
          <a:custGeom>
            <a:avLst/>
            <a:gdLst/>
            <a:ahLst/>
            <a:cxnLst/>
            <a:rect r="r" b="b" t="t" l="l"/>
            <a:pathLst>
              <a:path h="5325494" w="13313735">
                <a:moveTo>
                  <a:pt x="0" y="0"/>
                </a:moveTo>
                <a:lnTo>
                  <a:pt x="13313736" y="0"/>
                </a:lnTo>
                <a:lnTo>
                  <a:pt x="13313736" y="5325494"/>
                </a:lnTo>
                <a:lnTo>
                  <a:pt x="0" y="53254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92901" y="2925351"/>
            <a:ext cx="14302199" cy="4436298"/>
            <a:chOff x="0" y="0"/>
            <a:chExt cx="19069598" cy="591506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238125"/>
              <a:ext cx="19069598" cy="45848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3034"/>
                </a:lnSpc>
              </a:pPr>
              <a:r>
                <a:rPr lang="en-US" b="true" sz="13034">
                  <a:solidFill>
                    <a:srgbClr val="000000"/>
                  </a:solidFill>
                  <a:latin typeface="Lato Bold"/>
                  <a:ea typeface="Lato Bold"/>
                  <a:cs typeface="Lato Bold"/>
                  <a:sym typeface="Lato Bold"/>
                </a:rPr>
                <a:t>Python for  Researchers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5056543"/>
              <a:ext cx="19069598" cy="8585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459"/>
                </a:lnSpc>
                <a:spcBef>
                  <a:spcPct val="0"/>
                </a:spcBef>
              </a:pPr>
              <a:r>
                <a:rPr lang="en-US" sz="3899" u="none">
                  <a:solidFill>
                    <a:srgbClr val="000000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Instructor: Kaleab Olani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989468" y="343754"/>
            <a:ext cx="2309064" cy="888101"/>
          </a:xfrm>
          <a:custGeom>
            <a:avLst/>
            <a:gdLst/>
            <a:ahLst/>
            <a:cxnLst/>
            <a:rect r="r" b="b" t="t" l="l"/>
            <a:pathLst>
              <a:path h="888101" w="2309064">
                <a:moveTo>
                  <a:pt x="0" y="0"/>
                </a:moveTo>
                <a:lnTo>
                  <a:pt x="2309064" y="0"/>
                </a:lnTo>
                <a:lnTo>
                  <a:pt x="2309064" y="888102"/>
                </a:lnTo>
                <a:lnTo>
                  <a:pt x="0" y="8881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259479" y="8173266"/>
            <a:ext cx="2354408" cy="66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Session 7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87132" y="2623628"/>
            <a:ext cx="13313735" cy="5325494"/>
          </a:xfrm>
          <a:custGeom>
            <a:avLst/>
            <a:gdLst/>
            <a:ahLst/>
            <a:cxnLst/>
            <a:rect r="r" b="b" t="t" l="l"/>
            <a:pathLst>
              <a:path h="5325494" w="13313735">
                <a:moveTo>
                  <a:pt x="0" y="0"/>
                </a:moveTo>
                <a:lnTo>
                  <a:pt x="13313736" y="0"/>
                </a:lnTo>
                <a:lnTo>
                  <a:pt x="13313736" y="5325494"/>
                </a:lnTo>
                <a:lnTo>
                  <a:pt x="0" y="53254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24023" y="3898577"/>
            <a:ext cx="13189651" cy="2680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75"/>
              </a:lnSpc>
            </a:pPr>
            <a:r>
              <a:rPr lang="en-US" b="true" sz="10275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Statistical Analysis with Pytho</a:t>
            </a:r>
            <a:r>
              <a:rPr lang="en-US" b="true" sz="10275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45111" y="447675"/>
            <a:ext cx="14297267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Introduction to NumPy a</a:t>
            </a:r>
            <a:r>
              <a:rPr lang="en-US" sz="7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nd SciPy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27037" y="2540799"/>
            <a:ext cx="14533439" cy="5205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6"/>
              </a:lnSpc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🧮 NumPy</a:t>
            </a:r>
          </a:p>
          <a:p>
            <a:pPr algn="l" marL="827000" indent="-413500" lvl="1">
              <a:lnSpc>
                <a:spcPts val="4596"/>
              </a:lnSpc>
              <a:buFont typeface="Arial"/>
              <a:buChar char="•"/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What is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? A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powe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rful l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ibrary for numer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ical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c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ompu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ting.</a:t>
            </a:r>
          </a:p>
          <a:p>
            <a:pPr algn="l" marL="827000" indent="-413500" lvl="1">
              <a:lnSpc>
                <a:spcPts val="4596"/>
              </a:lnSpc>
              <a:buFont typeface="Arial"/>
              <a:buChar char="•"/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Ke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 Fe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at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ur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s:</a:t>
            </a:r>
          </a:p>
          <a:p>
            <a:pPr algn="l" marL="1654000" indent="-551333" lvl="2">
              <a:lnSpc>
                <a:spcPts val="4596"/>
              </a:lnSpc>
              <a:buFont typeface="Arial"/>
              <a:buChar char="⚬"/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Suppo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rts l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rge, mul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ti-dim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ension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al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arrays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nd mat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ric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es.</a:t>
            </a:r>
          </a:p>
          <a:p>
            <a:pPr algn="l" marL="1654000" indent="-551333" lvl="2">
              <a:lnSpc>
                <a:spcPts val="4596"/>
              </a:lnSpc>
              <a:buFont typeface="Arial"/>
              <a:buChar char="⚬"/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ovid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mat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em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tical f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ctions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to 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pe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ra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 on ar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rays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effi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ci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tly.</a:t>
            </a:r>
          </a:p>
          <a:p>
            <a:pPr algn="l" marL="1654000" indent="-551333" lvl="2">
              <a:lnSpc>
                <a:spcPts val="4596"/>
              </a:lnSpc>
              <a:buFont typeface="Arial"/>
              <a:buChar char="⚬"/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ssen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for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sci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entific 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puting t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asks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like linea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algebra, 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tat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ics, a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nd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m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re.</a:t>
            </a:r>
          </a:p>
          <a:p>
            <a:pPr algn="l">
              <a:lnSpc>
                <a:spcPts val="459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45111" y="447675"/>
            <a:ext cx="14297267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Introduction to NumPy a</a:t>
            </a:r>
            <a:r>
              <a:rPr lang="en-US" sz="7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nd SciPy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27037" y="2540799"/>
            <a:ext cx="14533439" cy="6362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6"/>
              </a:lnSpc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🔬 SciPy</a:t>
            </a:r>
          </a:p>
          <a:p>
            <a:pPr algn="l" marL="827000" indent="-413500" lvl="1">
              <a:lnSpc>
                <a:spcPts val="4596"/>
              </a:lnSpc>
              <a:buFont typeface="Arial"/>
              <a:buChar char="•"/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What is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? Built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on top o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 NumPy, it provides additional funct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ionality for scientif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ic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c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ompu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ting.</a:t>
            </a:r>
          </a:p>
          <a:p>
            <a:pPr algn="l" marL="827000" indent="-413500" lvl="1">
              <a:lnSpc>
                <a:spcPts val="4596"/>
              </a:lnSpc>
              <a:buFont typeface="Arial"/>
              <a:buChar char="•"/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Ke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 Fe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at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ur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s:</a:t>
            </a:r>
          </a:p>
          <a:p>
            <a:pPr algn="l" marL="1654000" indent="-551333" lvl="2">
              <a:lnSpc>
                <a:spcPts val="4596"/>
              </a:lnSpc>
              <a:buFont typeface="Arial"/>
              <a:buChar char="⚬"/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Offers alg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rithms for optimiza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tion, i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ntegration, inte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rpolation,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nd mo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e.</a:t>
            </a:r>
          </a:p>
          <a:p>
            <a:pPr algn="l" marL="1654000" indent="-551333" lvl="2">
              <a:lnSpc>
                <a:spcPts val="4596"/>
              </a:lnSpc>
              <a:buFont typeface="Arial"/>
              <a:buChar char="⚬"/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Inclu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tools for signal pro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cessing,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image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p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rocessing, and st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atist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cal ana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lysis.</a:t>
            </a:r>
          </a:p>
          <a:p>
            <a:pPr algn="l" marL="1654000" indent="-551333" lvl="2">
              <a:lnSpc>
                <a:spcPts val="4596"/>
              </a:lnSpc>
              <a:buFont typeface="Arial"/>
              <a:buChar char="⚬"/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Work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 se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am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lessly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w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 NumPy arr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ays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for more complex operat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ions.</a:t>
            </a:r>
          </a:p>
          <a:p>
            <a:pPr algn="l">
              <a:lnSpc>
                <a:spcPts val="459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45111" y="447675"/>
            <a:ext cx="14297267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Introduction to NumPy a</a:t>
            </a:r>
            <a:r>
              <a:rPr lang="en-US" sz="7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nd SciPy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42808" y="3020423"/>
            <a:ext cx="14533439" cy="2891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6"/>
              </a:lnSpc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🔗 Connection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Betwee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 NumPy &amp;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SciPy</a:t>
            </a:r>
          </a:p>
          <a:p>
            <a:pPr algn="l" marL="827000" indent="-413500" lvl="1">
              <a:lnSpc>
                <a:spcPts val="4596"/>
              </a:lnSpc>
              <a:buFont typeface="Arial"/>
              <a:buChar char="•"/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NumPy provides the foundat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ional array structure, and SciP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 ex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ends 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it with specialized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scie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ntific func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tions.</a:t>
            </a:r>
          </a:p>
          <a:p>
            <a:pPr algn="l" marL="827000" indent="-413500" lvl="1">
              <a:lnSpc>
                <a:spcPts val="4596"/>
              </a:lnSpc>
              <a:buFont typeface="Arial"/>
              <a:buChar char="•"/>
            </a:pP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Often use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 together for 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effi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cient and s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calabl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 computat</a:t>
            </a:r>
            <a:r>
              <a:rPr lang="en-US" sz="383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ions.</a:t>
            </a:r>
          </a:p>
          <a:p>
            <a:pPr algn="l">
              <a:lnSpc>
                <a:spcPts val="459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DAGjxlZii64</dc:identifier>
  <dcterms:modified xsi:type="dcterms:W3CDTF">2011-08-01T06:04:30Z</dcterms:modified>
  <cp:revision>1</cp:revision>
  <dc:title>Session 7 - Python for Researchers</dc:title>
</cp:coreProperties>
</file>