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Lato Bold" charset="1" panose="020F0502020204030203"/>
      <p:regular r:id="rId11"/>
    </p:embeddedFont>
    <p:embeddedFont>
      <p:font typeface="Poppins Light" charset="1" panose="02000000000000000000"/>
      <p:regular r:id="rId12"/>
    </p:embeddedFont>
    <p:embeddedFont>
      <p:font typeface="Lato" charset="1" panose="020F05020202040302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2901" y="2925351"/>
            <a:ext cx="14302199" cy="4436298"/>
            <a:chOff x="0" y="0"/>
            <a:chExt cx="19069598" cy="59150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38125"/>
              <a:ext cx="19069598" cy="4584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034"/>
                </a:lnSpc>
              </a:pPr>
              <a:r>
                <a:rPr lang="en-US" b="true" sz="13034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Python for  Researchers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056543"/>
              <a:ext cx="19069598" cy="858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459"/>
                </a:lnSpc>
                <a:spcBef>
                  <a:spcPct val="0"/>
                </a:spcBef>
              </a:pPr>
              <a:r>
                <a:rPr lang="en-US" sz="3899" u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Instructor: Kaleab Olani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989468" y="343754"/>
            <a:ext cx="2309064" cy="888101"/>
          </a:xfrm>
          <a:custGeom>
            <a:avLst/>
            <a:gdLst/>
            <a:ahLst/>
            <a:cxnLst/>
            <a:rect r="r" b="b" t="t" l="l"/>
            <a:pathLst>
              <a:path h="888101" w="2309064">
                <a:moveTo>
                  <a:pt x="0" y="0"/>
                </a:moveTo>
                <a:lnTo>
                  <a:pt x="2309064" y="0"/>
                </a:lnTo>
                <a:lnTo>
                  <a:pt x="2309064" y="888102"/>
                </a:lnTo>
                <a:lnTo>
                  <a:pt x="0" y="888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59479" y="8173266"/>
            <a:ext cx="2354408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Session 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33308" y="4427817"/>
            <a:ext cx="14302199" cy="2680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75"/>
              </a:lnSpc>
            </a:pPr>
            <a:r>
              <a:rPr lang="en-US" b="true" sz="10275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Data Structures in </a:t>
            </a:r>
            <a:r>
              <a:rPr lang="en-US" b="true" sz="10275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Python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8762" y="2937672"/>
            <a:ext cx="5501878" cy="23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7"/>
              </a:lnSpc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🗂️</a:t>
            </a: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Lists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Ordered, mutable collection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Can store mixed data types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Example: my_list = [1, 2, 3]</a:t>
            </a:r>
          </a:p>
          <a:p>
            <a:pPr algn="l">
              <a:lnSpc>
                <a:spcPts val="3727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92404"/>
            <a:ext cx="16519875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Variables, 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types, and operators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8762" y="6204747"/>
            <a:ext cx="7346603" cy="23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7"/>
              </a:lnSpc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📜</a:t>
            </a: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Tuples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Ord</a:t>
            </a: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ered, immutable collection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 when data should not be modified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Example: my_tuple = (1, 2, 3)</a:t>
            </a:r>
          </a:p>
          <a:p>
            <a:pPr algn="l">
              <a:lnSpc>
                <a:spcPts val="3727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008257" y="2937672"/>
            <a:ext cx="8279743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7"/>
              </a:lnSpc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🗃️</a:t>
            </a: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Dictionaries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Unordered collec</a:t>
            </a: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tion of key-value pairs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Keys are unique, and values can be any data type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Exa</a:t>
            </a: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mple: my_dict = {"key": "value"}</a:t>
            </a:r>
          </a:p>
          <a:p>
            <a:pPr algn="l">
              <a:lnSpc>
                <a:spcPts val="3727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008257" y="6204747"/>
            <a:ext cx="8279743" cy="23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7"/>
              </a:lnSpc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🧳</a:t>
            </a: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Sets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Unordered collec</a:t>
            </a: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tion of unique elements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Ideal for eliminating duplicates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Exa</a:t>
            </a: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mple: my_set = {1, 2, 3}</a:t>
            </a:r>
          </a:p>
          <a:p>
            <a:pPr algn="l">
              <a:lnSpc>
                <a:spcPts val="372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6537" y="2258733"/>
            <a:ext cx="13774043" cy="742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🔢 Indexing</a:t>
            </a:r>
          </a:p>
          <a:p>
            <a:pPr algn="l" marL="821807" indent="-410903" lvl="1">
              <a:lnSpc>
                <a:spcPts val="4567"/>
              </a:lnSpc>
              <a:buFont typeface="Arial"/>
              <a:buChar char="•"/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Access individual elements using their index (starting from 0).</a:t>
            </a:r>
          </a:p>
          <a:p>
            <a:pPr algn="l" marL="821807" indent="-410903" lvl="1">
              <a:lnSpc>
                <a:spcPts val="4567"/>
              </a:lnSpc>
              <a:buFont typeface="Arial"/>
              <a:buChar char="•"/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Example: my_list[0] returns the first element.</a:t>
            </a:r>
          </a:p>
          <a:p>
            <a:pPr algn="l">
              <a:lnSpc>
                <a:spcPts val="4567"/>
              </a:lnSpc>
              <a:spcBef>
                <a:spcPct val="0"/>
              </a:spcBef>
            </a:pPr>
          </a:p>
          <a:p>
            <a:pPr algn="l">
              <a:lnSpc>
                <a:spcPts val="4567"/>
              </a:lnSpc>
              <a:spcBef>
                <a:spcPct val="0"/>
              </a:spcBef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🔀 </a:t>
            </a: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Sl</a:t>
            </a: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icing</a:t>
            </a:r>
          </a:p>
          <a:p>
            <a:pPr algn="l" marL="821807" indent="-410903" lvl="1">
              <a:lnSpc>
                <a:spcPts val="4567"/>
              </a:lnSpc>
              <a:buFont typeface="Arial"/>
              <a:buChar char="•"/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Access</a:t>
            </a: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 range of elements using start:stop syntax.</a:t>
            </a:r>
          </a:p>
          <a:p>
            <a:pPr algn="l" marL="821807" indent="-410903" lvl="1">
              <a:lnSpc>
                <a:spcPts val="4567"/>
              </a:lnSpc>
              <a:buFont typeface="Arial"/>
              <a:buChar char="•"/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Example: my_list[1:4] returns elements from index 1 to 3.</a:t>
            </a:r>
          </a:p>
          <a:p>
            <a:pPr algn="l">
              <a:lnSpc>
                <a:spcPts val="4567"/>
              </a:lnSpc>
            </a:pPr>
          </a:p>
          <a:p>
            <a:pPr algn="l">
              <a:lnSpc>
                <a:spcPts val="4567"/>
              </a:lnSpc>
              <a:spcBef>
                <a:spcPct val="0"/>
              </a:spcBef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➕ Ope</a:t>
            </a: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rations</a:t>
            </a:r>
          </a:p>
          <a:p>
            <a:pPr algn="l" marL="821807" indent="-410903" lvl="1">
              <a:lnSpc>
                <a:spcPts val="4567"/>
              </a:lnSpc>
              <a:buFont typeface="Arial"/>
              <a:buChar char="•"/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Lists:</a:t>
            </a: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Concatenation (+), Repetition (*), Membership (in)</a:t>
            </a:r>
          </a:p>
          <a:p>
            <a:pPr algn="l" marL="821807" indent="-410903" lvl="1">
              <a:lnSpc>
                <a:spcPts val="4567"/>
              </a:lnSpc>
              <a:buFont typeface="Arial"/>
              <a:buChar char="•"/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Dictionaries: Key-value pair access, in for key membership</a:t>
            </a:r>
          </a:p>
          <a:p>
            <a:pPr algn="l" marL="821807" indent="-410903" lvl="1">
              <a:lnSpc>
                <a:spcPts val="4567"/>
              </a:lnSpc>
              <a:buFont typeface="Arial"/>
              <a:buChar char="•"/>
            </a:pPr>
            <a:r>
              <a:rPr lang="en-US" sz="38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Sets: Union (|), Intersection (&amp;), Difference (-)</a:t>
            </a:r>
          </a:p>
          <a:p>
            <a:pPr algn="l">
              <a:lnSpc>
                <a:spcPts val="4567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84771" y="692404"/>
            <a:ext cx="1303183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ndexing, Slicing &amp; Operations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1280" y="1770399"/>
            <a:ext cx="12954595" cy="822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🧠 Creating Basic Functions 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Syntax: </a:t>
            </a:r>
            <a:r>
              <a:rPr lang="en-US" b="true" sz="3406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def function_name(parameters):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Returns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 result with return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Example: def add(a, b): return a + b</a:t>
            </a:r>
          </a:p>
          <a:p>
            <a:pPr algn="l">
              <a:lnSpc>
                <a:spcPts val="4087"/>
              </a:lnSpc>
            </a:pPr>
          </a:p>
          <a:p>
            <a:pPr algn="l">
              <a:lnSpc>
                <a:spcPts val="4087"/>
              </a:lnSpc>
              <a:spcBef>
                <a:spcPct val="0"/>
              </a:spcBef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🔧 Built-in Functions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len() – Return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 the length of a collection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type() – Returns the type of an object</a:t>
            </a:r>
          </a:p>
          <a:p>
            <a:pPr algn="l" marL="735449" indent="-367724" lvl="1">
              <a:lnSpc>
                <a:spcPts val="4087"/>
              </a:lnSpc>
              <a:spcBef>
                <a:spcPct val="0"/>
              </a:spcBef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max(), min() – Find the maximum or minimum value in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 iterable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sum() – Adds all elements of an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iterable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sorted() – Returns a sorted version of a list</a:t>
            </a:r>
          </a:p>
          <a:p>
            <a:pPr algn="l">
              <a:lnSpc>
                <a:spcPts val="4087"/>
              </a:lnSpc>
            </a:pPr>
          </a:p>
          <a:p>
            <a:pPr algn="l">
              <a:lnSpc>
                <a:spcPts val="4087"/>
              </a:lnSpc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🔄 Using Functions 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Functions can be used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ize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 reuse c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lt-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codin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ffor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impr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read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bi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ity</a:t>
            </a:r>
          </a:p>
          <a:p>
            <a:pPr algn="l">
              <a:lnSpc>
                <a:spcPts val="4087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95631" y="447675"/>
            <a:ext cx="17496739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Basic functions</a:t>
            </a:r>
            <a:r>
              <a:rPr lang="en-US" sz="5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and how to use built-in Python functions.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DAGjweAi8Qo</dc:identifier>
  <dcterms:modified xsi:type="dcterms:W3CDTF">2011-08-01T06:04:30Z</dcterms:modified>
  <cp:revision>1</cp:revision>
  <dc:title>Session 3 - Python for Researchers</dc:title>
</cp:coreProperties>
</file>