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Lato Bold" charset="1" panose="020F0502020204030203"/>
      <p:regular r:id="rId12"/>
    </p:embeddedFont>
    <p:embeddedFont>
      <p:font typeface="Poppins Light" charset="1" panose="02000000000000000000"/>
      <p:regular r:id="rId13"/>
    </p:embeddedFont>
    <p:embeddedFont>
      <p:font typeface="Lato" charset="1" panose="020F05020202040302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92901" y="3718367"/>
            <a:ext cx="14302199" cy="2680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Working with Data in pa</a:t>
            </a: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ndas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47675"/>
            <a:ext cx="16519875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Variables, 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types, and operators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9347" y="2012540"/>
            <a:ext cx="14164957" cy="794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Importing Data from Various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Sources</a:t>
            </a:r>
          </a:p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CSV Files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Most common format for research data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pandas.read_csv() to load</a:t>
            </a:r>
          </a:p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Excel Files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Supports .xls and .xlsx formats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pandas.read_excel()</a:t>
            </a:r>
          </a:p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SQL Da</a:t>
            </a: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tabases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Connect to databases and run SQL queries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pandas.read_sql_query() or read_sql_table()</a:t>
            </a:r>
          </a:p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JSON Files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Common for APIs and structured data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 pandas.read_json()</a:t>
            </a:r>
          </a:p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Other Formats</a:t>
            </a:r>
          </a:p>
          <a:p>
            <a:pPr algn="l" marL="670680" indent="-335340" lvl="1">
              <a:lnSpc>
                <a:spcPts val="3727"/>
              </a:lnSpc>
              <a:buFont typeface="Arial"/>
              <a:buChar char="•"/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HDF5, Parquet, HTML, clipboard, etc.</a:t>
            </a:r>
          </a:p>
          <a:p>
            <a:pPr algn="l">
              <a:lnSpc>
                <a:spcPts val="3727"/>
              </a:lnSpc>
            </a:pPr>
            <a:r>
              <a:rPr lang="en-US" sz="31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Tip: Always inspect your data after loading (shape, head, types)</a:t>
            </a:r>
          </a:p>
          <a:p>
            <a:pPr algn="l">
              <a:lnSpc>
                <a:spcPts val="372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53639"/>
            <a:ext cx="9802267" cy="383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🔍 Inspecting Data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Check structure: .head(), .info(), .shape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Summary stats: .describe()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types: .dtypes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41698" y="653557"/>
            <a:ext cx="1701996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nspecting, Cleaning &amp; Transforming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53639"/>
            <a:ext cx="12073533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🧹</a:t>
            </a: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Cleaning Data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Handl</a:t>
            </a: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missing values: .isnull(), .dropna(), .fillna()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Remove duplicates: .drop_duplicates()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Rename columns: .rename()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Change data types: .astype()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698" y="653557"/>
            <a:ext cx="1701996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nspecting, Cleaning &amp; Transforming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53639"/>
            <a:ext cx="14559111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🔄 Transforming Data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Apply functions: .apply(), .map()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Filter rows: conditions with boolean indexing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Create new columns: using calculations or transformations</a:t>
            </a:r>
          </a:p>
          <a:p>
            <a:pPr algn="l" marL="906780" indent="-45339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Group &amp; summarize: .groupby(), .agg()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698" y="653557"/>
            <a:ext cx="1701996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nspecting, Cleaning &amp; Transforming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DAGjxfM2s-I</dc:identifier>
  <dcterms:modified xsi:type="dcterms:W3CDTF">2011-08-01T06:04:30Z</dcterms:modified>
  <cp:revision>1</cp:revision>
  <dc:title>Session 4 - Python for Researchers</dc:title>
</cp:coreProperties>
</file>