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ato Bold" charset="1" panose="020F0502020204030203"/>
      <p:regular r:id="rId13"/>
    </p:embeddedFont>
    <p:embeddedFont>
      <p:font typeface="Poppins Light" charset="1" panose="02000000000000000000"/>
      <p:regular r:id="rId14"/>
    </p:embeddedFont>
    <p:embeddedFont>
      <p:font typeface="Lato" charset="1" panose="020F05020202040302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132" y="2623628"/>
            <a:ext cx="13313735" cy="5325494"/>
          </a:xfrm>
          <a:custGeom>
            <a:avLst/>
            <a:gdLst/>
            <a:ahLst/>
            <a:cxnLst/>
            <a:rect r="r" b="b" t="t" l="l"/>
            <a:pathLst>
              <a:path h="5325494" w="13313735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92901" y="2925351"/>
            <a:ext cx="14302199" cy="4436298"/>
            <a:chOff x="0" y="0"/>
            <a:chExt cx="19069598" cy="591506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38125"/>
              <a:ext cx="19069598" cy="4584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3034"/>
                </a:lnSpc>
              </a:pPr>
              <a:r>
                <a:rPr lang="en-US" b="true" sz="13034">
                  <a:solidFill>
                    <a:srgbClr val="000000"/>
                  </a:solidFill>
                  <a:latin typeface="Lato Bold"/>
                  <a:ea typeface="Lato Bold"/>
                  <a:cs typeface="Lato Bold"/>
                  <a:sym typeface="Lato Bold"/>
                </a:rPr>
                <a:t>Python for  Researchers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056543"/>
              <a:ext cx="19069598" cy="8585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459"/>
                </a:lnSpc>
                <a:spcBef>
                  <a:spcPct val="0"/>
                </a:spcBef>
              </a:pPr>
              <a:r>
                <a:rPr lang="en-US" sz="3899" u="non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Instructor: Kaleab Olani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989468" y="343754"/>
            <a:ext cx="2309064" cy="888101"/>
          </a:xfrm>
          <a:custGeom>
            <a:avLst/>
            <a:gdLst/>
            <a:ahLst/>
            <a:cxnLst/>
            <a:rect r="r" b="b" t="t" l="l"/>
            <a:pathLst>
              <a:path h="888101" w="2309064">
                <a:moveTo>
                  <a:pt x="0" y="0"/>
                </a:moveTo>
                <a:lnTo>
                  <a:pt x="2309064" y="0"/>
                </a:lnTo>
                <a:lnTo>
                  <a:pt x="2309064" y="888102"/>
                </a:lnTo>
                <a:lnTo>
                  <a:pt x="0" y="8881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259479" y="8173266"/>
            <a:ext cx="2354408" cy="66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5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Session 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7132" y="2623628"/>
            <a:ext cx="13313735" cy="5325494"/>
          </a:xfrm>
          <a:custGeom>
            <a:avLst/>
            <a:gdLst/>
            <a:ahLst/>
            <a:cxnLst/>
            <a:rect r="r" b="b" t="t" l="l"/>
            <a:pathLst>
              <a:path h="5325494" w="13313735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87132" y="3246114"/>
            <a:ext cx="13189651" cy="3985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275"/>
              </a:lnSpc>
            </a:pPr>
            <a:r>
              <a:rPr lang="en-US" b="true" sz="10275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Data Visualization with matplotlib a</a:t>
            </a:r>
            <a:r>
              <a:rPr lang="en-US" b="true" sz="10275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nd seaborn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447675"/>
            <a:ext cx="16519875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Introduction </a:t>
            </a:r>
            <a:r>
              <a:rPr lang="en-US" sz="75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Matplotlib &amp; Seaborn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59347" y="2022065"/>
            <a:ext cx="14164957" cy="720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7"/>
              </a:lnSpc>
            </a:pPr>
          </a:p>
          <a:p>
            <a:pPr algn="l">
              <a:lnSpc>
                <a:spcPts val="4087"/>
              </a:lnSpc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📊 Matplotlib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Core Python library for creating static, animated, and interactive plots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Highly customizable (control over every part of the plot)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Common plots: line, bar, scatter, histogram, etc.</a:t>
            </a:r>
          </a:p>
          <a:p>
            <a:pPr algn="l">
              <a:lnSpc>
                <a:spcPts val="4087"/>
              </a:lnSpc>
            </a:pPr>
          </a:p>
          <a:p>
            <a:pPr algn="l">
              <a:lnSpc>
                <a:spcPts val="4087"/>
              </a:lnSpc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🎨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Se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aborn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Built 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on top of Matplotlib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Simplifies complex visualizations with fewer lines of code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Integrates well with pandas DataFrames</a:t>
            </a:r>
          </a:p>
          <a:p>
            <a:pPr algn="l" marL="735449" indent="-367724" lvl="1">
              <a:lnSpc>
                <a:spcPts val="4087"/>
              </a:lnSpc>
              <a:buFont typeface="Arial"/>
              <a:buChar char="•"/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Useful</a:t>
            </a: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for statistical plots: boxplots, heatmaps, pairplots, etc.</a:t>
            </a:r>
          </a:p>
          <a:p>
            <a:pPr algn="l">
              <a:lnSpc>
                <a:spcPts val="4087"/>
              </a:lnSpc>
            </a:pPr>
          </a:p>
          <a:p>
            <a:pPr algn="l">
              <a:lnSpc>
                <a:spcPts val="4087"/>
              </a:lnSpc>
            </a:pPr>
            <a:r>
              <a:rPr lang="en-US" sz="340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✔ Use Cases: Data exploration, pattern detection, research presentation</a:t>
            </a:r>
          </a:p>
          <a:p>
            <a:pPr algn="l">
              <a:lnSpc>
                <a:spcPts val="408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07788" y="2693205"/>
            <a:ext cx="15102084" cy="5507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2"/>
              </a:lnSpc>
            </a:pPr>
            <a:r>
              <a:rPr lang="en-US" sz="452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🎨 </a:t>
            </a:r>
            <a:r>
              <a:rPr lang="en-US" sz="452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Basic Customizations</a:t>
            </a:r>
          </a:p>
          <a:p>
            <a:pPr algn="l" marL="977420" indent="-488710" lvl="1">
              <a:lnSpc>
                <a:spcPts val="5432"/>
              </a:lnSpc>
              <a:buFont typeface="Arial"/>
              <a:buChar char="•"/>
            </a:pPr>
            <a:r>
              <a:rPr lang="en-US" sz="452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Title: The title of the plot can be customized using the plt.title() function.</a:t>
            </a:r>
          </a:p>
          <a:p>
            <a:pPr algn="l" marL="977420" indent="-488710" lvl="1">
              <a:lnSpc>
                <a:spcPts val="5432"/>
              </a:lnSpc>
              <a:buFont typeface="Arial"/>
              <a:buChar char="•"/>
            </a:pPr>
            <a:r>
              <a:rPr lang="en-US" sz="452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Axis Labels: The labels for the X and Y axes can be set with plt.xlabel() and plt.ylabel().</a:t>
            </a:r>
          </a:p>
          <a:p>
            <a:pPr algn="l" marL="977420" indent="-488710" lvl="1">
              <a:lnSpc>
                <a:spcPts val="5432"/>
              </a:lnSpc>
              <a:buFont typeface="Arial"/>
              <a:buChar char="•"/>
            </a:pPr>
            <a:r>
              <a:rPr lang="en-US" sz="452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Gri</a:t>
            </a:r>
            <a:r>
              <a:rPr lang="en-US" sz="4527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d: You can enable grid lines for the plot background with the plt.grid(True) function.</a:t>
            </a:r>
          </a:p>
          <a:p>
            <a:pPr algn="l">
              <a:lnSpc>
                <a:spcPts val="5432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41698" y="653557"/>
            <a:ext cx="8264696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60"/>
              </a:lnSpc>
              <a:spcBef>
                <a:spcPct val="0"/>
              </a:spcBef>
            </a:pPr>
            <a:r>
              <a:rPr lang="en-US" sz="7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Customizing Plots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3890" y="2705100"/>
            <a:ext cx="14156638" cy="5503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25"/>
              </a:lnSpc>
            </a:pPr>
            <a:r>
              <a:rPr lang="en-US" sz="402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🖌️</a:t>
            </a:r>
            <a:r>
              <a:rPr lang="en-US" sz="402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Line/Marker Customization</a:t>
            </a:r>
          </a:p>
          <a:p>
            <a:pPr algn="l" marL="868205" indent="-434103" lvl="1">
              <a:lnSpc>
                <a:spcPts val="4825"/>
              </a:lnSpc>
              <a:buFont typeface="Arial"/>
              <a:buChar char="•"/>
            </a:pPr>
            <a:r>
              <a:rPr lang="en-US" sz="402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</a:t>
            </a:r>
            <a:r>
              <a:rPr lang="en-US" sz="402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ine Style: The style of the plot's line (e.g., dashed or solid) can be customized using the linestyle parameter in the plt.plot() function.</a:t>
            </a:r>
          </a:p>
          <a:p>
            <a:pPr algn="l" marL="868205" indent="-434103" lvl="1">
              <a:lnSpc>
                <a:spcPts val="4825"/>
              </a:lnSpc>
              <a:buFont typeface="Arial"/>
              <a:buChar char="•"/>
            </a:pPr>
            <a:r>
              <a:rPr lang="en-US" sz="402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Marker Style: The markers used to highlight data points can be adjusted by using the marke</a:t>
            </a:r>
            <a:r>
              <a:rPr lang="en-US" sz="402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n-US" sz="402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parameter.</a:t>
            </a:r>
          </a:p>
          <a:p>
            <a:pPr algn="l" marL="868205" indent="-434103" lvl="1">
              <a:lnSpc>
                <a:spcPts val="4825"/>
              </a:lnSpc>
              <a:buFont typeface="Arial"/>
              <a:buChar char="•"/>
            </a:pPr>
            <a:r>
              <a:rPr lang="en-US" sz="402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Line Color: You can change the color of the plot’s line by specifying the color parameter in the plot function.</a:t>
            </a:r>
          </a:p>
          <a:p>
            <a:pPr algn="l">
              <a:lnSpc>
                <a:spcPts val="482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41698" y="653557"/>
            <a:ext cx="8264696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60"/>
              </a:lnSpc>
              <a:spcBef>
                <a:spcPct val="0"/>
              </a:spcBef>
            </a:pPr>
            <a:r>
              <a:rPr lang="en-US" sz="7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Customizing Plots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7061" y="2823593"/>
            <a:ext cx="13873124" cy="556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9"/>
              </a:lnSpc>
            </a:pPr>
            <a:r>
              <a:rPr lang="en-US" sz="40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📊 Legend</a:t>
            </a:r>
            <a:r>
              <a:rPr lang="en-US" sz="40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&amp; Annotations</a:t>
            </a:r>
          </a:p>
          <a:p>
            <a:pPr algn="l" marL="879753" indent="-439877" lvl="1">
              <a:lnSpc>
                <a:spcPts val="4889"/>
              </a:lnSpc>
              <a:buFont typeface="Arial"/>
              <a:buChar char="•"/>
            </a:pPr>
            <a:r>
              <a:rPr lang="en-US" sz="40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Legend: </a:t>
            </a:r>
            <a:r>
              <a:rPr lang="en-US" sz="40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plot's legend can be added using the plt.legend() function, allowing you to label different plot elements.</a:t>
            </a:r>
          </a:p>
          <a:p>
            <a:pPr algn="l" marL="879753" indent="-439877" lvl="1">
              <a:lnSpc>
                <a:spcPts val="4889"/>
              </a:lnSpc>
              <a:buFont typeface="Arial"/>
              <a:buChar char="•"/>
            </a:pPr>
            <a:r>
              <a:rPr lang="en-US" sz="40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Text: To add annotations to your plot, use the plt.text() function to position the text at specific coordinates.</a:t>
            </a:r>
          </a:p>
          <a:p>
            <a:pPr algn="l" marL="879753" indent="-439877" lvl="1">
              <a:lnSpc>
                <a:spcPts val="4889"/>
              </a:lnSpc>
              <a:buFont typeface="Arial"/>
              <a:buChar char="•"/>
            </a:pPr>
            <a:r>
              <a:rPr lang="en-US" sz="40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en-US" sz="40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rrows</a:t>
            </a:r>
            <a:r>
              <a:rPr lang="en-US" sz="407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The plt.annotate() function allows you to add arrows pointing to specific data points, with customizable options for the arrow's appearance.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1698" y="653557"/>
            <a:ext cx="8264696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60"/>
              </a:lnSpc>
              <a:spcBef>
                <a:spcPct val="0"/>
              </a:spcBef>
            </a:pPr>
            <a:r>
              <a:rPr lang="en-US" sz="7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Customizing Plots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1698" y="653557"/>
            <a:ext cx="8264696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60"/>
              </a:lnSpc>
              <a:spcBef>
                <a:spcPct val="0"/>
              </a:spcBef>
            </a:pPr>
            <a:r>
              <a:rPr lang="en-US" sz="73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Customizing Plots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71092" y="2977209"/>
            <a:ext cx="13395833" cy="5114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4"/>
              </a:lnSpc>
            </a:pPr>
            <a:r>
              <a:rPr lang="en-US" sz="420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🎨</a:t>
            </a:r>
            <a:r>
              <a:rPr lang="en-US" sz="420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Seaborn</a:t>
            </a:r>
            <a:r>
              <a:rPr lang="en-US" sz="420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Customizations</a:t>
            </a:r>
          </a:p>
          <a:p>
            <a:pPr algn="l" marL="907613" indent="-453806" lvl="1">
              <a:lnSpc>
                <a:spcPts val="5044"/>
              </a:lnSpc>
              <a:buFont typeface="Arial"/>
              <a:buChar char="•"/>
            </a:pPr>
            <a:r>
              <a:rPr lang="en-US" sz="420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Color P</a:t>
            </a:r>
            <a:r>
              <a:rPr lang="en-US" sz="420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alette: Seaborn offers various color palettes, and you can choose one using the sns.set_palette() function.</a:t>
            </a:r>
          </a:p>
          <a:p>
            <a:pPr algn="l" marL="907613" indent="-453806" lvl="1">
              <a:lnSpc>
                <a:spcPts val="5044"/>
              </a:lnSpc>
              <a:buFont typeface="Arial"/>
              <a:buChar char="•"/>
            </a:pPr>
            <a:r>
              <a:rPr lang="en-US" sz="4203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Themes: The overall style of the plot can be customized with different themes, which can be set using the sns.set_style() function.</a:t>
            </a:r>
          </a:p>
          <a:p>
            <a:pPr algn="l">
              <a:lnSpc>
                <a:spcPts val="504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DAGjxR9MW4A</dc:identifier>
  <dcterms:modified xsi:type="dcterms:W3CDTF">2011-08-01T06:04:30Z</dcterms:modified>
  <cp:revision>1</cp:revision>
  <dc:title>Session 5 - Python for Researchers</dc:title>
</cp:coreProperties>
</file>