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Lato Bold" charset="1" panose="020F0502020204030203"/>
      <p:regular r:id="rId10"/>
    </p:embeddedFont>
    <p:embeddedFont>
      <p:font typeface="Poppins Light" charset="1" panose="02000000000000000000"/>
      <p:regular r:id="rId11"/>
    </p:embeddedFont>
    <p:embeddedFont>
      <p:font typeface="Lato" charset="1" panose="020F05020202040302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2901" y="2925351"/>
            <a:ext cx="14302199" cy="4436298"/>
            <a:chOff x="0" y="0"/>
            <a:chExt cx="19069598" cy="59150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38125"/>
              <a:ext cx="19069598" cy="4584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034"/>
                </a:lnSpc>
              </a:pPr>
              <a:r>
                <a:rPr lang="en-US" b="true" sz="13034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Python for  Researchers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056543"/>
              <a:ext cx="19069598" cy="85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459"/>
                </a:lnSpc>
                <a:spcBef>
                  <a:spcPct val="0"/>
                </a:spcBef>
              </a:pPr>
              <a:r>
                <a:rPr lang="en-US" sz="3899" u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Instructor: Kaleab Olani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989468" y="343754"/>
            <a:ext cx="2309064" cy="888101"/>
          </a:xfrm>
          <a:custGeom>
            <a:avLst/>
            <a:gdLst/>
            <a:ahLst/>
            <a:cxnLst/>
            <a:rect r="r" b="b" t="t" l="l"/>
            <a:pathLst>
              <a:path h="888101" w="2309064">
                <a:moveTo>
                  <a:pt x="0" y="0"/>
                </a:moveTo>
                <a:lnTo>
                  <a:pt x="2309064" y="0"/>
                </a:lnTo>
                <a:lnTo>
                  <a:pt x="2309064" y="888102"/>
                </a:lnTo>
                <a:lnTo>
                  <a:pt x="0" y="888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59479" y="8173266"/>
            <a:ext cx="2354408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Session 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4023" y="3898577"/>
            <a:ext cx="13189651" cy="268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75"/>
              </a:lnSpc>
            </a:pP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Automating Tasks with Pytho</a:t>
            </a: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47675"/>
            <a:ext cx="976735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Writing Py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thon Scripts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77421" y="2203991"/>
            <a:ext cx="14164957" cy="668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📝What is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Py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hon Scri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Python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script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f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ile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ain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ing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Python code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be execu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ted 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 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prog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m.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ipts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utoma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re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titi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 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asks,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ces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nd mo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e.</a:t>
            </a:r>
          </a:p>
          <a:p>
            <a:pPr algn="l">
              <a:lnSpc>
                <a:spcPts val="4087"/>
              </a:lnSpc>
            </a:pPr>
          </a:p>
          <a:p>
            <a:pPr algn="l">
              <a:lnSpc>
                <a:spcPts val="4087"/>
              </a:lnSpc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🚀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Wri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Pyt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 Scr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fil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 y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 Py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with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.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ex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.g.,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k_a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tom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ation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.py).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ri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ur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code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clud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func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oops,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cond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nd nec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log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ic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plet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ur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ask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Run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cript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Execu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y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scri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om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mma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 py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script_name.py.</a:t>
            </a:r>
          </a:p>
          <a:p>
            <a:pPr algn="l">
              <a:lnSpc>
                <a:spcPts val="40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93601"/>
            <a:ext cx="15102084" cy="756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⚙️ Common U</a:t>
            </a: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 Cases</a:t>
            </a:r>
          </a:p>
          <a:p>
            <a:pPr algn="l" marL="977420" indent="-488710" lvl="1">
              <a:lnSpc>
                <a:spcPts val="5432"/>
              </a:lnSpc>
              <a:buFont typeface="Arial"/>
              <a:buChar char="•"/>
            </a:pP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Automating data collection and processing.</a:t>
            </a:r>
          </a:p>
          <a:p>
            <a:pPr algn="l" marL="977420" indent="-488710" lvl="1">
              <a:lnSpc>
                <a:spcPts val="5432"/>
              </a:lnSpc>
              <a:buFont typeface="Arial"/>
              <a:buChar char="•"/>
            </a:pP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ile system management (moving, renaming, and deleting files).</a:t>
            </a:r>
          </a:p>
          <a:p>
            <a:pPr algn="l" marL="977420" indent="-488710" lvl="1">
              <a:lnSpc>
                <a:spcPts val="5432"/>
              </a:lnSpc>
              <a:buFont typeface="Arial"/>
              <a:buChar char="•"/>
            </a:pP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Sending emails, notifications, or automated reports.</a:t>
            </a:r>
          </a:p>
          <a:p>
            <a:pPr algn="l" marL="977420" indent="-488710" lvl="1">
              <a:lnSpc>
                <a:spcPts val="5432"/>
              </a:lnSpc>
              <a:buFont typeface="Arial"/>
              <a:buChar char="•"/>
            </a:pP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Web scraping for data extraction.</a:t>
            </a:r>
          </a:p>
          <a:p>
            <a:pPr algn="l">
              <a:lnSpc>
                <a:spcPts val="5432"/>
              </a:lnSpc>
            </a:pPr>
          </a:p>
          <a:p>
            <a:pPr algn="l">
              <a:lnSpc>
                <a:spcPts val="5432"/>
              </a:lnSpc>
            </a:pP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💡 Scheduling Scripts</a:t>
            </a:r>
          </a:p>
          <a:p>
            <a:pPr algn="l" marL="977420" indent="-488710" lvl="1">
              <a:lnSpc>
                <a:spcPts val="5432"/>
              </a:lnSpc>
              <a:buFont typeface="Arial"/>
              <a:buChar char="•"/>
            </a:pP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 tools like cron (L</a:t>
            </a: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inux/macOS)</a:t>
            </a: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or Task Scheduler (Windows) to run scripts at set times automatically.</a:t>
            </a:r>
          </a:p>
          <a:p>
            <a:pPr algn="l">
              <a:lnSpc>
                <a:spcPts val="543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91314" y="476250"/>
            <a:ext cx="9604336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60"/>
              </a:lnSpc>
              <a:spcBef>
                <a:spcPct val="0"/>
              </a:spcBef>
            </a:pPr>
            <a:r>
              <a:rPr lang="en-US" sz="7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Wri</a:t>
            </a:r>
            <a:r>
              <a:rPr lang="en-US" sz="7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ting Python Scripts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DAGjxrozk9s</dc:identifier>
  <dcterms:modified xsi:type="dcterms:W3CDTF">2011-08-01T06:04:30Z</dcterms:modified>
  <cp:revision>1</cp:revision>
  <dc:title>Session 6 - Python for Researchers</dc:title>
</cp:coreProperties>
</file>