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9144000" cy="6858000"/>
  <p:notesSz cx="6858000" cy="9144000"/>
  <p:defaultTextStyle>
    <a:lvl1pPr marL="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1pPr>
    <a:lvl2pPr marL="457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2pPr>
    <a:lvl3pPr marL="914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3pPr>
    <a:lvl4pPr marL="1371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4pPr>
    <a:lvl5pPr marL="18288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5pPr>
    <a:lvl6pPr marL="22860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6pPr>
    <a:lvl7pPr marL="2743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7pPr>
    <a:lvl8pPr marL="3200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8pPr>
    <a:lvl9pPr marL="3657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620601213" val="980" rev64="64" revOS="3"/>
      <pr:smFileRevision xmlns:pr="smNativeData" dt="1620601213" val="101"/>
      <pr:guideOptions xmlns:pr="smNativeData" dt="1620601213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96" d="100"/>
          <a:sy n="96" d="100"/>
        </p:scale>
        <p:origin x="1187" y="212"/>
      </p:cViewPr>
      <p:guideLst x="0" y="0"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26" d="100"/>
        <a:sy n="26" d="100"/>
      </p:scale>
      <p:origin x="0" y="0"/>
    </p:cViewPr>
  </p:sorterViewPr>
  <p:notesViewPr>
    <p:cSldViewPr snapToObjects="1" showGuides="1">
      <p:cViewPr>
        <p:scale>
          <a:sx n="96" d="100"/>
          <a:sy n="96" d="100"/>
        </p:scale>
        <p:origin x="1187" y="212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Diapositive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Diapositive1"/>
          <p:cNvSpPr>
            <a:spLocks noGrp="1" noChangeArrowheads="1"/>
            <a:extLst>
              <a:ext uri="smNativeData">
                <pr:smNativeData xmlns:pr="smNativeData" val="SMDATA_13_fWmYYBMAAAAlAAAAZAAAAA8BAAAAkAAAAEgAAACQAAAASAAAAAAAAAABAAAAAAAAAAEAAABQAAAAAAAAAAAA4D8AAAAAAADgPwAAAAAAAOA/AAAAAAAA4D8AAAAAAADgPwAAAAAAAOA/AAAAAAAA4D8AAAAAAADgPwAAAAAAAOA/AAAAAAAA4D8CAAAAjAAAAAAAAAAAAAAA///3DP//2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g0AAAg0AAAmFgAAAAAAACYAAAAIAAAAAYAAAAAAAAA=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pPr/>
            <a:r>
              <a:t>Cliquez pour modifier le style du masque de titre</a:t>
            </a:r>
          </a:p>
        </p:txBody>
      </p:sp>
      <p:sp>
        <p:nvSpPr>
          <p:cNvPr id="3" name="SousTitreDiapositive1"/>
          <p:cNvSpPr>
            <a:spLocks noGrp="1" noChangeArrowheads="1"/>
            <a:extLst>
              <a:ext uri="smNativeData">
                <pr:smNativeData xmlns:pr="smNativeData" val="SMDATA_13_fWmYYBMAAAAlAAAAZAAAAA8BAAAAkAAAAEgAAACQAAAASAAAAAAAAAAAAAAAAAAAAAEAAABQAAAAAAAAAAAA4D8AAAAAAADgPwAAAAAAAOA/AAAAAAAA4D8AAAAAAADgPwAAAAAAAOA/AAAAAAAA4D8AAAAAAADgPwAAAAAAAOA/AAAAAAAA4D8CAAAAjAAAAAAAAAAAAAAA///3DP//2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AAAAACYAAAAIAAAAAY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Cliquez pour modifier le style du masque de sous-titre</a:t>
            </a:r>
          </a:p>
        </p:txBody>
      </p:sp>
      <p:sp>
        <p:nvSpPr>
          <p:cNvPr id="4" name="ZoneEstampille1"/>
          <p:cNvSpPr>
            <a:spLocks noGrp="1" noChangeArrowheads="1"/>
            <a:extLst>
              <a:ext uri="smNativeData">
                <pr:smNativeData xmlns:pr="smNativeData" val="SMDATA_13_fWmYYBMAAAAlAAAAZAAAAA8BAAAAkAAAAEgAAACQAAAASAAAAAAAAAABAAAAAAAAAAEAAABQAAAAAAAAAAAA4D8AAAAAAADgPwAAAAAAAOA/AAAAAAAA4D8AAAAAAADgPwAAAAAAAOA/AAAAAAAA4D8AAAAAAADgPwAAAAAAAOA/AAAAAAAA4D8CAAAAjAAAAAAAAAAAAAAA///3DP//2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CAAb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4F3FC0A-44F9-A60A-B74B-B25FB20541E7}" type="datetime1">
              <a:t/>
            </a:fld>
          </a:p>
        </p:txBody>
      </p:sp>
      <p:sp>
        <p:nvSpPr>
          <p:cNvPr id="5" name="ZonePiedDePage1"/>
          <p:cNvSpPr>
            <a:spLocks noGrp="1" noChangeArrowheads="1"/>
            <a:extLst>
              <a:ext uri="smNativeData">
                <pr:smNativeData xmlns:pr="smNativeData" val="SMDATA_13_fWmYYBMAAAAlAAAAZAAAAA8BAAAAkAAAAEgAAACQAAAASAAAAAAAAAABAAAAAAAAAAEAAABQAAAAAAAAAAAA4D8AAAAAAADgPwAAAAAAAOA/AAAAAAAA4D8AAAAAAADgPwAAAAAAAOA/AAAAAAAA4D8AAAAAAADgPwAAAAAAAOA/AAAAAAAA4D8CAAAAjAAAAAAAAAAAAAAA///3DP//2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ZoneNuméroDiapositive1"/>
          <p:cNvSpPr>
            <a:spLocks noGrp="1" noChangeArrowheads="1"/>
            <a:extLst>
              <a:ext uri="smNativeData">
                <pr:smNativeData xmlns:pr="smNativeData" val="SMDATA_13_fWmYYBMAAAAlAAAAZAAAAA8BAAAAkAAAAEgAAACQAAAASAAAAAAAAAABAAAAAAAAAAEAAABQAAAAAAAAAAAA4D8AAAAAAADgPwAAAAAAAOA/AAAAAAAA4D8AAAAAAADgPwAAAAAAAOA/AAAAAAAA4D8AAAAAAADgPwAAAAAAAOA/AAAAAAAA4D8CAAAAjAAAAAAAAAAAAAAA///3DP//2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95361D0-9EA4-0697-EAEB-68C22FA51C3D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Diapositive1"/>
          <p:cNvSpPr>
            <a:spLocks noGrp="1" noChangeArrowheads="1"/>
            <a:extLst>
              <a:ext uri="smNativeData">
                <pr:smNativeData xmlns:pr="smNativeData" val="SMDATA_13_fWmYYBMAAAAlAAAAZAAAAA8BAAAAkAAAAEgAAACQAAAASAAAAAAAAAABAAAAAAAAAAEAAABQAAAAAAAAAAAA4D8AAAAAAADgPwAAAAAAAOA/AAAAAAAA4D8AAAAAAADgPwAAAAAAAOA/AAAAAAAA4D8AAAAAAADgPwAAAAAAAOA/AAAAAAAA4D8CAAAAjAAAAAAAAAAAAAAA///3DP//2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GEyVT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Cliquez pour modifier le style du masque de titre</a:t>
            </a:r>
          </a:p>
        </p:txBody>
      </p:sp>
      <p:sp>
        <p:nvSpPr>
          <p:cNvPr id="3" name="TexteDiapositive1"/>
          <p:cNvSpPr>
            <a:spLocks noGrp="1" noChangeArrowheads="1"/>
            <a:extLst>
              <a:ext uri="smNativeData">
                <pr:smNativeData xmlns:pr="smNativeData" val="SMDATA_13_fWmYYBMAAAAlAAAAZAAAAA8BAAAAkAAAAEgAAACQAAAASAAAAAAAAAAAAAAAAQAAAAEAAABQAAAAAAAAAAAA4D8AAAAAAADgPwAAAAAAAOA/AAAAAAAA4D8AAAAAAADgPwAAAAAAAOA/AAAAAAAA4D8AAAAAAADgPwAAAAAAAOA/AAAAAAAA4D8CAAAAjAAAAAAAAAAAAAAA///3DP//2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Cliquez pour modifier les styles du masque de texte</a:t>
            </a:r>
          </a:p>
          <a:p>
            <a:pPr lvl="1"/>
            <a:r>
              <a:t>Deuxième niveau</a:t>
            </a:r>
          </a:p>
          <a:p>
            <a:pPr lvl="2"/>
            <a:r>
              <a:t>Troisième niveau</a:t>
            </a:r>
          </a:p>
          <a:p>
            <a:pPr lvl="3"/>
            <a:r>
              <a:t>Quatrième niveau</a:t>
            </a:r>
          </a:p>
          <a:p>
            <a:pPr lvl="4"/>
            <a:r>
              <a:t>Cinquième niveau</a:t>
            </a:r>
          </a:p>
        </p:txBody>
      </p:sp>
      <p:sp>
        <p:nvSpPr>
          <p:cNvPr id="4" name="ZoneEstampille1"/>
          <p:cNvSpPr>
            <a:spLocks noGrp="1" noChangeArrowheads="1"/>
            <a:extLst>
              <a:ext uri="smNativeData">
                <pr:smNativeData xmlns:pr="smNativeData" val="SMDATA_13_fWmYYBMAAAAlAAAAZAAAAA8BAAAAkAAAAEgAAACQAAAASAAAAAAAAAABAAAAAAAAAAEAAABQAAAAAAAAAAAA4D8AAAAAAADgPwAAAAAAAOA/AAAAAAAA4D8AAAAAAADgPwAAAAAAAOA/AAAAAAAA4D8AAAAAAADgPwAAAAAAAOA/AAAAAAAA4D8CAAAAjAAAAAAAAAAAAAAA///3DP//2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19DC7E1-AFFC-C831-B225-5964896B440C}" type="datetime1">
              <a:t/>
            </a:fld>
          </a:p>
        </p:txBody>
      </p:sp>
      <p:sp>
        <p:nvSpPr>
          <p:cNvPr id="5" name="ZonePiedDePage1"/>
          <p:cNvSpPr>
            <a:spLocks noGrp="1" noChangeArrowheads="1"/>
            <a:extLst>
              <a:ext uri="smNativeData">
                <pr:smNativeData xmlns:pr="smNativeData" val="SMDATA_13_fWmYYBMAAAAlAAAAZAAAAA8BAAAAkAAAAEgAAACQAAAASAAAAAAAAAABAAAAAAAAAAEAAABQAAAAAAAAAAAA4D8AAAAAAADgPwAAAAAAAOA/AAAAAAAA4D8AAAAAAADgPwAAAAAAAOA/AAAAAAAA4D8AAAAAAADgPwAAAAAAAOA/AAAAAAAA4D8CAAAAjAAAAAAAAAAAAAAA///3DP//2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ZoneNuméroDiapositive1"/>
          <p:cNvSpPr>
            <a:spLocks noGrp="1" noChangeArrowheads="1"/>
            <a:extLst>
              <a:ext uri="smNativeData">
                <pr:smNativeData xmlns:pr="smNativeData" val="SMDATA_13_fWmYYBMAAAAlAAAAZAAAAA8BAAAAkAAAAEgAAACQAAAASAAAAAAAAAABAAAAAAAAAAEAAABQAAAAAAAAAAAA4D8AAAAAAADgPwAAAAAAAOA/AAAAAAAA4D8AAAAAAADgPwAAAAAAAOA/AAAAAAAA4D8AAAAAAADgPwAAAAAAAOA/AAAAAAAA4D8CAAAAjAAAAAAAAAAAAAAA///3DP//2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E7247D6-98C3-27B1-8DCA-6EE409847B3B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Diapositive1"/>
          <p:cNvSpPr>
            <a:spLocks noGrp="1" noChangeArrowheads="1"/>
            <a:extLst>
              <a:ext uri="smNativeData">
                <pr:smNativeData xmlns:pr="smNativeData" val="SMDATA_13_fWmYYBMAAAAlAAAAZAAAAA8BAAAAkAAAAEgAAACQAAAASAAAAAAAAAACAAAAAQAAAAEAAABQAAAAAAAAAAAA4D8AAAAAAADgPwAAAAAAAOA/AAAAAAAA4D8AAAAAAADgPwAAAAAAAOA/AAAAAAAA4D8AAAAAAADgPwAAAAAAAOA/AAAAAAAA4D8CAAAAjAAAAAAAAAAAAAAA///3DP//2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AEAAHA1AACwJQAAA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Cliquez pour modifier le style du masque de titre</a:t>
            </a:r>
          </a:p>
        </p:txBody>
      </p:sp>
      <p:sp>
        <p:nvSpPr>
          <p:cNvPr id="3" name="TexteDiapositive1"/>
          <p:cNvSpPr>
            <a:spLocks noGrp="1" noChangeArrowheads="1"/>
            <a:extLst>
              <a:ext uri="smNativeData">
                <pr:smNativeData xmlns:pr="smNativeData" val="SMDATA_13_fWmYYBMAAAAlAAAAZAAAAA8BAAAAkAAAAEgAAACQAAAASAAAAAAAAAAAAAAAAQAAAAEAAABQAAAAAAAAAAAA4D8AAAAAAADgPwAAAAAAAOA/AAAAAAAA4D8AAAAAAADgPwAAAAAAAOA/AAAAAAAA4D8AAAAAAADgPwAAAAAAAOA/AAAAAAAA4D8CAAAAjAAAAAAAAAAAAAAA///3DP//2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NgnAACwJQAAA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Cliquez pour modifier les styles du masque de texte</a:t>
            </a:r>
          </a:p>
          <a:p>
            <a:pPr lvl="1"/>
            <a:r>
              <a:t>Deuxième niveau</a:t>
            </a:r>
          </a:p>
          <a:p>
            <a:pPr lvl="2"/>
            <a:r>
              <a:t>Troisième niveau</a:t>
            </a:r>
          </a:p>
          <a:p>
            <a:pPr lvl="3"/>
            <a:r>
              <a:t>Quatrième niveau</a:t>
            </a:r>
          </a:p>
          <a:p>
            <a:pPr lvl="4"/>
            <a:r>
              <a:t>Cinquième niveau</a:t>
            </a:r>
          </a:p>
        </p:txBody>
      </p:sp>
      <p:sp>
        <p:nvSpPr>
          <p:cNvPr id="4" name="ZoneEstampille1"/>
          <p:cNvSpPr>
            <a:spLocks noGrp="1" noChangeArrowheads="1"/>
            <a:extLst>
              <a:ext uri="smNativeData">
                <pr:smNativeData xmlns:pr="smNativeData" val="SMDATA_13_fWmYYBMAAAAlAAAAZAAAAA8BAAAAkAAAAEgAAACQAAAASAAAAAAAAAABAAAAAAAAAAEAAABQAAAAAAAAAAAA4D8AAAAAAADgPwAAAAAAAOA/AAAAAAAA4D8AAAAAAADgPwAAAAAAAOA/AAAAAAAA4D8AAAAAAADgPwAAAAAAAOA/AAAAAAAA4D8CAAAAjAAAAAAAAAAAAAAA///3DP//2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DD2FFBD-F3A0-8709-EE6A-055CB1241850}" type="datetime1">
              <a:t/>
            </a:fld>
          </a:p>
        </p:txBody>
      </p:sp>
      <p:sp>
        <p:nvSpPr>
          <p:cNvPr id="5" name="ZonePiedDePage1"/>
          <p:cNvSpPr>
            <a:spLocks noGrp="1" noChangeArrowheads="1"/>
            <a:extLst>
              <a:ext uri="smNativeData">
                <pr:smNativeData xmlns:pr="smNativeData" val="SMDATA_13_fWmYYBMAAAAlAAAAZAAAAA8BAAAAkAAAAEgAAACQAAAASAAAAAAAAAABAAAAAAAAAAEAAABQAAAAAAAAAAAA4D8AAAAAAADgPwAAAAAAAOA/AAAAAAAA4D8AAAAAAADgPwAAAAAAAOA/AAAAAAAA4D8AAAAAAADgPwAAAAAAAOA/AAAAAAAA4D8CAAAAjAAAAAAAAAAAAAAA///3DP//2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ZoneNuméroDiapositive1"/>
          <p:cNvSpPr>
            <a:spLocks noGrp="1" noChangeArrowheads="1"/>
            <a:extLst>
              <a:ext uri="smNativeData">
                <pr:smNativeData xmlns:pr="smNativeData" val="SMDATA_13_fWmYYBMAAAAlAAAAZAAAAA8BAAAAkAAAAEgAAACQAAAASAAAAAAAAAABAAAAAAAAAAEAAABQAAAAAAAAAAAA4D8AAAAAAADgPwAAAAAAAOA/AAAAAAAA4D8AAAAAAADgPwAAAAAAAOA/AAAAAAAA4D8AAAAAAADgPwAAAAAAAOA/AAAAAAAA4D8CAAAAjAAAAAAAAAAAAAAA///3DP//2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32C0D30-7EDE-79FB-9094-88AE43DA66DD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Diapositive1"/>
          <p:cNvSpPr>
            <a:spLocks noGrp="1" noChangeArrowheads="1"/>
            <a:extLst>
              <a:ext uri="smNativeData">
                <pr:smNativeData xmlns:pr="smNativeData" val="SMDATA_13_fWmYYBMAAAAlAAAAZAAAAA8BAAAAkAAAAEgAAACQAAAASAAAAAAAAAABAAAAAAAAAAEAAABQAAAAAAAAAAAA4D8AAAAAAADgPwAAAAAAAOA/AAAAAAAA4D8AAAAAAADgPwAAAAAAAOA/AAAAAAAA4D8AAAAAAADgPwAAAAAAAOA/AAAAAAAA4D8CAAAAjAAAAAAAAAAAAAAA///3DP//2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Cliquez pour modifier le style du masque de titre</a:t>
            </a:r>
          </a:p>
        </p:txBody>
      </p:sp>
      <p:sp>
        <p:nvSpPr>
          <p:cNvPr id="3" name="TexteDiapositive1"/>
          <p:cNvSpPr>
            <a:spLocks noGrp="1" noChangeArrowheads="1"/>
            <a:extLst>
              <a:ext uri="smNativeData">
                <pr:smNativeData xmlns:pr="smNativeData" val="SMDATA_13_fWmYYBMAAAAlAAAAZAAAAA8BAAAAkAAAAEgAAACQAAAASAAAAAAAAAAAAAAAAAAAAAEAAABQAAAAAAAAAAAA4D8AAAAAAADgPwAAAAAAAOA/AAAAAAAA4D8AAAAAAADgPwAAAAAAAOA/AAAAAAAA4D8AAAAAAADgPwAAAAAAAOA/AAAAAAAA4D8CAAAAjAAAAAAAAAAAAAAA///3DP//2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KAMOS0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Cliquez pour modifier les styles du masque de texte</a:t>
            </a:r>
          </a:p>
          <a:p>
            <a:pPr lvl="1"/>
            <a:r>
              <a:t>Deuxième niveau</a:t>
            </a:r>
          </a:p>
          <a:p>
            <a:pPr lvl="2"/>
            <a:r>
              <a:t>Troisième niveau</a:t>
            </a:r>
          </a:p>
          <a:p>
            <a:pPr lvl="3"/>
            <a:r>
              <a:t>Quatrième niveau</a:t>
            </a:r>
          </a:p>
          <a:p>
            <a:pPr lvl="4"/>
            <a:r>
              <a:t>Cinquième niveau</a:t>
            </a:r>
          </a:p>
        </p:txBody>
      </p:sp>
      <p:sp>
        <p:nvSpPr>
          <p:cNvPr id="4" name="ZoneEstampille1"/>
          <p:cNvSpPr>
            <a:spLocks noGrp="1" noChangeArrowheads="1"/>
            <a:extLst>
              <a:ext uri="smNativeData">
                <pr:smNativeData xmlns:pr="smNativeData" val="SMDATA_13_fWmYYBMAAAAlAAAAZAAAAA8BAAAAkAAAAEgAAACQAAAASAAAAAAAAAABAAAAAAAAAAEAAABQAAAAAAAAAAAA4D8AAAAAAADgPwAAAAAAAOA/AAAAAAAA4D8AAAAAAADgPwAAAAAAAOA/AAAAAAAA4D8AAAAAAADgPwAAAAAAAOA/AAAAAAAA4D8CAAAAjAAAAAAAAAAAAAAA///3DP//2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BEDDB14-5AC6-B82D-8855-AC78951B7EF9}" type="datetime1">
              <a:t/>
            </a:fld>
          </a:p>
        </p:txBody>
      </p:sp>
      <p:sp>
        <p:nvSpPr>
          <p:cNvPr id="5" name="ZonePiedDePage1"/>
          <p:cNvSpPr>
            <a:spLocks noGrp="1" noChangeArrowheads="1"/>
            <a:extLst>
              <a:ext uri="smNativeData">
                <pr:smNativeData xmlns:pr="smNativeData" val="SMDATA_13_fWmYYBMAAAAlAAAAZAAAAA8BAAAAkAAAAEgAAACQAAAASAAAAAAAAAABAAAAAAAAAAEAAABQAAAAAAAAAAAA4D8AAAAAAADgPwAAAAAAAOA/AAAAAAAA4D8AAAAAAADgPwAAAAAAAOA/AAAAAAAA4D8AAAAAAADgPwAAAAAAAOA/AAAAAAAA4D8CAAAAjAAAAAAAAAAAAAAA///3DP//2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RAKg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ZoneNuméroDiapositive1"/>
          <p:cNvSpPr>
            <a:spLocks noGrp="1" noChangeArrowheads="1"/>
            <a:extLst>
              <a:ext uri="smNativeData">
                <pr:smNativeData xmlns:pr="smNativeData" val="SMDATA_13_fWmYYBMAAAAlAAAAZAAAAA8BAAAAkAAAAEgAAACQAAAASAAAAAAAAAABAAAAAAAAAAEAAABQAAAAAAAAAAAA4D8AAAAAAADgPwAAAAAAAOA/AAAAAAAA4D8AAAAAAADgPwAAAAAAAOA/AAAAAAAA4D8AAAAAAADgPwAAAAAAAOA/AAAAAAAA4D8CAAAAjAAAAAAAAAAAAAAA///3DP//2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JpGKR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B97F791-DFC6-C201-882F-2954B9617E7C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Diapositive1"/>
          <p:cNvSpPr>
            <a:spLocks noGrp="1" noChangeArrowheads="1"/>
            <a:extLst>
              <a:ext uri="smNativeData">
                <pr:smNativeData xmlns:pr="smNativeData" val="SMDATA_13_fWmYYBMAAAAlAAAAZAAAAA8BAAAAkAAAAEgAAACQAAAASAAAAAAAAAAAAAAAAAAAAAEAAABQAAAAAAAAAAAA4D8AAAAAAADgPwAAAAAAAOA/AAAAAAAA4D8AAAAAAADgPwAAAAAAAOA/AAAAAAAA4D8AAAAAAADgPwAAAAAAAOA/AAAAAAAA4D8CAAAAjAAAAAAAAAAAAAAA///3DP//2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8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AAAAACYAAAAIAAAAgY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>
              <a:defRPr cap="all"/>
            </a:pPr>
            <a:r>
              <a:t>Cliquez pour modifier le style du masque de titre</a:t>
            </a:r>
          </a:p>
        </p:txBody>
      </p:sp>
      <p:sp>
        <p:nvSpPr>
          <p:cNvPr id="3" name="TexteDiapositive1"/>
          <p:cNvSpPr>
            <a:spLocks noGrp="1" noChangeArrowheads="1"/>
            <a:extLst>
              <a:ext uri="smNativeData">
                <pr:smNativeData xmlns:pr="smNativeData" val="SMDATA_13_fWmYYBMAAAAlAAAAZAAAAA8BAAAAkAAAAEgAAACQAAAASAAAAAAAAAACAAAAAAAAAAEAAABQAAAAAAAAAAAA4D8AAAAAAADgPwAAAAAAAOA/AAAAAAAA4D8AAAAAAADgPwAAAAAAAOA/AAAAAAAA4D8AAAAAAADgPwAAAAAAAOA/AAAAAAAA4D8CAAAAjAAAAAAAAAAAAAAA///3DP//2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REAAEI0AAAcGwAAAAAAACYAAAAIAAAAgY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/>
            <a:r>
              <a:t>Cliquez pour modifier les styles du masque de texte</a:t>
            </a:r>
          </a:p>
        </p:txBody>
      </p:sp>
      <p:sp>
        <p:nvSpPr>
          <p:cNvPr id="4" name="ZoneEstampille1"/>
          <p:cNvSpPr>
            <a:spLocks noGrp="1" noChangeArrowheads="1"/>
            <a:extLst>
              <a:ext uri="smNativeData">
                <pr:smNativeData xmlns:pr="smNativeData" val="SMDATA_13_fWmYYBMAAAAlAAAAZAAAAA8BAAAAkAAAAEgAAACQAAAASAAAAAAAAAABAAAAAAAAAAEAAABQAAAAAAAAAAAA4D8AAAAAAADgPwAAAAAAAOA/AAAAAAAA4D8AAAAAAADgPwAAAAAAAOA/AAAAAAAA4D8AAAAAAADgPwAAAAAAAOA/AAAAAAAA4D8CAAAAjAAAAAAAAAAAAAAA///3DP//2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009C974-3ABD-5C3F-F3B1-CC6A87FF0599}" type="datetime1">
              <a:t/>
            </a:fld>
          </a:p>
        </p:txBody>
      </p:sp>
      <p:sp>
        <p:nvSpPr>
          <p:cNvPr id="5" name="ZonePiedDePage1"/>
          <p:cNvSpPr>
            <a:spLocks noGrp="1" noChangeArrowheads="1"/>
            <a:extLst>
              <a:ext uri="smNativeData">
                <pr:smNativeData xmlns:pr="smNativeData" val="SMDATA_13_fWmYYBMAAAAlAAAAZAAAAA8BAAAAkAAAAEgAAACQAAAASAAAAAAAAAABAAAAAAAAAAEAAABQAAAAAAAAAAAA4D8AAAAAAADgPwAAAAAAAOA/AAAAAAAA4D8AAAAAAADgPwAAAAAAAOA/AAAAAAAA4D8AAAAAAADgPwAAAAAAAOA/AAAAAAAA4D8CAAAAjAAAAAAAAAAAAAAA///3DP//2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CY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ZoneNuméroDiapositive1"/>
          <p:cNvSpPr>
            <a:spLocks noGrp="1" noChangeArrowheads="1"/>
            <a:extLst>
              <a:ext uri="smNativeData">
                <pr:smNativeData xmlns:pr="smNativeData" val="SMDATA_13_fWmYYBMAAAAlAAAAZAAAAA8BAAAAkAAAAEgAAACQAAAASAAAAAAAAAABAAAAAAAAAAEAAABQAAAAAAAAAAAA4D8AAAAAAADgPwAAAAAAAOA/AAAAAAAA4D8AAAAAAADgPwAAAAAAAOA/AAAAAAAA4D8AAAAAAADgPwAAAAAAAOA/AAAAAAAA4D8CAAAAjAAAAAAAAAAAAAAA///3DP//2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09CC91E-50AD-C93F-E324-A66A876A15F3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re et 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Diapositive1"/>
          <p:cNvSpPr>
            <a:spLocks noGrp="1" noChangeArrowheads="1"/>
            <a:extLst>
              <a:ext uri="smNativeData">
                <pr:smNativeData xmlns:pr="smNativeData" val="SMDATA_13_fWmYYBMAAAAlAAAAZAAAAA8BAAAAkAAAAEgAAACQAAAASAAAAAAAAAABAAAAAAAAAAEAAABQAAAAAAAAAAAA4D8AAAAAAADgPwAAAAAAAOA/AAAAAAAA4D8AAAAAAADgPwAAAAAAAOA/AAAAAAAA4D8AAAAAAADgPwAAAAAAAOA/AAAAAAAA4D8CAAAAjAAAAAAAAAAAAAAA///3DP//2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Cliquez pour modifier le style du masque de titre</a:t>
            </a:r>
          </a:p>
        </p:txBody>
      </p:sp>
      <p:sp>
        <p:nvSpPr>
          <p:cNvPr id="3" name="TexteDiapositive2"/>
          <p:cNvSpPr>
            <a:spLocks noGrp="1" noChangeArrowheads="1"/>
            <a:extLst>
              <a:ext uri="smNativeData">
                <pr:smNativeData xmlns:pr="smNativeData" val="SMDATA_13_fWmYYBMAAAAlAAAAZAAAAA8BAAAAkAAAAEgAAACQAAAASAAAAAAAAAAAAAAAAAAAAAEAAABQAAAAAAAAAAAA4D8AAAAAAADgPwAAAAAAAOA/AAAAAAAA4D8AAAAAAADgPwAAAAAAAOA/AAAAAAAA4D8AAAAAAADgPwAAAAAAAOA/AAAAAAAA4D8CAAAAjAAAAAAAAAAAAAAA///3DP//2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AAAAACYAAAAIAAAAAYAAAAAAAAA="/>
              </a:ext>
            </a:extLst>
          </p:cNvSpPr>
          <p:nvPr>
            <p:ph sz="half"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Cliquez pour modifier les styles du masque de texte</a:t>
            </a:r>
          </a:p>
          <a:p>
            <a:pPr lvl="1"/>
            <a:r>
              <a:t>Deuxième niveau</a:t>
            </a:r>
          </a:p>
          <a:p>
            <a:pPr lvl="2"/>
            <a:r>
              <a:t>Troisième niveau</a:t>
            </a:r>
          </a:p>
          <a:p>
            <a:pPr lvl="3"/>
            <a:r>
              <a:t>Quatrième niveau</a:t>
            </a:r>
          </a:p>
          <a:p>
            <a:pPr lvl="4"/>
            <a:r>
              <a:t>Cinquième niveau</a:t>
            </a:r>
          </a:p>
        </p:txBody>
      </p:sp>
      <p:sp>
        <p:nvSpPr>
          <p:cNvPr id="4" name="TexteDiapositive1"/>
          <p:cNvSpPr>
            <a:spLocks noGrp="1" noChangeArrowheads="1"/>
            <a:extLst>
              <a:ext uri="smNativeData">
                <pr:smNativeData xmlns:pr="smNativeData" val="SMDATA_13_fWmYYBMAAAAlAAAAZAAAAA8BAAAAkAAAAEgAAACQAAAASAAAAAAAAAAAAAAAAAAAAAEAAABQAAAAAAAAAAAA4D8AAAAAAADgPwAAAAAAAOA/AAAAAAAA4D8AAAAAAADgPwAAAAAAAOA/AAAAAAAA4D8AAAAAAADgPwAAAAAAAOA/AAAAAAAA4D8CAAAAjAAAAAAAAAAAAAAA///3DP//2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CY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AAAAACYAAAAIAAAAAYAAAAAAAAA="/>
              </a:ext>
            </a:extLst>
          </p:cNvSpPr>
          <p:nvPr>
            <p:ph sz="half"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Cliquez pour modifier les styles du masque de texte</a:t>
            </a:r>
          </a:p>
          <a:p>
            <a:pPr lvl="1"/>
            <a:r>
              <a:t>Deuxième niveau</a:t>
            </a:r>
          </a:p>
          <a:p>
            <a:pPr lvl="2"/>
            <a:r>
              <a:t>Troisième niveau</a:t>
            </a:r>
          </a:p>
          <a:p>
            <a:pPr lvl="3"/>
            <a:r>
              <a:t>Quatrième niveau</a:t>
            </a:r>
          </a:p>
          <a:p>
            <a:pPr lvl="4"/>
            <a:r>
              <a:t>Cinquième niveau</a:t>
            </a:r>
          </a:p>
        </p:txBody>
      </p:sp>
      <p:sp>
        <p:nvSpPr>
          <p:cNvPr id="5" name="ZoneEstampille1"/>
          <p:cNvSpPr>
            <a:spLocks noGrp="1" noChangeArrowheads="1"/>
            <a:extLst>
              <a:ext uri="smNativeData">
                <pr:smNativeData xmlns:pr="smNativeData" val="SMDATA_13_fWmYYBMAAAAlAAAAZAAAAA8BAAAAkAAAAEgAAACQAAAASAAAAAAAAAABAAAAAAAAAAEAAABQAAAAAAAAAAAA4D8AAAAAAADgPwAAAAAAAOA/AAAAAAAA4D8AAAAAAADgPwAAAAAAAOA/AAAAAAAA4D8AAAAAAADgPwAAAAAAAOA/AAAAAAAA4D8CAAAAjAAAAAAAAAAAAAAA///3DP//2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04C74DE-909D-1982-D3F4-66D73ABA2533}" type="datetime1">
              <a:t/>
            </a:fld>
          </a:p>
        </p:txBody>
      </p:sp>
      <p:sp>
        <p:nvSpPr>
          <p:cNvPr id="6" name="ZonePiedDePage1"/>
          <p:cNvSpPr>
            <a:spLocks noGrp="1" noChangeArrowheads="1"/>
            <a:extLst>
              <a:ext uri="smNativeData">
                <pr:smNativeData xmlns:pr="smNativeData" val="SMDATA_13_fWmYYBMAAAAlAAAAZAAAAA8BAAAAkAAAAEgAAACQAAAASAAAAAAAAAABAAAAAAAAAAEAAABQAAAAAAAAAAAA4D8AAAAAAADgPwAAAAAAAOA/AAAAAAAA4D8AAAAAAADgPwAAAAAAAOA/AAAAAAAA4D8AAAAAAADgPwAAAAAAAOA/AAAAAAAA4D8CAAAAjAAAAAAAAAAAAAAA///3DP//2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ZoneNuméroDiapositive1"/>
          <p:cNvSpPr>
            <a:spLocks noGrp="1" noChangeArrowheads="1"/>
            <a:extLst>
              <a:ext uri="smNativeData">
                <pr:smNativeData xmlns:pr="smNativeData" val="SMDATA_13_fWmYYBMAAAAlAAAAZAAAAA8BAAAAkAAAAEgAAACQAAAASAAAAAAAAAABAAAAAAAAAAEAAABQAAAAAAAAAAAA4D8AAAAAAADgPwAAAAAAAOA/AAAAAAAA4D8AAAAAAADgPwAAAAAAAOA/AAAAAAAA4D8AAAAAAADgPwAAAAAAAOA/AAAAAAAA4D8CAAAAjAAAAAAAAAAAAAAA///3DP//2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799E4BE-F0DA-CC12-9421-0647AA6F6253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Diapositive1"/>
          <p:cNvSpPr>
            <a:spLocks noGrp="1" noChangeArrowheads="1"/>
            <a:extLst>
              <a:ext uri="smNativeData">
                <pr:smNativeData xmlns:pr="smNativeData" val="SMDATA_13_fWmYYBMAAAAlAAAAZAAAAA8BAAAAkAAAAEgAAACQAAAASAAAAAAAAAABAAAAAAAAAAEAAABQAAAAAAAAAAAA4D8AAAAAAADgPwAAAAAAAOA/AAAAAAAA4D8AAAAAAADgPwAAAAAAAOA/AAAAAAAA4D8AAAAAAADgPwAAAAAAAOA/AAAAAAAA4D8CAAAAjAAAAAAAAAAAAAAA///3DP//2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GEyVT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Cliquez pour modifier le style du masque de titre</a:t>
            </a:r>
          </a:p>
        </p:txBody>
      </p:sp>
      <p:sp>
        <p:nvSpPr>
          <p:cNvPr id="3" name="TexteDiapositive3"/>
          <p:cNvSpPr>
            <a:spLocks noGrp="1" noChangeArrowheads="1"/>
            <a:extLst>
              <a:ext uri="smNativeData">
                <pr:smNativeData xmlns:pr="smNativeData" val="SMDATA_13_fWmYYBMAAAAlAAAAZAAAAA8BAAAAkAAAAEgAAACQAAAASAAAAAAAAAACAAAAAAAAAAEAAABQAAAAAAAAAAAA4D8AAAAAAADgPwAAAAAAAOA/AAAAAAAA4D8AAAAAAADgPwAAAAAAAOA/AAAAAAAA4D8AAAAAAADgPwAAAAAAAOA/AAAAAAAA4D8CAAAAjAAAAAAAAAAAAAAA///3DP//2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8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QkAAKobAABhDQAAAAAAACYAAAAIAAAAgY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Cliquez pour modifier les styles du masque de texte</a:t>
            </a:r>
          </a:p>
        </p:txBody>
      </p:sp>
      <p:sp>
        <p:nvSpPr>
          <p:cNvPr id="4" name="TexteDiapositive1"/>
          <p:cNvSpPr>
            <a:spLocks noGrp="1" noChangeArrowheads="1"/>
            <a:extLst>
              <a:ext uri="smNativeData">
                <pr:smNativeData xmlns:pr="smNativeData" val="SMDATA_13_fWmYYBMAAAAlAAAAZAAAAA8BAAAAkAAAAEgAAACQAAAASAAAAAAAAAAAAAAAAAAAAAEAAABQAAAAAAAAAAAA4D8AAAAAAADgPwAAAAAAAOA/AAAAAAAA4D8AAAAAAADgPwAAAAAAAOA/AAAAAAAA4D8AAAAAAADgPwAAAAAAAOA/AAAAAAAA4D8CAAAAjAAAAAAAAAAAAAAA///3DP//2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8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obAACwJQAAAAAAACYAAAAIAAAAAYAAAAAAAAA="/>
              </a:ext>
            </a:extLst>
          </p:cNvSpPr>
          <p:nvPr>
            <p:ph sz="half" idx="2"/>
          </p:nvPr>
        </p:nvSpPr>
        <p:spPr>
          <a:xfrm>
            <a:off x="45720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Cliquez pour modifier les styles du masque de texte</a:t>
            </a:r>
          </a:p>
          <a:p>
            <a:pPr lvl="1"/>
            <a:r>
              <a:t>Deuxième niveau</a:t>
            </a:r>
          </a:p>
          <a:p>
            <a:pPr lvl="2"/>
            <a:r>
              <a:t>Troisième niveau</a:t>
            </a:r>
          </a:p>
          <a:p>
            <a:pPr lvl="3"/>
            <a:r>
              <a:t>Quatrième niveau</a:t>
            </a:r>
          </a:p>
          <a:p>
            <a:pPr lvl="4"/>
            <a:r>
              <a:t>Cinquième niveau</a:t>
            </a:r>
          </a:p>
        </p:txBody>
      </p:sp>
      <p:sp>
        <p:nvSpPr>
          <p:cNvPr id="5" name="TexteDiapositive2"/>
          <p:cNvSpPr>
            <a:spLocks noGrp="1" noChangeArrowheads="1"/>
            <a:extLst>
              <a:ext uri="smNativeData">
                <pr:smNativeData xmlns:pr="smNativeData" val="SMDATA_13_fWmYYBMAAAAlAAAAZAAAAA8BAAAAkAAAAEgAAACQAAAASAAAAAAAAAACAAAAAAAAAAEAAABQAAAAAAAAAAAA4D8AAAAAAADgPwAAAAAAAOA/AAAAAAAA4D8AAAAAAADgPwAAAAAAAOA/AAAAAAAA4D8AAAAAAADgPwAAAAAAAOA/AAAAAAAA4D8CAAAAjAAAAAAAAAAAAAAA///3DP//2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cQkAAHA1AABhDQAAAAAAACYAAAAIAAAAgY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Cliquez pour modifier les styles du masque de texte</a:t>
            </a:r>
          </a:p>
        </p:txBody>
      </p:sp>
      <p:sp>
        <p:nvSpPr>
          <p:cNvPr id="6" name="TexteDiapositive4"/>
          <p:cNvSpPr>
            <a:spLocks noGrp="1" noChangeArrowheads="1"/>
            <a:extLst>
              <a:ext uri="smNativeData">
                <pr:smNativeData xmlns:pr="smNativeData" val="SMDATA_13_fWmYYBMAAAAlAAAAZAAAAA8BAAAAkAAAAEgAAACQAAAASAAAAAAAAAAAAAAAAAAAAAEAAABQAAAAAAAAAAAA4D8AAAAAAADgPwAAAAAAAOA/AAAAAAAA4D8AAAAAAADgPwAAAAAAAOA/AAAAAAAA4D8AAAAAAADgPwAAAAAAAOA/AAAAAAAA4D8CAAAAjAAAAAAAAAAAAAAA///3DP//2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YQ0AAHA1AACwJQAAAAAAACYAAAAIAAAAAYAAAAAAAAA="/>
              </a:ext>
            </a:extLst>
          </p:cNvSpPr>
          <p:nvPr>
            <p:ph sz="half" idx="4"/>
          </p:nvPr>
        </p:nvSpPr>
        <p:spPr>
          <a:xfrm>
            <a:off x="464693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Cliquez pour modifier les styles du masque de texte</a:t>
            </a:r>
          </a:p>
          <a:p>
            <a:pPr lvl="1"/>
            <a:r>
              <a:t>Deuxième niveau</a:t>
            </a:r>
          </a:p>
          <a:p>
            <a:pPr lvl="2"/>
            <a:r>
              <a:t>Troisième niveau</a:t>
            </a:r>
          </a:p>
          <a:p>
            <a:pPr lvl="3"/>
            <a:r>
              <a:t>Quatrième niveau</a:t>
            </a:r>
          </a:p>
          <a:p>
            <a:pPr lvl="4"/>
            <a:r>
              <a:t>Cinquième niveau</a:t>
            </a:r>
          </a:p>
        </p:txBody>
      </p:sp>
      <p:sp>
        <p:nvSpPr>
          <p:cNvPr id="7" name="ZoneEstampille1"/>
          <p:cNvSpPr>
            <a:spLocks noGrp="1" noChangeArrowheads="1"/>
            <a:extLst>
              <a:ext uri="smNativeData">
                <pr:smNativeData xmlns:pr="smNativeData" val="SMDATA_13_fWmYYBMAAAAlAAAAZAAAAA8BAAAAkAAAAEgAAACQAAAASAAAAAAAAAABAAAAAAAAAAEAAABQAAAAAAAAAAAA4D8AAAAAAADgPwAAAAAAAOA/AAAAAAAA4D8AAAAAAADgPwAAAAAAAOA/AAAAAAAA4D8AAAAAAADgPwAAAAAAAOA/AAAAAAAA4D8CAAAAjAAAAAAAAAAAAAAA///3DP//2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8A5C3CD-8385-F035-CB1D-75608D533D20}" type="datetime1">
              <a:t/>
            </a:fld>
          </a:p>
        </p:txBody>
      </p:sp>
      <p:sp>
        <p:nvSpPr>
          <p:cNvPr id="8" name="ZonePiedDePage1"/>
          <p:cNvSpPr>
            <a:spLocks noGrp="1" noChangeArrowheads="1"/>
            <a:extLst>
              <a:ext uri="smNativeData">
                <pr:smNativeData xmlns:pr="smNativeData" val="SMDATA_13_fWmYYBMAAAAlAAAAZAAAAA8BAAAAkAAAAEgAAACQAAAASAAAAAAAAAABAAAAAAAAAAEAAABQAAAAAAAAAAAA4D8AAAAAAADgPwAAAAAAAOA/AAAAAAAA4D8AAAAAAADgPwAAAAAAAOA/AAAAAAAA4D8AAAAAAADgPwAAAAAAAOA/AAAAAAAA4D8CAAAAjAAAAAAAAAAAAAAA///3DP//2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9" name="ZoneNuméroDiapositive1"/>
          <p:cNvSpPr>
            <a:spLocks noGrp="1" noChangeArrowheads="1"/>
            <a:extLst>
              <a:ext uri="smNativeData">
                <pr:smNativeData xmlns:pr="smNativeData" val="SMDATA_13_fWmYYBMAAAAlAAAAZAAAAA8BAAAAkAAAAEgAAACQAAAASAAAAAAAAAABAAAAAAAAAAEAAABQAAAAAAAAAAAA4D8AAAAAAADgPwAAAAAAAOA/AAAAAAAA4D8AAAAAAADgPwAAAAAAAOA/AAAAAAAA4D8AAAAAAADgPwAAAAAAAOA/AAAAAAAA4D8CAAAAjAAAAAAAAAAAAAAA///3DP//2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C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7072D65-2BAA-52DB-E4BF-DD8E63F11288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Diapositive1"/>
          <p:cNvSpPr>
            <a:spLocks noGrp="1" noChangeArrowheads="1"/>
            <a:extLst>
              <a:ext uri="smNativeData">
                <pr:smNativeData xmlns:pr="smNativeData" val="SMDATA_13_fWmYYBMAAAAlAAAAZAAAAA8BAAAAkAAAAEgAAACQAAAASAAAAAAAAAABAAAAAAAAAAEAAABQAAAAAAAAAAAA4D8AAAAAAADgPwAAAAAAAOA/AAAAAAAA4D8AAAAAAADgPwAAAAAAAOA/AAAAAAAA4D8AAAAAAADgPwAAAAAAAOA/AAAAAAAA4D8CAAAAjAAAAAAAAAAAAAAA///3DP//2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F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Cliquez pour modifier le style du masque de titre</a:t>
            </a:r>
          </a:p>
        </p:txBody>
      </p:sp>
      <p:sp>
        <p:nvSpPr>
          <p:cNvPr id="3" name="ZoneEstampille1"/>
          <p:cNvSpPr>
            <a:spLocks noGrp="1" noChangeArrowheads="1"/>
            <a:extLst>
              <a:ext uri="smNativeData">
                <pr:smNativeData xmlns:pr="smNativeData" val="SMDATA_13_fWmYYBMAAAAlAAAAZAAAAA8BAAAAkAAAAEgAAACQAAAASAAAAAAAAAABAAAAAAAAAAEAAABQAAAAAAAAAAAA4D8AAAAAAADgPwAAAAAAAOA/AAAAAAAA4D8AAAAAAADgPwAAAAAAAOA/AAAAAAAA4D8AAAAAAADgPwAAAAAAAOA/AAAAAAAA4D8CAAAAjAAAAAAAAAAAAAAA///3DP//2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9731954-1AB4-26EF-FACB-ECBA57850CB9}" type="datetime1">
              <a:t/>
            </a:fld>
          </a:p>
        </p:txBody>
      </p:sp>
      <p:sp>
        <p:nvSpPr>
          <p:cNvPr id="4" name="ZonePiedDePage1"/>
          <p:cNvSpPr>
            <a:spLocks noGrp="1" noChangeArrowheads="1"/>
            <a:extLst>
              <a:ext uri="smNativeData">
                <pr:smNativeData xmlns:pr="smNativeData" val="SMDATA_13_fWmYYBMAAAAlAAAAZAAAAA8BAAAAkAAAAEgAAACQAAAASAAAAAAAAAABAAAAAAAAAAEAAABQAAAAAAAAAAAA4D8AAAAAAADgPwAAAAAAAOA/AAAAAAAA4D8AAAAAAADgPwAAAAAAAOA/AAAAAAAA4D8AAAAAAADgPwAAAAAAAOA/AAAAAAAA4D8CAAAAjAAAAAAAAAAAAAAA///3DP//2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5" name="ZoneNuméroDiapositive1"/>
          <p:cNvSpPr>
            <a:spLocks noGrp="1" noChangeArrowheads="1"/>
            <a:extLst>
              <a:ext uri="smNativeData">
                <pr:smNativeData xmlns:pr="smNativeData" val="SMDATA_13_fWmYYBMAAAAlAAAAZAAAAA8BAAAAkAAAAEgAAACQAAAASAAAAAAAAAABAAAAAAAAAAEAAABQAAAAAAAAAAAA4D8AAAAAAADgPwAAAAAAAOA/AAAAAAAA4D8AAAAAAADgPwAAAAAAAOA/AAAAAAAA4D8AAAAAAADgPwAAAAAAAOA/AAAAAAAA4D8CAAAAjAAAAAAAAAAAAAAA///3DP//2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2EF639A-D4BF-BA95-F157-22C02D190777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Estampille1"/>
          <p:cNvSpPr>
            <a:spLocks noGrp="1" noChangeArrowheads="1"/>
            <a:extLst>
              <a:ext uri="smNativeData">
                <pr:smNativeData xmlns:pr="smNativeData" val="SMDATA_13_fWmYYBMAAAAlAAAAZAAAAA8BAAAAkAAAAEgAAACQAAAASAAAAAAAAAABAAAAAAAAAAEAAABQAAAAAAAAAAAA4D8AAAAAAADgPwAAAAAAAOA/AAAAAAAA4D8AAAAAAADgPwAAAAAAAOA/AAAAAAAA4D8AAAAAAADgPwAAAAAAAOA/AAAAAAAA4D8CAAAAjAAAAAAAAAAAAAAA///3DP//2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CAAb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6DF342-0CCA-3805-84D5-FA50BD9B72AF}" type="datetime1">
              <a:t/>
            </a:fld>
          </a:p>
        </p:txBody>
      </p:sp>
      <p:sp>
        <p:nvSpPr>
          <p:cNvPr id="3" name="ZonePiedDePage1"/>
          <p:cNvSpPr>
            <a:spLocks noGrp="1" noChangeArrowheads="1"/>
            <a:extLst>
              <a:ext uri="smNativeData">
                <pr:smNativeData xmlns:pr="smNativeData" val="SMDATA_13_fWmYYBMAAAAlAAAAZAAAAA8BAAAAkAAAAEgAAACQAAAASAAAAAAAAAABAAAAAAAAAAEAAABQAAAAAAAAAAAA4D8AAAAAAADgPwAAAAAAAOA/AAAAAAAA4D8AAAAAAADgPwAAAAAAAOA/AAAAAAAA4D8AAAAAAADgPwAAAAAAAOA/AAAAAAAA4D8CAAAAjAAAAAAAAAAAAAAA///3DP//2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4" name="ZoneNuméroDiapositive1"/>
          <p:cNvSpPr>
            <a:spLocks noGrp="1" noChangeArrowheads="1"/>
            <a:extLst>
              <a:ext uri="smNativeData">
                <pr:smNativeData xmlns:pr="smNativeData" val="SMDATA_13_fWmYYBMAAAAlAAAAZAAAAA8BAAAAkAAAAEgAAACQAAAASAAAAAAAAAABAAAAAAAAAAEAAABQAAAAAAAAAAAA4D8AAAAAAADgPwAAAAAAAOA/AAAAAAAA4D8AAAAAAADgPwAAAAAAAOA/AAAAAAAA4D8AAAAAAADgPwAAAAAAAOA/AAAAAAAA4D8CAAAAjAAAAAAAAAAAAAAA///3DP//2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21D81F5-BBFF-4877-B1A5-4D22CFEB4718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Diapositive1"/>
          <p:cNvSpPr>
            <a:spLocks noGrp="1" noChangeArrowheads="1"/>
            <a:extLst>
              <a:ext uri="smNativeData">
                <pr:smNativeData xmlns:pr="smNativeData" val="SMDATA_13_fWmYYBMAAAAlAAAAZAAAAA8BAAAAkAAAAEgAAACQAAAASAAAAAAAAAACAAAAAAAAAAEAAABQAAAAAAAAAAAA4D8AAAAAAADgPwAAAAAAAOA/AAAAAAAA4D8AAAAAAADgPwAAAAAAAOA/AAAAAAAA4D8AAAAAAADgPwAAAAAAAOA/AAAAAAAA4D8CAAAAjAAAAAAAAAAAAAAA///3DP//2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AAAAACYAAAAIAAAAgY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Cliquez pour modifier le style du masque de titre</a:t>
            </a:r>
          </a:p>
        </p:txBody>
      </p:sp>
      <p:sp>
        <p:nvSpPr>
          <p:cNvPr id="3" name="TexteDiapositive2"/>
          <p:cNvSpPr>
            <a:spLocks noGrp="1" noChangeArrowheads="1"/>
            <a:extLst>
              <a:ext uri="smNativeData">
                <pr:smNativeData xmlns:pr="smNativeData" val="SMDATA_13_fWmYYBMAAAAlAAAAZAAAAA8BAAAAkAAAAEgAAACQAAAASAAAAAAAAAAAAAAAAAAAAAEAAABQAAAAAAAAAAAA4D8AAAAAAADgPwAAAAAAAOA/AAAAAAAA4D8AAAAAAADgPwAAAAAAAOA/AAAAAAAA4D8AAAAAAADgPwAAAAAAAOA/AAAAAAAA4D8CAAAAjAAAAAAAAAAAAAAA///3DP//2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ODH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A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/>
            <a:r>
              <a:t>Cliquez pour modifier les styles du masque de texte</a:t>
            </a:r>
          </a:p>
          <a:p>
            <a:pPr lvl="1"/>
            <a:r>
              <a:t>Deuxième niveau</a:t>
            </a:r>
          </a:p>
          <a:p>
            <a:pPr lvl="2"/>
            <a:r>
              <a:t>Troisième niveau</a:t>
            </a:r>
          </a:p>
          <a:p>
            <a:pPr lvl="3"/>
            <a:r>
              <a:t>Quatrième niveau</a:t>
            </a:r>
          </a:p>
          <a:p>
            <a:pPr lvl="4"/>
            <a:r>
              <a:t>Cinquième niveau</a:t>
            </a:r>
          </a:p>
        </p:txBody>
      </p:sp>
      <p:sp>
        <p:nvSpPr>
          <p:cNvPr id="4" name="TexteDiapositive1"/>
          <p:cNvSpPr>
            <a:spLocks noGrp="1" noChangeArrowheads="1"/>
            <a:extLst>
              <a:ext uri="smNativeData">
                <pr:smNativeData xmlns:pr="smNativeData" val="SMDATA_13_fWmYYBMAAAAlAAAAZAAAAA8BAAAAkAAAAEgAAACQAAAASAAAAAAAAAAAAAAAAAAAAAEAAABQAAAAAAAAAAAA4D8AAAAAAADgPwAAAAAAAOA/AAAAAAAA4D8AAAAAAADgPwAAAAAAAOA/AAAAAAAA4D8AAAAAAADgPwAAAAAAAOA/AAAAAAAA4D8CAAAAjAAAAAAAAAAAAAAA///3DP//2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Bfa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AAAAACYAAAAIAAAAAYAAAAAAAAA="/>
              </a:ext>
            </a:extLst>
          </p:cNvSpPr>
          <p:nvPr>
            <p:ph sz="half"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Cliquez pour modifier les styles du masque de texte</a:t>
            </a:r>
          </a:p>
        </p:txBody>
      </p:sp>
      <p:sp>
        <p:nvSpPr>
          <p:cNvPr id="5" name="ZoneEstampille1"/>
          <p:cNvSpPr>
            <a:spLocks noGrp="1" noChangeArrowheads="1"/>
            <a:extLst>
              <a:ext uri="smNativeData">
                <pr:smNativeData xmlns:pr="smNativeData" val="SMDATA_13_fWmYYBMAAAAlAAAAZAAAAA8BAAAAkAAAAEgAAACQAAAASAAAAAAAAAABAAAAAAAAAAEAAABQAAAAAAAAAAAA4D8AAAAAAADgPwAAAAAAAOA/AAAAAAAA4D8AAAAAAADgPwAAAAAAAOA/AAAAAAAA4D8AAAAAAADgPwAAAAAAAOA/AAAAAAAA4D8CAAAAjAAAAAAAAAAAAAAA///3DP//2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Mvm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CAFBF7C-32A1-FA49-EF17-C41CF1591991}" type="datetime1">
              <a:t/>
            </a:fld>
          </a:p>
        </p:txBody>
      </p:sp>
      <p:sp>
        <p:nvSpPr>
          <p:cNvPr id="6" name="ZonePiedDePage1"/>
          <p:cNvSpPr>
            <a:spLocks noGrp="1" noChangeArrowheads="1"/>
            <a:extLst>
              <a:ext uri="smNativeData">
                <pr:smNativeData xmlns:pr="smNativeData" val="SMDATA_13_fWmYYBMAAAAlAAAAZAAAAA8BAAAAkAAAAEgAAACQAAAASAAAAAAAAAABAAAAAAAAAAEAAABQAAAAAAAAAAAA4D8AAAAAAADgPwAAAAAAAOA/AAAAAAAA4D8AAAAAAADgPwAAAAAAAOA/AAAAAAAA4D8AAAAAAADgPwAAAAAAAOA/AAAAAAAA4D8CAAAAjAAAAAAAAAAAAAAA///3DP//2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ZoneNuméroDiapositive1"/>
          <p:cNvSpPr>
            <a:spLocks noGrp="1" noChangeArrowheads="1"/>
            <a:extLst>
              <a:ext uri="smNativeData">
                <pr:smNativeData xmlns:pr="smNativeData" val="SMDATA_13_fWmYYBMAAAAlAAAAZAAAAA8BAAAAkAAAAEgAAACQAAAASAAAAAAAAAABAAAAAAAAAAEAAABQAAAAAAAAAAAA4D8AAAAAAADgPwAAAAAAAOA/AAAAAAAA4D8AAAAAAADgPwAAAAAAAOA/AAAAAAAA4D8AAAAAAADgPwAAAAAAAOA/AAAAAAAA4D8CAAAAjAAAAAAAAAAAAAAA///3DP//2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4177084-CAB9-4286-F7AF-3CD33EE10169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Diapositive1"/>
          <p:cNvSpPr>
            <a:spLocks noGrp="1" noChangeArrowheads="1"/>
            <a:extLst>
              <a:ext uri="smNativeData">
                <pr:smNativeData xmlns:pr="smNativeData" val="SMDATA_13_fWmYYBMAAAAlAAAAZAAAAA8BAAAAkAAAAEgAAACQAAAASAAAAAAAAAACAAAAAAAAAAEAAABQAAAAAAAAAAAA4D8AAAAAAADgPwAAAAAAAOA/AAAAAAAA4D8AAAAAAADgPwAAAAAAAOA/AAAAAAAA4D8AAAAAAADgPwAAAAAAAOA/AAAAAAAA4D8CAAAAjAAAAAAAAAAAAAAA///3DP//2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GEyVT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iB0AAMYsAAAEIQAAAAAAACYAAAAIAAAAgY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Cliquez pour modifier le style du masque de titre</a:t>
            </a:r>
          </a:p>
        </p:txBody>
      </p:sp>
      <p:sp>
        <p:nvSpPr>
          <p:cNvPr id="3" name="TexteDiapositive2"/>
          <p:cNvSpPr>
            <a:spLocks noGrp="1" noChangeArrowheads="1"/>
            <a:extLst>
              <a:ext uri="smNativeData">
                <pr:smNativeData xmlns:pr="smNativeData" val="SMDATA_13_fWmYYBMAAAAlAAAAZAAAAA8BAAAAkAAAAEgAAACQAAAASAAAAAAAAAAAAAAAAAAAAAEAAABQAAAAAAAAAAAA4D8AAAAAAADgPwAAAAAAAOA/AAAAAAAA4D8AAAAAAADgPwAAAAAAAOA/AAAAAAAA4D8AAAAAAADgPwAAAAAAAOA/AAAAAAAA4D8CAAAAjAAAAAAAAAAAAAAA///3DP//2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xgMAAMYsAAAWHQAAAAAAACYAAAAIAAAAAY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r>
              <a:t>Cliquez pour modifier les styles du masque de texte</a:t>
            </a:r>
          </a:p>
        </p:txBody>
      </p:sp>
      <p:sp>
        <p:nvSpPr>
          <p:cNvPr id="4" name="TexteDiapositive1"/>
          <p:cNvSpPr>
            <a:spLocks noGrp="1" noChangeArrowheads="1"/>
            <a:extLst>
              <a:ext uri="smNativeData">
                <pr:smNativeData xmlns:pr="smNativeData" val="SMDATA_13_fWmYYBMAAAAlAAAAZAAAAA8BAAAAkAAAAEgAAACQAAAASAAAAAAAAAAAAAAAAAAAAAEAAABQAAAAAAAAAAAA4D8AAAAAAADgPwAAAAAAAOA/AAAAAAAA4D8AAAAAAADgPwAAAAAAAOA/AAAAAAAA4D8AAAAAAADgPwAAAAAAAOA/AAAAAAAA4D8CAAAAjAAAAAAAAAAAAAAA///3DP//2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BCEAAMYsAAD4JQAAAAAAACYAAAAIAAAAAYAAAAAAAAA="/>
              </a:ext>
            </a:extLst>
          </p:cNvSpPr>
          <p:nvPr>
            <p:ph sz="half" idx="2"/>
          </p:nvPr>
        </p:nvSpPr>
        <p:spPr>
          <a:xfrm>
            <a:off x="1791970" y="5367020"/>
            <a:ext cx="5486400" cy="8051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Cliquez pour modifier les styles du masque de texte</a:t>
            </a:r>
          </a:p>
        </p:txBody>
      </p:sp>
      <p:sp>
        <p:nvSpPr>
          <p:cNvPr id="5" name="ZoneEstampille1"/>
          <p:cNvSpPr>
            <a:spLocks noGrp="1" noChangeArrowheads="1"/>
            <a:extLst>
              <a:ext uri="smNativeData">
                <pr:smNativeData xmlns:pr="smNativeData" val="SMDATA_13_fWmYYBMAAAAlAAAAZAAAAA8BAAAAkAAAAEgAAACQAAAASAAAAAAAAAABAAAAAAAAAAEAAABQAAAAAAAAAAAA4D8AAAAAAADgPwAAAAAAAOA/AAAAAAAA4D8AAAAAAADgPwAAAAAAAOA/AAAAAAAA4D8AAAAAAADgPwAAAAAAAOA/AAAAAAAA4D8CAAAAjAAAAAAAAAAAAAAA///3DP//2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702B54A-04EA-5743-A4BA-F216FBF452A7}" type="datetime1">
              <a:t/>
            </a:fld>
          </a:p>
        </p:txBody>
      </p:sp>
      <p:sp>
        <p:nvSpPr>
          <p:cNvPr id="6" name="ZonePiedDePage1"/>
          <p:cNvSpPr>
            <a:spLocks noGrp="1" noChangeArrowheads="1"/>
            <a:extLst>
              <a:ext uri="smNativeData">
                <pr:smNativeData xmlns:pr="smNativeData" val="SMDATA_13_fWmYYBMAAAAlAAAAZAAAAA8BAAAAkAAAAEgAAACQAAAASAAAAAAAAAABAAAAAAAAAAEAAABQAAAAAAAAAAAA4D8AAAAAAADgPwAAAAAAAOA/AAAAAAAA4D8AAAAAAADgPwAAAAAAAOA/AAAAAAAA4D8AAAAAAADgPwAAAAAAAOA/AAAAAAAA4D8CAAAAjAAAAAAAAAAAAAAA///3DP//2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ZoneNuméroDiapositive1"/>
          <p:cNvSpPr>
            <a:spLocks noGrp="1" noChangeArrowheads="1"/>
            <a:extLst>
              <a:ext uri="smNativeData">
                <pr:smNativeData xmlns:pr="smNativeData" val="SMDATA_13_fWmYYBMAAAAlAAAAZAAAAA8BAAAAkAAAAEgAAACQAAAASAAAAAAAAAABAAAAAAAAAAEAAABQAAAAAAAAAAAA4D8AAAAAAADgPwAAAAAAAOA/AAAAAAAA4D8AAAAAAADgPwAAAAAAAOA/AAAAAAAA4D8AAAAAAADgPwAAAAAAAOA/AAAAAAAA4D8CAAAAjAAAAAAAAAAAAAAA///3DP//2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3175CAA-E4EE-42AA-A0AF-12FF12E15647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Création par défa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Diapositive1"/>
          <p:cNvSpPr>
            <a:spLocks noGrp="1" noChangeArrowheads="1"/>
            <a:extLst>
              <a:ext uri="smNativeData">
                <pr:smNativeData xmlns:pr="smNativeData" val="SMDATA_13_fWmYYBMAAAAlAAAAZAAAAA8BAAAAkAAAAEgAAACQAAAASAAAAAAAAAABAAAAAAAAAAEAAABQAAAAAAAAAAAA4D8AAAAAAADgPwAAAAAAAOA/AAAAAAAA4D8AAAAAAADgPwAAAAAAAOA/AAAAAAAA4D8AAAAAAADgPwAAAAAAAOA/AAAAAAAA4D8CAAAAjAAAAAAAAAAAAAAA///3DP//2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//////////8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Cliquez pour modifier le style du masque de titre</a:t>
            </a:r>
          </a:p>
        </p:txBody>
      </p:sp>
      <p:sp>
        <p:nvSpPr>
          <p:cNvPr id="3" name="TexteDiapositive1"/>
          <p:cNvSpPr>
            <a:spLocks noGrp="1" noChangeArrowheads="1"/>
            <a:extLst>
              <a:ext uri="smNativeData">
                <pr:smNativeData xmlns:pr="smNativeData" val="SMDATA_13_fWmYYBMAAAAlAAAAZAAAAA8BAAAAkAAAAEgAAACQAAAASAAAAAAAAAAAAAAAAAAAAAEAAABQAAAAAAAAAAAA4D8AAAAAAADgPwAAAAAAAOA/AAAAAAAA4D8AAAAAAADgPwAAAAAAAOA/AAAAAAAA4D8AAAAAAADgPwAAAAAAAOA/AAAAAAAA4D8CAAAAjAAAAAAAAAAAAAAA///3DP//2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//////////8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Cliquez pour modifier les styles du masque de texte</a:t>
            </a:r>
          </a:p>
          <a:p>
            <a:pPr lvl="1"/>
            <a:r>
              <a:t>Deuxième niveau</a:t>
            </a:r>
          </a:p>
          <a:p>
            <a:pPr lvl="2"/>
            <a:r>
              <a:t>Troisième niveau</a:t>
            </a:r>
          </a:p>
          <a:p>
            <a:pPr lvl="3"/>
            <a:r>
              <a:t>Quatrième niveau</a:t>
            </a:r>
          </a:p>
          <a:p>
            <a:pPr lvl="4"/>
            <a:r>
              <a:t>Cinquième niveau</a:t>
            </a:r>
          </a:p>
        </p:txBody>
      </p:sp>
      <p:sp>
        <p:nvSpPr>
          <p:cNvPr id="4" name="ZoneEstampille1"/>
          <p:cNvSpPr>
            <a:spLocks noGrp="1" noChangeArrowheads="1"/>
            <a:extLst>
              <a:ext uri="smNativeData">
                <pr:smNativeData xmlns:pr="smNativeData" val="SMDATA_13_fWmYYBMAAAAlAAAAZAAAAA8BAAAAkAAAAEgAAACQAAAASAAAAAAAAAABAAAAAAAAAAEAAABQAAAAAAAAAAAA4D8AAAAAAADgPwAAAAAAAOA/AAAAAAAA4D8AAAAAAADgPwAAAAAAAOA/AAAAAAAA4D8AAAAAAADgPwAAAAAAAOA/AAAAAAAA4D8CAAAAjAAAAAAAAAAAAAAA///3DP//2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EQ9MT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//////////8="/>
              </a:ext>
            </a:extLst>
          </p:cNvSpPr>
          <p:nvPr>
            <p:ph type="dt" sz="quarter" idx="2"/>
          </p:nvPr>
        </p:nvSpPr>
        <p:spPr>
          <a:xfrm>
            <a:off x="457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/>
            <a:fld id="{210F0F75-3BCC-5AF9-82B7-CDAC41F97498}" type="datetime1">
              <a:t/>
            </a:fld>
          </a:p>
        </p:txBody>
      </p:sp>
      <p:sp>
        <p:nvSpPr>
          <p:cNvPr id="5" name="ZonePiedDePage1"/>
          <p:cNvSpPr>
            <a:spLocks noGrp="1" noChangeArrowheads="1"/>
            <a:extLst>
              <a:ext uri="smNativeData">
                <pr:smNativeData xmlns:pr="smNativeData" val="SMDATA_13_fWmYYBMAAAAlAAAAZAAAAA8BAAAAkAAAAEgAAACQAAAASAAAAAAAAAABAAAAAAAAAAEAAABQAAAAAAAAAAAA4D8AAAAAAADgPwAAAAAAAOA/AAAAAAAA4D8AAAAAAADgPwAAAAAAAOA/AAAAAAAA4D8AAAAAAADgPwAAAAAAAOA/AAAAAAAA4D8CAAAAjAAAAAAAAAAAAAAA///3DP//2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//////////8="/>
              </a:ext>
            </a:extLst>
          </p:cNvSpPr>
          <p:nvPr>
            <p:ph type="ftr" sz="quarter" idx="3"/>
          </p:nvPr>
        </p:nvSpPr>
        <p:spPr>
          <a:xfrm>
            <a:off x="3124200" y="6356985"/>
            <a:ext cx="2895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/>
            <a:r>
              <a:t/>
            </a:r>
          </a:p>
        </p:txBody>
      </p:sp>
      <p:sp>
        <p:nvSpPr>
          <p:cNvPr id="6" name="ZoneNuméroDiapositive1"/>
          <p:cNvSpPr>
            <a:spLocks noGrp="1" noChangeArrowheads="1"/>
            <a:extLst>
              <a:ext uri="smNativeData">
                <pr:smNativeData xmlns:pr="smNativeData" val="SMDATA_13_fWmYYBMAAAAlAAAAZAAAAA8BAAAAkAAAAEgAAACQAAAASAAAAAAAAAABAAAAAAAAAAEAAABQAAAAAAAAAAAA4D8AAAAAAADgPwAAAAAAAOA/AAAAAAAA4D8AAAAAAADgPwAAAAAAAOA/AAAAAAAA4D8AAAAAAADgPwAAAAAAAOA/AAAAAAAA4D8CAAAAjAAAAAAAAAAAAAAA///3DP//2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//////////8="/>
              </a:ext>
            </a:extLst>
          </p:cNvSpPr>
          <p:nvPr>
            <p:ph type="sldNum" sz="quarter" idx="4"/>
          </p:nvPr>
        </p:nvSpPr>
        <p:spPr>
          <a:xfrm>
            <a:off x="6553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/>
            <a:fld id="{7B642694-DA96-31D0-D8DC-2C8568922E79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</p:titleStyle>
    <p:bodyStyle>
      <a:lvl1pPr marL="342900" marR="0" indent="-3429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74295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1143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600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20574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5146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9718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429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886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bodyStyle>
    <p:otherStyle>
      <a:lvl1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TitreDiapositive1"/>
          <p:cNvSpPr>
            <a:spLocks noGrp="1" noChangeArrowheads="1"/>
            <a:extLst>
              <a:ext uri="smNativeData">
                <pr:smNativeData xmlns:pr="smNativeData" val="SMDATA_13_fWmYYBMAAAAlAAAAZAAAAA8BAAAAkAAAAEgAAACQAAAASAAAAAAAAAAAAAAAAAAAAAEAAABQAAAAAAAAAAAA4D8AAAAAAADgPwAAAAAAAOA/AAAAAAAA4D8AAAAAAADgPwAAAAAAAOA/AAAAAAAA4D8AAAAAAADgPwAAAAAAAOA/AAAAAAAA4D8CAAAAjAAAAAAAAAAAAAAA///3DP//2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///ZAQAAAAAAAAAAAAAAAAAAAAAAAAAAAAAAAAAAAAAAAAAAAAAAAn9/fwB3d3cDzMzMAMDA/wB/f38AAAAAAAAAAAAAAAAAAAAAAAAAAAAhAAAAGAAAABQAAAB8BgAAbBsAAEAxAADbIgAAAAAAACYAAAAIAAAAAQAAAAAAAAA="/>
              </a:ext>
            </a:extLst>
          </p:cNvSpPr>
          <p:nvPr>
            <p:ph type="subTitle" idx="1"/>
          </p:nvPr>
        </p:nvSpPr>
        <p:spPr>
          <a:xfrm>
            <a:off x="1054100" y="4457700"/>
            <a:ext cx="6951980" cy="1208405"/>
          </a:xfrm>
        </p:spPr>
        <p:txBody>
          <a:bodyPr/>
          <a:lstStyle/>
          <a:p>
            <a:pPr algn="l" defTabSz="449580">
              <a:tabLst>
                <a:tab pos="1800225" algn="ctr"/>
                <a:tab pos="4932045" algn="ctr"/>
              </a:tabLst>
              <a:defRPr b="1"/>
            </a:pPr>
            <a:r>
              <a:t>	CECILLON	RAMPON</a:t>
            </a:r>
          </a:p>
          <a:p>
            <a:pPr algn="l" defTabSz="449580">
              <a:tabLst>
                <a:tab pos="1800225" algn="ctr"/>
                <a:tab pos="4932045" algn="ctr"/>
              </a:tabLst>
              <a:defRPr b="1"/>
            </a:pPr>
            <a:r>
              <a:t>	Enzo	Ildès</a:t>
            </a:r>
          </a:p>
        </p:txBody>
      </p:sp>
      <p:pic>
        <p:nvPicPr>
          <p:cNvPr id="3" name="Image1"/>
          <p:cNvPicPr>
            <a:picLocks noChangeAspect="1"/>
            <a:extLst>
              <a:ext uri="smNativeData">
                <pr:smNativeData xmlns:pr="smNativeData" val="SMDATA_15_fWmYYBMAAAAlAAAAEQAAAC8BAAAAkAAAAEgAAACQAAAASAAAAAAAAAAAAAAAAAAAAAEAAABQAAAAAAAAAAAA4D8AAAAAAADgPwAAAAAAAOA/AAAAAAAA4D8AAAAAAADgPwAAAAAAAOA/AAAAAAAA4D8AAAAAAADgPwAAAAAAAOA/AAAAAAAA4D8CAAAAjAAAAAAAAAAAAAAA///3DP//2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///3Bf//2QEAAAAAAAAAAAAAAAAAAAAAAAAAAAAAAAAAAAAAAAAAAAAAAAJ/f38Ad3d3A8zMzADAwP8Af39/AAAAAAAAAAAAAAAAAP///wAAAAAAIQAAABgAAAAUAAAAbQYAAAEAAACwMQAAZRc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044575" y="635"/>
            <a:ext cx="7032625" cy="380238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"/>
          <p:cNvPicPr>
            <a:picLocks noChangeAspect="1"/>
            <a:extLst>
              <a:ext uri="smNativeData">
                <pr:smNativeData xmlns:pr="smNativeData" val="SMDATA_15_fWmYYBMAAAAlAAAAEQAAAC8BAAAAkAAAAEgAAACQAAAASAAAAAAAAAAAAAAAAAAAAAEAAABQAAAAAAAAAAAA4D8AAAAAAADgPwAAAAAAAOA/AAAAAAAA4D8AAAAAAADgPwAAAAAAAOA/AAAAAAAA4D8AAAAAAADgPwAAAAAAAOA/AAAAAAAA4D8CAAAAjAAAAAAAAAAAAAAA///3DP//2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///3Bf//2QEAAAAAAAAAAAAAAAAAAAAAAAAAAAAAAAAAAAAAAAAAAAAAAAJ/f38Ad3d3A8zMzADAwP8Af39/AAAAAAAAAAAAAAAAAP///wAAAAAAIQAAABgAAAAUAAAAAAAAAO4CAAA/OAAAPSc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250"/>
            <a:ext cx="9143365" cy="59023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"/>
          <p:cNvPicPr>
            <a:picLocks noChangeAspect="1"/>
            <a:extLst>
              <a:ext uri="smNativeData">
                <pr:smNativeData xmlns:pr="smNativeData" val="SMDATA_15_fWmYYBMAAAAlAAAAEQAAAC8BAAAAkAAAAEgAAACQAAAASAAAAAAAAAAAAAAAAAAAAAEAAABQAAAAAAAAAAAA4D8AAAAAAADgPwAAAAAAAOA/AAAAAAAA4D8AAAAAAADgPwAAAAAAAOA/AAAAAAAA4D8AAAAAAADgPwAAAAAAAOA/AAAAAAAA4D8CAAAAjAAAAAAAAAAAAAAA///3DP//2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///3Bf//2QEAAAAAAAAAAAAAAAAAAAAAAAAAAAAAAAAAAAAAAAAAAAAAAAJ/f38Ad3d3A8zMzADAwP8Af39/AAAAAAAAAAAAAAAAAP///wAAAAAAIQAAABgAAAAUAAAAAAAAAAAAAADQGgAALyo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358640" cy="6857365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3" name="Grouper1"/>
          <p:cNvGrpSpPr>
            <a:extLst>
              <a:ext uri="smNativeData">
                <pr:smNativeData xmlns:pr="smNativeData" val="SMDATA_7_fWmYYBMAAAAlAAAAAQAAAC8BAAAAkAAAAEgAAACQAAAASAAAAAAAAAAAAAAAAAAAABcAAAAUAAAAAAAAAAAAAAD/fwAA/38AAAAAAAAJAAAABAAAADMDAAAMAAAAEAAAAAAAAAAAAAAAAAAAAAAAAAAfAAAAVAAAAAAAAAAAAAAAAAAAAAAAAAAAAAAAAAAAAAAAAAAAAAAAAAAAAAAAAAAAAAAAAAAAAAAAAAAAAAAAAAAAAAAAAAAAAAAAAAAAAAAAAAAAAAAAAAAAACEAAAAYAAAAFAAAADAlAACiDAAARTgAABspAAAAAAAAJgAAAAgAAAD/////AAAAAA=="/>
              </a:ext>
            </a:extLst>
          </p:cNvGrpSpPr>
          <p:nvPr/>
        </p:nvGrpSpPr>
        <p:grpSpPr>
          <a:xfrm>
            <a:off x="6045200" y="2053590"/>
            <a:ext cx="3101975" cy="4628515"/>
            <a:chOff x="6045200" y="2053590"/>
            <a:chExt cx="3101975" cy="4628515"/>
          </a:xfrm>
        </p:grpSpPr>
        <p:pic>
          <p:nvPicPr>
            <p:cNvPr id="5" name="Image2"/>
            <p:cNvPicPr>
              <a:picLocks noChangeAspect="1"/>
              <a:extLst>
                <a:ext uri="smNativeData">
                  <pr:smNativeData xmlns:pr="smNativeData" val="SMDATA_15_fWmYYBMAAAAlAAAAEQAAAC8BAAAAkAAAAEgAAACQAAAASAAAAAAAAAAAAAAAAAAAAAEAAABQAAAAAAAAAAAA4D8AAAAAAADgPwAAAAAAAOA/AAAAAAAA4D8AAAAAAADgPwAAAAAAAOA/AAAAAAAA4D8AAAAAAADgPwAAAAAAAOA/AAAAAAAA4D8CAAAAjAAAAAAAAAAAAAAA///3DP//2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AcAAAA4AAAAAAAAAAAAAAAAAAAA////AAAAAAAAAAAAAAAAAAAAAAAAAAAAKQAAAAAAAABkAAAAZAAAAAAAAAAjAAAABAAAAGQAAAAXAAAAFAAAAAAAAAAAAAAA/38AAP9/AAAAAAAACQAAAAQAAABBQUFrDAAAABAAAAAAAAAAAAAAAAAAAAAAAAAAHgAAAGgAAAAAAAAAAAAAAAAAAAAAAAAAAAAAABAnAAAQJwAAAAAAAAAAAAAAAAAAAAAAAAAAAAAAAAAAAAAAAAAAAAAUAAAAAAAAAMDA/wAAAAAAZAAAADIAAAAAAAAAZAAAAAAAAAB/f38ACgAAAB8AAABUAAAA///3Bf//2QEAAAAAAAAAAAAAAAAAAAAAAAAAAAAAAAAAAAAAAAAAAAAAAAJ/f38Ad3d3A8zMzADAwP8Af39/AAAAAAAAAAAAAAAAAP///wAAAAAAIQAAABgAAAAUAAAAMCUAAKIMAABAOAAAGykAAAAAAAAmAAAACAAAAP//////////"/>
                </a:ext>
              </a:extLst>
            </p:cNvPicPr>
            <p:nvPr/>
          </p:nvPicPr>
          <p:blipFill>
            <a:blip r:embed="rId3"/>
            <a:srcRect l="0" t="0" r="0" b="410"/>
            <a:stretch>
              <a:fillRect/>
            </a:stretch>
          </p:blipFill>
          <p:spPr>
            <a:xfrm>
              <a:off x="6045200" y="2053590"/>
              <a:ext cx="3098800" cy="4628515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4" name="Forme automatique1"/>
            <p:cNvSpPr>
              <a:extLst>
                <a:ext uri="smNativeData">
                  <pr:smNativeData xmlns:pr="smNativeData" val="SMDATA_13_fWmYYBMAAAAlAAAALAEAAA8BAAAAkAAAAEgAAACQAAAASAAAAAAAAAAAAAAAAAAAAAEAAABQAAAAAAAAAAAA4D8AAAAAAADgPwAAAAAAAOA/AAAAAAAA4D8AAAAAAADgPwAAAAAAAOA/AAAAAAAA4D8AAAAAAADgPwAAAAAAAOA/AAAAAAAA4D8CAAAAjAAAAAAAAAAAAAAAAAAAAP//2QgAAAAAAAAAAAAAAAAAAAAAAAAAAAAAAAAAAAAAZAAAAAEAAABAAAAAAAAAAAAAAAAAAAAAAAAAAAAAAAAAAAAAAAAAAAAAAAAAAAAAAAAAAAAAAAAAAAAAAAAAAAAAAAAAAAAAAAAAAAAAAAAAAAAAAAAAAAAAAAAAAAAAFAAAADwAAAABAAAAAAAAAP9QUA48AAAAAQAAABQAAAAUAAAAFAAAAAEAAAAAAAAAZAAAAGQAAAAAAAAAZAAAAGQAAAAVAAAAYAAAAAAAAAAAAAAADwAAACADAAAAAAAAAAAAAAEAAACgMgAAAAAAAAAAAAABAAAAf39/AAEAAABkAAAAAAAAABQAAABAHwAAAAAAACYAAAAAAAAAwOD//wAAAAAmAAAAZAAAABYAAABMAAAAAAAAAAAAAAAEAAAAAAAAAAEAAAB3d3cKAAAAACgAAAAoAAAAZAAAAGQAAAAAAAAAzMzMAAAAAABQAAAAUAAAAGQAAABkAAAAAAAAABcAAAAUAAAAAAAAAAAAAAD/fwAA/38AAAAAAAAJAAAABAAAANxuCgAMAAAAEAAAAAAAAAAAAAAAAAAAAAAAAAAeAAAAaAAAAAAAAAAAAAAAAAAAAAAAAAAAAAAAECcAABAnAAAAAAAAAAAAAAAAAAAAAAAAAAAAAAAAAAAAAAAAAAAAABQAAAAAAAAAwMD/AAAAAABkAAAAMgAAAAAAAABkAAAAAAAAAH9/fwAKAAAAHwAAAFQAAAAAAAAA///ZAQAAAAAAAAAAAAAAAAAAAAAAAAAAAAAAAAAAAAAAAAAA/1BQB39/fwB3d3cDzMzMAMDA/wB/f38AAAAAAAAAAAAAAAAAAAAAAAAAAAAhAAAAGAAAABQAAAByJQAAvx0AAEU4AABlIAAAAAAAACYAAAAIAAAA//////////8="/>
                </a:ext>
              </a:extLst>
            </p:cNvSpPr>
            <p:nvPr/>
          </p:nvSpPr>
          <p:spPr>
            <a:xfrm>
              <a:off x="6087110" y="4835525"/>
              <a:ext cx="3060065" cy="430530"/>
            </a:xfrm>
            <a:prstGeom prst="flowChartProcess">
              <a:avLst/>
            </a:prstGeom>
            <a:noFill/>
            <a:ln w="38100" cap="flat" cmpd="sng" algn="ctr">
              <a:solidFill>
                <a:schemeClr val="hlink"/>
              </a:solidFill>
              <a:prstDash val="solid"/>
              <a:headEnd type="none"/>
              <a:tailEnd type="none"/>
            </a:ln>
            <a:effectLst/>
          </p:spPr>
        </p:sp>
      </p:grpSp>
      <p:sp>
        <p:nvSpPr>
          <p:cNvPr id="6" name="CadreTexte1"/>
          <p:cNvSpPr txBox="1">
            <a:extLst>
              <a:ext uri="smNativeData">
                <pr:smNativeData xmlns:pr="smNativeData" val="SMDATA_13_fWmYYBMAAAAlAAAAEgAAAE8BAAAAkAAAAEgAAACQAAAASAAAAAAAAAAAAAAAAAAAAAEAAABQAAAAAAAAAAAA4D8AAAAAAADgPwAAAAAAAOA/AAAAAAAA4D8AAAAAAADgPwAAAAAAAOA/AAAAAAAA4D8AAAAAAADgPwAAAAAAAOA/AAAAAAAA4D8CAAAAjAAAAAAAAAAAAAAA///3DP//2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CcKAAD/fwAA/38AAAAAAAAJAAAABAAAAAAAAAAMAAAAEAAAAAAAAAAAAAAAAAAAAAAAAAAeAAAAaAAAAAAAAAAAAAAAAAAAAAAAAAAAAAAAECcAABAnAAAAAAAAAAAAAAAAAAAAAAAAAAAAAAAAAAAAAAAAAAAAABQAAAAAAAAAwMD/AAAAAABkAAAAMgAAAAAAAABkAAAAAAAAAH9/fwAKAAAAHwAAAFQAAAD///cF///ZAQAAAAAAAAAAAAAAAAAAAAAAAAAAAAAAAAAAAAAAAAAAAAAAAn9/fwB3d3cDzMzMAMDA/wB/f38AAAAAAAAAAAAAAAAAAAAAAAAAAAAhAAAAGAAAABQAAADPGwAAlwIAAJ43AADnCQAAACAAACYAAAAIAAAA//////////8="/>
              </a:ext>
            </a:extLst>
          </p:cNvSpPr>
          <p:nvPr/>
        </p:nvSpPr>
        <p:spPr>
          <a:xfrm>
            <a:off x="4520565" y="421005"/>
            <a:ext cx="4520565" cy="1188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3600" b="1">
                <a:solidFill>
                  <a:schemeClr val="hlink"/>
                </a:solidFill>
              </a:defRPr>
            </a:pPr>
            <a:r>
              <a:t>Les problèmes d’héritage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"/>
          <p:cNvPicPr>
            <a:picLocks noChangeAspect="1"/>
            <a:extLst>
              <a:ext uri="smNativeData">
                <pr:smNativeData xmlns:pr="smNativeData" val="SMDATA_15_fWmYYBMAAAAlAAAAEQAAAC8BAAAAkAAAAEgAAACQAAAASAAAAAAAAAAAAAAAAAAAAAEAAABQAAAAAAAAAAAA4D8AAAAAAADgPwAAAAAAAOA/AAAAAAAA4D8AAAAAAADgPwAAAAAAAOA/AAAAAAAA4D8AAAAAAADgPwAAAAAAAOA/AAAAAAAA4D8CAAAAjAAAAAAAAAAAAAAA///3DP//2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AcAAAA4AAAAAAAAAAAAAAAAAAAA////AAAAAAAAAAAAMwAAAK8AAABO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///3Bf//2QEAAAAAAAAAAAAAAAAAAAAAAAAAAAAAAAAAAAAAAAAAAAAAAAJ/f38Ad3d3A8zMzADAwP8Af39/AAAAAAAAAAAAAAAAAP///wAAAAAAIQAAABgAAAAUAAAAARIAAAANAADGJQAATyYAAAAAAAAmAAAACAAAAP//////////"/>
              </a:ext>
            </a:extLst>
          </p:cNvPicPr>
          <p:nvPr/>
        </p:nvPicPr>
        <p:blipFill>
          <a:blip r:embed="rId2"/>
          <a:srcRect l="510" t="1750" r="780" b="0"/>
          <a:stretch>
            <a:fillRect/>
          </a:stretch>
        </p:blipFill>
        <p:spPr>
          <a:xfrm>
            <a:off x="2926715" y="2113280"/>
            <a:ext cx="3213735" cy="411416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CadreTexte1"/>
          <p:cNvSpPr txBox="1">
            <a:extLst>
              <a:ext uri="smNativeData">
                <pr:smNativeData xmlns:pr="smNativeData" val="SMDATA_13_fWmYYBMAAAAlAAAAEgAAAE8BAAAAkAAAAEgAAACQAAAASAAAAAAAAAAAAAAAAAAAAAEAAABQAAAAAAAAAAAA4D8AAAAAAADgPwAAAAAAAOA/AAAAAAAA4D8AAAAAAADgPwAAAAAAAOA/AAAAAAAA4D8AAAAAAADgPwAAAAAAAOA/AAAAAAAA4D8CAAAAjAAAAAAAAAAAAAAA///3DP//2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BAHAAD/fwAA/38AAAAAAAAJAAAABAAAAHlsZT4MAAAAEAAAAAAAAAAAAAAAAAAAAAAAAAAeAAAAaAAAAAAAAAAAAAAAAAAAAAAAAAAAAAAAECcAABAnAAAAAAAAAAAAAAAAAAAAAAAAAAAAAAAAAAAAAAAAAAAAABQAAAAAAAAAwMD/AAAAAABkAAAAMgAAAAAAAABkAAAAAAAAAH9/fwAKAAAAHwAAAFQAAAD///cF///ZAQAAAAAAAAAAAAAAAAAAAAAAAAAAAAAAAAAAAAAAAAAAAAAAAn9/fwB3d3cDzMzMAMDA/wB/f38AAAAAAAAAAAAAAAAAAAAAAAAAAAAhAAAAGAAAABQAAACnBQAAXAIAAMsxAACsCQAAACAAACYAAAAIAAAA//////////8="/>
              </a:ext>
            </a:extLst>
          </p:cNvSpPr>
          <p:nvPr/>
        </p:nvSpPr>
        <p:spPr>
          <a:xfrm>
            <a:off x="918845" y="383540"/>
            <a:ext cx="7175500" cy="1188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3600" b="1">
                <a:solidFill>
                  <a:schemeClr val="hlink"/>
                </a:solidFill>
              </a:defRPr>
            </a:pPr>
            <a:r>
              <a:t>Bot/Humain</a:t>
            </a:r>
          </a:p>
          <a:p>
            <a:pPr algn="ctr">
              <a:defRPr sz="3600" b="1">
                <a:solidFill>
                  <a:schemeClr val="hlink"/>
                </a:solidFill>
              </a:defRPr>
            </a:pPr>
            <a:r>
              <a:t>deux mondes parallèles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"/>
          <p:cNvPicPr>
            <a:picLocks noChangeAspect="1"/>
            <a:extLst>
              <a:ext uri="smNativeData">
                <pr:smNativeData xmlns:pr="smNativeData" val="SMDATA_15_fWmYYBMAAAAlAAAAEQAAAC8BAAAAkAAAAEgAAACQAAAASAAAAAAAAAAAAAAAAAAAAAEAAABQAAAAAAAAAAAA4D8AAAAAAADgPwAAAAAAAOA/AAAAAAAA4D8AAAAAAADgPwAAAAAAAOA/AAAAAAAA4D8AAAAAAADgPwAAAAAAAOA/AAAAAAAA4D8CAAAAjAAAAAAAAAAAAAAA///3DP//2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AcAAAA4AAAAAAAAAAAAAAAAAAAA////AAAAAAAAAAAAAAAAAFM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///3Bf//2QEAAAAAAAAAAAAAAAAAAAAAAAAAAAAAAAAAAAAAAAAAAAAAAAJ/f38Ad3d3A8zMzADAwP8Af39/AAAAAAAAAAAAAAAAAP///wAAAAAAIQAAABgAAAAUAAAANg4AAPMJAAAEKgAASikAAAAAAAAmAAAACAAAAP//////////"/>
              </a:ext>
            </a:extLst>
          </p:cNvPicPr>
          <p:nvPr/>
        </p:nvPicPr>
        <p:blipFill>
          <a:blip r:embed="rId2"/>
          <a:srcRect l="0" t="830" r="0" b="0"/>
          <a:stretch>
            <a:fillRect/>
          </a:stretch>
        </p:blipFill>
        <p:spPr>
          <a:xfrm>
            <a:off x="2310130" y="1617345"/>
            <a:ext cx="4519930" cy="509460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CadreTexte1"/>
          <p:cNvSpPr txBox="1">
            <a:extLst>
              <a:ext uri="smNativeData">
                <pr:smNativeData xmlns:pr="smNativeData" val="SMDATA_13_fWmYYBMAAAAlAAAAEgAAAE8BAAAAkAAAAEgAAACQAAAASAAAAAAAAAAAAAAAAAAAAAEAAABQAAAAAAAAAAAA4D8AAAAAAADgPwAAAAAAAOA/AAAAAAAA4D8AAAAAAADgPwAAAAAAAOA/AAAAAAAA4D8AAAAAAADgPwAAAAAAAOA/AAAAAAAA4D8CAAAAjAAAAAAAAAAAAAAA///3DP//2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IEHAAD/fwAA/38AAAAAAAAJAAAABAAAAAAAAAAMAAAAEAAAAAAAAAAAAAAAAAAAAAAAAAAeAAAAaAAAAAAAAAAAAAAAAAAAAAAAAAAAAAAAECcAABAnAAAAAAAAAAAAAAAAAAAAAAAAAAAAAAAAAAAAAAAAAAAAABQAAAAAAAAAwMD/AAAAAABkAAAAMgAAAAAAAABkAAAAAAAAAH9/fwAKAAAAHwAAAFQAAAD///cF///ZAQAAAAAAAAAAAAAAAAAAAAAAAAAAAAAAAAAAAAAAAAAAAAAAAn9/fwB3d3cDzMzMAMDA/wB/f38AAAAAAAAAAAAAAAAAAAAAAAAAAAAhAAAAGAAAABQAAADlAgAARgEAADc1AACWCAAAACAAACYAAAAIAAAA//////////8="/>
              </a:ext>
            </a:extLst>
          </p:cNvSpPr>
          <p:nvPr/>
        </p:nvSpPr>
        <p:spPr>
          <a:xfrm>
            <a:off x="470535" y="207010"/>
            <a:ext cx="8180070" cy="1188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3600" b="1">
                <a:solidFill>
                  <a:schemeClr val="hlink"/>
                </a:solidFill>
              </a:defRPr>
            </a:pPr>
            <a:r>
              <a:t>Course d’orientation </a:t>
            </a:r>
          </a:p>
          <a:p>
            <a:pPr algn="ctr">
              <a:defRPr sz="3600" b="1">
                <a:solidFill>
                  <a:schemeClr val="hlink"/>
                </a:solidFill>
              </a:defRPr>
            </a:pPr>
            <a:r>
              <a:t>au milieu de 2000 lignes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dreTexte1"/>
          <p:cNvSpPr txBox="1">
            <a:extLst>
              <a:ext uri="smNativeData">
                <pr:smNativeData xmlns:pr="smNativeData" val="SMDATA_13_fWmYYBMAAAAlAAAAEgAAAE8BAAAAkAAAAEgAAACQAAAASAAAAAAAAAAAAAAAAAAAAAEAAABQAAAAAAAAAAAA4D8AAAAAAADgPwAAAAAAAOA/AAAAAAAA4D8AAAAAAADgPwAAAAAAAOA/AAAAAAAA4D8AAAAAAADgPwAAAAAAAOA/AAAAAAAA4D8CAAAAjAAAAAAAAAAAAAAA///3DP//2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C4GAAD/fwAA/38AAAAAAAAJAAAABAAAAJDnCQAMAAAAEAAAAAAAAAAAAAAAAAAAAAAAAAAeAAAAaAAAAAAAAAAAAAAAAAAAAAAAAAAAAAAAECcAABAnAAAAAAAAAAAAAAAAAAAAAAAAAAAAAAAAAAAAAAAAAAAAABQAAAAAAAAAwMD/AAAAAABkAAAAMgAAAAAAAABkAAAAAAAAAH9/fwAKAAAAHwAAAFQAAAD///cF///ZAQAAAAAAAAAAAAAAAAAAAAAAAAAAAAAAAAAAAAAAAAAAAAAAAn9/fwB3d3cDzMzMAMDA/wB/f38AAAAAAAAAAAAAAAAAAAAAAAAAAAAhAAAAGAAAABQAAABgAwAA6wEAANE0AAA7CQAAACAAACYAAAAIAAAA//////////8="/>
              </a:ext>
            </a:extLst>
          </p:cNvSpPr>
          <p:nvPr/>
        </p:nvSpPr>
        <p:spPr>
          <a:xfrm>
            <a:off x="548640" y="311785"/>
            <a:ext cx="8037195" cy="1188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3600" b="1">
                <a:solidFill>
                  <a:schemeClr val="hlink"/>
                </a:solidFill>
              </a:defRPr>
            </a:pPr>
            <a:r>
              <a:t>La programmation n’est pas un long fleuve tranquille</a:t>
            </a:r>
          </a:p>
        </p:txBody>
      </p:sp>
      <p:sp>
        <p:nvSpPr>
          <p:cNvPr id="3" name="CadreTexte2"/>
          <p:cNvSpPr txBox="1">
            <a:extLst>
              <a:ext uri="smNativeData">
                <pr:smNativeData xmlns:pr="smNativeData" val="SMDATA_13_fWmYYBMAAAAlAAAAEgAAAE8BAAAAkAAAAEgAAACQAAAASAAAAAAAAAAAAAAAAAAAAAEAAABQAAAAAAAAAAAA4D8AAAAAAADgPwAAAAAAAOA/AAAAAAAA4D8AAAAAAADgPwAAAAAAAOA/AAAAAAAA4D8AAAAAAADgPwAAAAAAAOA/AAAAAAAA4D8CAAAAjAAAAAAAAAAAAAAA///3DP//2Q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PsSAAD/fwAA/38AAAAAAAAJAAAABAAAAAAAAAAMAAAAEAAAAAAAAAAAAAAAAAAAAAAAAAAeAAAAaAAAAAAAAAAAAAAAAAAAAAAAAAAAAAAAECcAABAnAAAAAAAAAAAAAAAAAAAAAAAAAAAAAAAAAAAAAAAAAAAAABQAAAAAAAAAwMD/AAAAAABkAAAAMgAAAAAAAABkAAAAAAAAAH9/fwAKAAAAHwAAAFQAAAD///cF///ZAQAAAAAAAAAAAAAAAAAAAAAAAAAAAAAAAAAAAAAAAAAAAAAAAn9/fwB3d3cDzMzMAMDA/wB/f38AAAAAAAAAAAAAAAAAAAAAAAAAAAAhAAAAGAAAABQAAACyBQAAGA4AAEcyAAC4IgAAACAAACYAAAAIAAAA//////////8="/>
              </a:ext>
            </a:extLst>
          </p:cNvSpPr>
          <p:nvPr/>
        </p:nvSpPr>
        <p:spPr>
          <a:xfrm>
            <a:off x="925830" y="2291080"/>
            <a:ext cx="7247255" cy="3352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2800" b="1">
                <a:solidFill>
                  <a:schemeClr val="hlink"/>
                </a:solidFill>
              </a:defRPr>
            </a:pPr>
            <a:r>
              <a:t>Ce qui manque, qui ne fonctionne pas</a:t>
            </a:r>
          </a:p>
          <a:p>
            <a:pPr algn="ctr">
              <a:defRPr sz="2800" b="1">
                <a:solidFill>
                  <a:schemeClr val="hlink"/>
                </a:solidFill>
              </a:defRPr>
            </a:pPr>
            <a:r>
              <a:t>~~~</a:t>
            </a:r>
          </a:p>
          <a:p>
            <a:pPr algn="ctr">
              <a:defRPr sz="2800" b="1">
                <a:solidFill>
                  <a:schemeClr val="hlink"/>
                </a:solidFill>
              </a:defRPr>
            </a:pPr>
            <a:r>
              <a:t>Mais</a:t>
            </a:r>
          </a:p>
          <a:p>
            <a:pPr algn="ctr">
              <a:defRPr sz="2800" b="1">
                <a:solidFill>
                  <a:schemeClr val="hlink"/>
                </a:solidFill>
              </a:defRPr>
            </a:pPr>
            <a:r>
              <a:t>~~~</a:t>
            </a:r>
          </a:p>
          <a:p>
            <a:pPr algn="ctr">
              <a:defRPr sz="2800" b="1">
                <a:solidFill>
                  <a:schemeClr val="hlink"/>
                </a:solidFill>
              </a:defRPr>
            </a:pPr>
            <a:r>
              <a:t>Les difficultés</a:t>
            </a:r>
          </a:p>
          <a:p>
            <a:pPr algn="ctr">
              <a:defRPr sz="2800" b="1">
                <a:solidFill>
                  <a:schemeClr val="hlink"/>
                </a:solidFill>
              </a:defRPr>
            </a:pPr>
            <a:r>
              <a:t>~~~</a:t>
            </a:r>
          </a:p>
          <a:p>
            <a:pPr algn="ctr">
              <a:defRPr sz="2800" b="1">
                <a:solidFill>
                  <a:schemeClr val="hlink"/>
                </a:solidFill>
              </a:defRPr>
            </a:pPr>
            <a:r>
              <a:t>Les points positifs à garder</a:t>
            </a:r>
          </a:p>
          <a:p>
            <a:pPr>
              <a:defRPr b="1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4">
      <a:dk1>
        <a:srgbClr val="000000"/>
      </a:dk1>
      <a:lt1>
        <a:srgbClr val="FFFFD9"/>
      </a:lt1>
      <a:dk2>
        <a:srgbClr val="000000"/>
      </a:dk2>
      <a:lt2>
        <a:srgbClr val="777777"/>
      </a:lt2>
      <a:accent1>
        <a:srgbClr val="FFFFF7"/>
      </a:accent1>
      <a:accent2>
        <a:srgbClr val="33CCCC"/>
      </a:accent2>
      <a:accent3>
        <a:srgbClr val="53ACAC"/>
      </a:accent3>
      <a:accent4>
        <a:srgbClr val="738C8C"/>
      </a:accent4>
      <a:accent5>
        <a:srgbClr val="936C6C"/>
      </a:accent5>
      <a:accent6>
        <a:srgbClr val="B34C4C"/>
      </a:accent6>
      <a:hlink>
        <a:srgbClr val="FF5050"/>
      </a:hlink>
      <a:folHlink>
        <a:srgbClr val="FF9900"/>
      </a:folHlink>
    </a:clrScheme>
    <a:fontScheme name="Presentation">
      <a:majorFont>
        <a:latin typeface="Basic Sans"/>
        <a:ea typeface="Basic Roman"/>
        <a:cs typeface="Basic Roman"/>
      </a:majorFont>
      <a:minorFont>
        <a:latin typeface="Basic Sans"/>
        <a:ea typeface="Basic Roman"/>
        <a:cs typeface="Basic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ildes</cp:lastModifiedBy>
  <cp:revision>0</cp:revision>
  <dcterms:created xsi:type="dcterms:W3CDTF">2021-05-09T21:45:05Z</dcterms:created>
  <dcterms:modified xsi:type="dcterms:W3CDTF">2021-05-09T23:00:13Z</dcterms:modified>
</cp:coreProperties>
</file>