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2F53E-FB1E-4137-954A-5D2C9835767D}" v="1" dt="2023-12-19T03:03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U, XieXin [Student]" userId="4ae748bc-1a21-48b4-b730-db89df16d59e" providerId="ADAL" clId="{A492F53E-FB1E-4137-954A-5D2C9835767D}"/>
    <pc:docChg chg="addSld modSld">
      <pc:chgData name="ZOU, XieXin [Student]" userId="4ae748bc-1a21-48b4-b730-db89df16d59e" providerId="ADAL" clId="{A492F53E-FB1E-4137-954A-5D2C9835767D}" dt="2023-12-19T03:03:27.292" v="16" actId="20577"/>
      <pc:docMkLst>
        <pc:docMk/>
      </pc:docMkLst>
      <pc:sldChg chg="modSp new mod">
        <pc:chgData name="ZOU, XieXin [Student]" userId="4ae748bc-1a21-48b4-b730-db89df16d59e" providerId="ADAL" clId="{A492F53E-FB1E-4137-954A-5D2C9835767D}" dt="2023-12-19T03:02:59.870" v="9" actId="20577"/>
        <pc:sldMkLst>
          <pc:docMk/>
          <pc:sldMk cId="550840833" sldId="256"/>
        </pc:sldMkLst>
        <pc:spChg chg="mod">
          <ac:chgData name="ZOU, XieXin [Student]" userId="4ae748bc-1a21-48b4-b730-db89df16d59e" providerId="ADAL" clId="{A492F53E-FB1E-4137-954A-5D2C9835767D}" dt="2023-12-19T03:02:58.592" v="5" actId="20577"/>
          <ac:spMkLst>
            <pc:docMk/>
            <pc:sldMk cId="550840833" sldId="256"/>
            <ac:spMk id="2" creationId="{D0CBF13F-3EE2-7188-436B-E4933F747483}"/>
          </ac:spMkLst>
        </pc:spChg>
        <pc:spChg chg="mod">
          <ac:chgData name="ZOU, XieXin [Student]" userId="4ae748bc-1a21-48b4-b730-db89df16d59e" providerId="ADAL" clId="{A492F53E-FB1E-4137-954A-5D2C9835767D}" dt="2023-12-19T03:02:59.870" v="9" actId="20577"/>
          <ac:spMkLst>
            <pc:docMk/>
            <pc:sldMk cId="550840833" sldId="256"/>
            <ac:spMk id="3" creationId="{F7587BFA-FF83-8B9D-4CB2-1DF64111A7E0}"/>
          </ac:spMkLst>
        </pc:spChg>
      </pc:sldChg>
      <pc:sldChg chg="addSp delSp modSp new mod">
        <pc:chgData name="ZOU, XieXin [Student]" userId="4ae748bc-1a21-48b4-b730-db89df16d59e" providerId="ADAL" clId="{A492F53E-FB1E-4137-954A-5D2C9835767D}" dt="2023-12-19T03:03:27.292" v="16" actId="20577"/>
        <pc:sldMkLst>
          <pc:docMk/>
          <pc:sldMk cId="3607276955" sldId="257"/>
        </pc:sldMkLst>
        <pc:spChg chg="mod">
          <ac:chgData name="ZOU, XieXin [Student]" userId="4ae748bc-1a21-48b4-b730-db89df16d59e" providerId="ADAL" clId="{A492F53E-FB1E-4137-954A-5D2C9835767D}" dt="2023-12-19T03:03:27.292" v="16" actId="20577"/>
          <ac:spMkLst>
            <pc:docMk/>
            <pc:sldMk cId="3607276955" sldId="257"/>
            <ac:spMk id="2" creationId="{F49C06F8-BBC0-145D-923B-5B979F60EF0E}"/>
          </ac:spMkLst>
        </pc:spChg>
        <pc:spChg chg="del">
          <ac:chgData name="ZOU, XieXin [Student]" userId="4ae748bc-1a21-48b4-b730-db89df16d59e" providerId="ADAL" clId="{A492F53E-FB1E-4137-954A-5D2C9835767D}" dt="2023-12-19T03:03:25.233" v="11" actId="931"/>
          <ac:spMkLst>
            <pc:docMk/>
            <pc:sldMk cId="3607276955" sldId="257"/>
            <ac:spMk id="3" creationId="{FB95C05C-37CF-F0B0-413F-FA1666964AA1}"/>
          </ac:spMkLst>
        </pc:spChg>
        <pc:picChg chg="add mod">
          <ac:chgData name="ZOU, XieXin [Student]" userId="4ae748bc-1a21-48b4-b730-db89df16d59e" providerId="ADAL" clId="{A492F53E-FB1E-4137-954A-5D2C9835767D}" dt="2023-12-19T03:03:25.233" v="11" actId="931"/>
          <ac:picMkLst>
            <pc:docMk/>
            <pc:sldMk cId="3607276955" sldId="257"/>
            <ac:picMk id="5" creationId="{662630B2-FC9A-4CF6-0D92-3C11BC870D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1ADF-8C3E-BB64-1C09-1611DF43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D6B531-A5AE-2EB6-22C0-FC2814921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395B8-F5BA-2C3A-D00D-97C7483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1F19-B6D2-5633-99F3-D51113D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279CA-C671-C29F-1824-1123666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9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2EDBE-AB5C-11F3-C43D-40A3A5E7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F6A7F-4CB4-4C79-6276-3A172755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88088-E6FC-3BAD-8296-5023110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B4A6-10F3-3AA5-EF0B-E2394043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AB5FB-CF15-60D5-A6CC-9ACE3C3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5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FEB693-473F-1A60-690B-35F9181D6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AE780-62DA-5941-73A3-485701BE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98AEF-E23B-59D6-F5E9-4D4E25B9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02E86-1832-6816-F88A-688AA67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F42C2-0C14-134F-A874-DA4D16C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E937-E7EA-B0B5-7A0F-2894B3DC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7DB90-DA20-9509-AC41-17D414B3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0AA50-70F5-E63C-E0AA-27AA662B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00E45-7D4B-B936-13B8-768B0CC3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85809-A281-0EF6-166D-23BA156A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7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B88B7-63D7-961A-ED64-2171389D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AC961-FF44-BA6C-2DFB-4851219C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83544-2BD9-481C-3120-C349AD68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A14C-2D5B-A81F-D4A0-8B094A5B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731FE-6951-A05C-BF24-68092660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49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623A-2AB7-B62B-D50C-0D28EA8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EF0DF-61E4-A3CB-E1B0-ABBDFED2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C5B10-A762-8548-0956-AB1682498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08FE7-3C70-C306-A4B3-D5D82AB3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5B579-3310-6B2A-B2AA-FCE674E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4EE13-9A56-2723-8AAE-B0A9923A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85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423D-6F91-BD88-E634-1AF04DC9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6FD83-A385-F795-E30C-617BF58A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4BC48-AE7A-489B-4363-E4CEDD9E0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49F1D-07F2-B004-E51F-11403C0BC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AE9E2-A35F-CDA4-5476-08CA697F1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D5605-C9DB-58CA-057B-EE68B774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9FF26-942E-A512-8C9B-B59DDEC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9CA5F3-492A-DD85-9DE7-09A2D0B5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8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557A-CAF6-3462-ECC6-04949CA5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1A209-1FB4-70FE-61AB-0EBD078B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B4029-FEED-6266-79D8-1D77539C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3CEE9-CB49-0FF3-2CCA-04D0107A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314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321E76-A383-1536-FCF3-C016E67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B0E42-81A2-9B2B-EC4A-E5AA3689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4361E-5744-5D59-A74D-35488B84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38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5C1A8-27DF-1F8C-177A-251C78DA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E3F1E-4EB2-4D3D-CD93-E4522019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D4D41-B890-4D2E-64A4-12863B3E0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A5416-8935-C9EF-4FED-D9D0FBF0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1AAC4-F0BD-8BC6-5D6F-06B9C15F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2B008-032A-59BB-0A8A-23D00ABB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956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9D67E-895C-A4E2-A9AA-8B28FD5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2CC91E-C1A8-5942-3FAD-A45E72763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36747-8DEC-409F-39CB-3DF7B0E67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C2977-1BBB-CDF6-01D8-FA7F4DFC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7C03C-8203-DE25-B5E3-F2CC6048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97538-D224-B2C7-2000-28674285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32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5D1F36-61B5-4FA4-C949-E1F6FD46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8C380-84BF-125A-EA98-1624E80D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E9D84-DDFD-8885-92D6-BF2564B9A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95BBC-8138-4792-AA28-C4B145F8A5A6}" type="datetimeFigureOut">
              <a:rPr lang="LID4096" smtClean="0"/>
              <a:t>12/19/2023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A7BD-6AB2-EBA7-8947-2587598F1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709D5-ECD5-2C05-73C9-9D4D5C1A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B0F6-E314-4AA6-B99A-AF8F7BA592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4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BF13F-3EE2-7188-436B-E4933F747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LID40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87BFA-FF83-8B9D-4CB2-1DF64111A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084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C06F8-BBC0-145D-923B-5B979F60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LID4096" dirty="0"/>
          </a:p>
        </p:txBody>
      </p:sp>
      <p:pic>
        <p:nvPicPr>
          <p:cNvPr id="5" name="内容占位符 4" descr="橙色的猫睡在灰色的枕头上">
            <a:extLst>
              <a:ext uri="{FF2B5EF4-FFF2-40B4-BE49-F238E27FC236}">
                <a16:creationId xmlns:a16="http://schemas.microsoft.com/office/drawing/2014/main" id="{662630B2-FC9A-4CF6-0D92-3C11BC870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12" y="1825625"/>
            <a:ext cx="5544775" cy="4351338"/>
          </a:xfrm>
        </p:spPr>
      </p:pic>
    </p:spTree>
    <p:extLst>
      <p:ext uri="{BB962C8B-B14F-4D97-AF65-F5344CB8AC3E}">
        <p14:creationId xmlns:p14="http://schemas.microsoft.com/office/powerpoint/2010/main" val="360727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test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ZOU, XieXin [Student]</dc:creator>
  <cp:lastModifiedBy>ZOU, XieXin [Student]</cp:lastModifiedBy>
  <cp:revision>1</cp:revision>
  <dcterms:created xsi:type="dcterms:W3CDTF">2023-12-19T02:50:53Z</dcterms:created>
  <dcterms:modified xsi:type="dcterms:W3CDTF">2023-12-19T03:03:29Z</dcterms:modified>
</cp:coreProperties>
</file>