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2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4E6-E630-D342-990B-0BF9B8C41FC8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424-9F6A-A641-9A98-85533F97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4E6-E630-D342-990B-0BF9B8C41FC8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424-9F6A-A641-9A98-85533F97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4E6-E630-D342-990B-0BF9B8C41FC8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424-9F6A-A641-9A98-85533F97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7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4E6-E630-D342-990B-0BF9B8C41FC8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424-9F6A-A641-9A98-85533F97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4E6-E630-D342-990B-0BF9B8C41FC8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424-9F6A-A641-9A98-85533F97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4E6-E630-D342-990B-0BF9B8C41FC8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424-9F6A-A641-9A98-85533F97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2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4E6-E630-D342-990B-0BF9B8C41FC8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424-9F6A-A641-9A98-85533F97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4E6-E630-D342-990B-0BF9B8C41FC8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424-9F6A-A641-9A98-85533F97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8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4E6-E630-D342-990B-0BF9B8C41FC8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424-9F6A-A641-9A98-85533F97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4E6-E630-D342-990B-0BF9B8C41FC8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424-9F6A-A641-9A98-85533F97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4E6-E630-D342-990B-0BF9B8C41FC8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3424-9F6A-A641-9A98-85533F97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B4E6-E630-D342-990B-0BF9B8C41FC8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A3424-9F6A-A641-9A98-85533F97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hyperlink" Target="NUL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WATSON VISUAL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Updating an existing custom classifier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curl -X POST -F "</a:t>
            </a:r>
            <a:r>
              <a:rPr lang="en-US" dirty="0" err="1" smtClean="0"/>
              <a:t>dalmatian_positive_examples</a:t>
            </a:r>
            <a:r>
              <a:rPr lang="en-US" dirty="0" smtClean="0"/>
              <a:t>=@</a:t>
            </a:r>
            <a:r>
              <a:rPr lang="en-US" dirty="0" err="1" smtClean="0"/>
              <a:t>dalmatian.zip</a:t>
            </a:r>
            <a:r>
              <a:rPr lang="en-US" dirty="0" smtClean="0"/>
              <a:t>" -F "</a:t>
            </a:r>
            <a:r>
              <a:rPr lang="en-US" dirty="0" err="1" smtClean="0"/>
              <a:t>negative_examples</a:t>
            </a:r>
            <a:r>
              <a:rPr lang="en-US" dirty="0" smtClean="0"/>
              <a:t>=@more-</a:t>
            </a:r>
            <a:r>
              <a:rPr lang="en-US" dirty="0" err="1" smtClean="0"/>
              <a:t>cats.zip</a:t>
            </a:r>
            <a:r>
              <a:rPr lang="en-US" dirty="0" smtClean="0"/>
              <a:t>"  "https://gateway-</a:t>
            </a:r>
            <a:r>
              <a:rPr lang="en-US" dirty="0" err="1" smtClean="0"/>
              <a:t>a.watsonplatform.net</a:t>
            </a:r>
            <a:r>
              <a:rPr lang="en-US" dirty="0" smtClean="0"/>
              <a:t>/visual-recognition/</a:t>
            </a:r>
            <a:r>
              <a:rPr lang="en-US" dirty="0" err="1" smtClean="0"/>
              <a:t>api</a:t>
            </a:r>
            <a:r>
              <a:rPr lang="en-US" dirty="0" smtClean="0"/>
              <a:t>/v3/classifiers/{</a:t>
            </a:r>
            <a:r>
              <a:rPr lang="en-US" dirty="0" err="1" smtClean="0"/>
              <a:t>classifier_id</a:t>
            </a:r>
            <a:r>
              <a:rPr lang="en-US" dirty="0" smtClean="0"/>
              <a:t>}?</a:t>
            </a:r>
            <a:r>
              <a:rPr lang="en-US" dirty="0" err="1" smtClean="0"/>
              <a:t>api_key</a:t>
            </a:r>
            <a:r>
              <a:rPr lang="en-US" dirty="0" smtClean="0"/>
              <a:t>={</a:t>
            </a:r>
            <a:r>
              <a:rPr lang="en-US" dirty="0" err="1" smtClean="0"/>
              <a:t>api</a:t>
            </a:r>
            <a:r>
              <a:rPr lang="en-US" dirty="0" smtClean="0"/>
              <a:t>-key}&amp;version=2016-05-20"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5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32" y="130629"/>
            <a:ext cx="11080668" cy="6046334"/>
          </a:xfrm>
        </p:spPr>
        <p:txBody>
          <a:bodyPr/>
          <a:lstStyle/>
          <a:p>
            <a:r>
              <a:rPr lang="en-US" dirty="0" smtClean="0"/>
              <a:t>Response:</a:t>
            </a:r>
          </a:p>
          <a:p>
            <a:pPr marL="0" indent="0">
              <a:buNone/>
            </a:pPr>
            <a:r>
              <a:rPr lang="en-US" dirty="0" smtClean="0"/>
              <a:t>{ "</a:t>
            </a:r>
            <a:r>
              <a:rPr lang="en-US" dirty="0" err="1" smtClean="0"/>
              <a:t>classifier_id</a:t>
            </a:r>
            <a:r>
              <a:rPr lang="en-US" dirty="0" smtClean="0"/>
              <a:t>": "dogs_1941945966", </a:t>
            </a:r>
          </a:p>
          <a:p>
            <a:pPr marL="0" indent="0">
              <a:buNone/>
            </a:pPr>
            <a:r>
              <a:rPr lang="en-US" dirty="0" smtClean="0"/>
              <a:t>"name": "dogs", </a:t>
            </a:r>
          </a:p>
          <a:p>
            <a:pPr marL="0" indent="0">
              <a:buNone/>
            </a:pPr>
            <a:r>
              <a:rPr lang="en-US" dirty="0" smtClean="0"/>
              <a:t>"owner": "</a:t>
            </a:r>
            <a:r>
              <a:rPr lang="en-US" dirty="0" err="1" smtClean="0"/>
              <a:t>xxxx</a:t>
            </a:r>
            <a:r>
              <a:rPr lang="en-US" dirty="0" smtClean="0"/>
              <a:t>-</a:t>
            </a:r>
            <a:r>
              <a:rPr lang="en-US" dirty="0" err="1" smtClean="0"/>
              <a:t>xxxxx</a:t>
            </a:r>
            <a:r>
              <a:rPr lang="en-US" dirty="0" smtClean="0"/>
              <a:t>-xxx-</a:t>
            </a:r>
            <a:r>
              <a:rPr lang="en-US" dirty="0" err="1" smtClean="0"/>
              <a:t>xxxx</a:t>
            </a:r>
            <a:r>
              <a:rPr lang="en-US" dirty="0" smtClean="0"/>
              <a:t>", </a:t>
            </a:r>
          </a:p>
          <a:p>
            <a:pPr marL="0" indent="0">
              <a:buNone/>
            </a:pPr>
            <a:r>
              <a:rPr lang="en-US" dirty="0" smtClean="0"/>
              <a:t>"status": "retraining", </a:t>
            </a:r>
          </a:p>
          <a:p>
            <a:pPr marL="0" indent="0">
              <a:buNone/>
            </a:pPr>
            <a:r>
              <a:rPr lang="en-US" dirty="0" smtClean="0"/>
              <a:t>"created": "2016-05-18T21:32:27.752Z", </a:t>
            </a:r>
          </a:p>
          <a:p>
            <a:pPr marL="0" indent="0">
              <a:buNone/>
            </a:pPr>
            <a:r>
              <a:rPr lang="en-US" dirty="0" smtClean="0"/>
              <a:t>"classes": [ {"class": "</a:t>
            </a:r>
            <a:r>
              <a:rPr lang="en-US" dirty="0" err="1" smtClean="0"/>
              <a:t>dalmatian</a:t>
            </a:r>
            <a:r>
              <a:rPr lang="en-US" dirty="0" smtClean="0"/>
              <a:t>"}, {"class": "husky"}, {"class": "</a:t>
            </a:r>
            <a:r>
              <a:rPr lang="en-US" dirty="0" err="1" smtClean="0"/>
              <a:t>goldenretriever</a:t>
            </a:r>
            <a:r>
              <a:rPr lang="en-US" dirty="0" smtClean="0"/>
              <a:t>"}, {"class": "beagle"} ]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1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Classifying an image with a custom classifier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curl -X POST -F "</a:t>
            </a:r>
            <a:r>
              <a:rPr lang="en-US" dirty="0" err="1" smtClean="0"/>
              <a:t>images_file</a:t>
            </a:r>
            <a:r>
              <a:rPr lang="en-US" dirty="0" smtClean="0"/>
              <a:t>=@</a:t>
            </a:r>
            <a:r>
              <a:rPr lang="en-US" dirty="0" err="1" smtClean="0"/>
              <a:t>dogs.jpg</a:t>
            </a:r>
            <a:r>
              <a:rPr lang="en-US" dirty="0" smtClean="0"/>
              <a:t>" -F "parameters=@</a:t>
            </a:r>
            <a:r>
              <a:rPr lang="en-US" dirty="0" err="1" smtClean="0"/>
              <a:t>myparams.json</a:t>
            </a:r>
            <a:r>
              <a:rPr lang="en-US" dirty="0" smtClean="0"/>
              <a:t>" "https://gateway-</a:t>
            </a:r>
            <a:r>
              <a:rPr lang="en-US" dirty="0" err="1" smtClean="0"/>
              <a:t>a.watsonplatform.net</a:t>
            </a:r>
            <a:r>
              <a:rPr lang="en-US" dirty="0" smtClean="0"/>
              <a:t>/visual-recognition/</a:t>
            </a:r>
            <a:r>
              <a:rPr lang="en-US" dirty="0" err="1" smtClean="0"/>
              <a:t>api</a:t>
            </a:r>
            <a:r>
              <a:rPr lang="en-US" dirty="0" smtClean="0"/>
              <a:t>/v3/</a:t>
            </a:r>
            <a:r>
              <a:rPr lang="en-US" dirty="0" err="1" smtClean="0"/>
              <a:t>classify?api_key</a:t>
            </a:r>
            <a:r>
              <a:rPr lang="en-US" dirty="0" smtClean="0"/>
              <a:t>={</a:t>
            </a:r>
            <a:r>
              <a:rPr lang="en-US" dirty="0" err="1" smtClean="0"/>
              <a:t>api</a:t>
            </a:r>
            <a:r>
              <a:rPr lang="en-US" dirty="0" smtClean="0"/>
              <a:t>-key}&amp;version=2016-05-20"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7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57" y="201880"/>
            <a:ext cx="11661569" cy="65551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{ "images": </a:t>
            </a:r>
          </a:p>
          <a:p>
            <a:pPr marL="0" indent="0">
              <a:buNone/>
            </a:pPr>
            <a:r>
              <a:rPr lang="en-US" dirty="0" smtClean="0"/>
              <a:t>[ { "classifiers": </a:t>
            </a:r>
          </a:p>
          <a:p>
            <a:pPr marL="0" indent="0">
              <a:buNone/>
            </a:pPr>
            <a:r>
              <a:rPr lang="en-US" dirty="0" smtClean="0"/>
              <a:t>[ { "classes": </a:t>
            </a:r>
          </a:p>
          <a:p>
            <a:pPr marL="0" indent="0">
              <a:buNone/>
            </a:pPr>
            <a:r>
              <a:rPr lang="en-US" dirty="0" smtClean="0"/>
              <a:t>[ { "class": "animal", "score": 1.0, "</a:t>
            </a:r>
            <a:r>
              <a:rPr lang="en-US" dirty="0" err="1" smtClean="0"/>
              <a:t>type_hierarchy</a:t>
            </a:r>
            <a:r>
              <a:rPr lang="en-US" dirty="0" smtClean="0"/>
              <a:t>": "/animals" }, </a:t>
            </a:r>
          </a:p>
          <a:p>
            <a:pPr marL="0" indent="0">
              <a:buNone/>
            </a:pPr>
            <a:r>
              <a:rPr lang="en-US" dirty="0" smtClean="0"/>
              <a:t>{ "class": "mammal", "score": 1.0, "</a:t>
            </a:r>
            <a:r>
              <a:rPr lang="en-US" dirty="0" err="1" smtClean="0"/>
              <a:t>type_hierarchy</a:t>
            </a:r>
            <a:r>
              <a:rPr lang="en-US" dirty="0" smtClean="0"/>
              <a:t>": "/animals/mammal" }, </a:t>
            </a:r>
          </a:p>
          <a:p>
            <a:pPr marL="0" indent="0">
              <a:buNone/>
            </a:pPr>
            <a:r>
              <a:rPr lang="en-US" dirty="0" smtClean="0"/>
              <a:t>{ "class": "dog", "score": 0.880797, "</a:t>
            </a:r>
            <a:r>
              <a:rPr lang="en-US" dirty="0" err="1" smtClean="0"/>
              <a:t>type_hierarchy</a:t>
            </a:r>
            <a:r>
              <a:rPr lang="en-US" dirty="0" smtClean="0"/>
              <a:t>": "/animals/pets/dog" } ], "</a:t>
            </a:r>
            <a:r>
              <a:rPr lang="en-US" dirty="0" err="1" smtClean="0"/>
              <a:t>classifier_id</a:t>
            </a:r>
            <a:r>
              <a:rPr lang="en-US" dirty="0" smtClean="0"/>
              <a:t>": "default", "name": "default" }, </a:t>
            </a:r>
          </a:p>
          <a:p>
            <a:pPr marL="0" indent="0">
              <a:buNone/>
            </a:pPr>
            <a:r>
              <a:rPr lang="en-US" dirty="0" smtClean="0"/>
              <a:t>{ "classes": [ { "class": "</a:t>
            </a:r>
            <a:r>
              <a:rPr lang="en-US" dirty="0" err="1" smtClean="0"/>
              <a:t>goldenretriever</a:t>
            </a:r>
            <a:r>
              <a:rPr lang="en-US" dirty="0" smtClean="0"/>
              <a:t>", "score": 0.610501 } ], "</a:t>
            </a:r>
            <a:r>
              <a:rPr lang="en-US" dirty="0" err="1" smtClean="0"/>
              <a:t>classifier_id</a:t>
            </a:r>
            <a:r>
              <a:rPr lang="en-US" dirty="0" smtClean="0"/>
              <a:t>": "dogs_2084675858", "name": "dogs" } ], </a:t>
            </a:r>
          </a:p>
          <a:p>
            <a:pPr marL="0" indent="0">
              <a:buNone/>
            </a:pPr>
            <a:r>
              <a:rPr lang="en-US" dirty="0" smtClean="0"/>
              <a:t>"image": "</a:t>
            </a:r>
            <a:r>
              <a:rPr lang="en-US" dirty="0" err="1" smtClean="0"/>
              <a:t>dogs.jpg</a:t>
            </a:r>
            <a:r>
              <a:rPr lang="en-US" dirty="0" smtClean="0"/>
              <a:t>" } ], </a:t>
            </a: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 err="1" smtClean="0"/>
              <a:t>images_processed</a:t>
            </a:r>
            <a:r>
              <a:rPr lang="en-US" dirty="0" smtClean="0"/>
              <a:t>": 1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mtClean="0"/>
              <a:t>By default, scores below 0.5 are not reported in the results of /classify .The </a:t>
            </a:r>
            <a:r>
              <a:rPr lang="en-US" dirty="0" smtClean="0"/>
              <a:t>API will classify for all classes in the classifier, but you can adjust the threshold to only return results above a certain confidence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0639"/>
            <a:ext cx="10515600" cy="118004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your custom </a:t>
            </a:r>
            <a:r>
              <a:rPr lang="en-US" b="1" dirty="0" smtClean="0"/>
              <a:t>classifier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curl -X DELETE </a:t>
            </a:r>
            <a:r>
              <a:rPr lang="en-US" dirty="0" smtClean="0">
                <a:hlinkClick r:id="rId2" invalidUrl="https://gateway-a.watsonplatform.net/visual-recognition/api/v3/classifiers/{classifier_id}?api_key={api-key}&amp;version=2016-05-20"/>
              </a:rPr>
              <a:t>https</a:t>
            </a:r>
            <a:r>
              <a:rPr lang="en-US" dirty="0" smtClean="0">
                <a:hlinkClick r:id="rId3" invalidUrl="https://gateway-a.watsonplatform.net/visual-recognition/api/v3/classifiers/{classifier_id}?api_key={api-key}&amp;version=2016-05-20"/>
              </a:rPr>
              <a:t>://gateway-a.watsonplatform.net/visual-recognition/api/v3/classifiers/{classifier_id}?api_key={</a:t>
            </a:r>
            <a:r>
              <a:rPr lang="en-US" dirty="0" smtClean="0">
                <a:hlinkClick r:id="rId4" invalidUrl="https://gateway-a.watsonplatform.net/visual-recognition/api/v3/classifiers/{classifier_id}?api_key={api-key}&amp;version=2016-05-20"/>
              </a:rPr>
              <a:t>api-key}&amp;version=2016-05-20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Free account can only create 1 Classifier </a:t>
            </a:r>
            <a:r>
              <a:rPr lang="en-US" dirty="0" smtClean="0"/>
              <a:t>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0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996"/>
            <a:ext cx="10515600" cy="1325563"/>
          </a:xfrm>
        </p:spPr>
        <p:txBody>
          <a:bodyPr/>
          <a:lstStyle/>
          <a:p>
            <a:r>
              <a:rPr lang="en-US" smtClean="0"/>
              <a:t>CURL COMMANDS TO CREATE A CUSTOM CLASSIFIER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curl -X POST -F "</a:t>
            </a:r>
            <a:r>
              <a:rPr lang="en-US" sz="1800" dirty="0" err="1"/>
              <a:t>riya_positive_examples</a:t>
            </a:r>
            <a:r>
              <a:rPr lang="en-US" sz="1800" dirty="0"/>
              <a:t>=@</a:t>
            </a:r>
            <a:r>
              <a:rPr lang="en-US" sz="1800" dirty="0" err="1"/>
              <a:t>riya.zip</a:t>
            </a:r>
            <a:r>
              <a:rPr lang="en-US" sz="1800" dirty="0"/>
              <a:t>" -F "</a:t>
            </a:r>
            <a:r>
              <a:rPr lang="en-US" sz="1800" dirty="0" err="1"/>
              <a:t>negative_examples</a:t>
            </a:r>
            <a:r>
              <a:rPr lang="en-US" sz="1800" dirty="0"/>
              <a:t>=@</a:t>
            </a:r>
            <a:r>
              <a:rPr lang="en-US" sz="1800" dirty="0" err="1"/>
              <a:t>Hansika.zip</a:t>
            </a:r>
            <a:r>
              <a:rPr lang="en-US" sz="1800" dirty="0"/>
              <a:t>" -F "name=</a:t>
            </a:r>
            <a:r>
              <a:rPr lang="en-US" sz="1800" dirty="0" err="1"/>
              <a:t>riya</a:t>
            </a:r>
            <a:r>
              <a:rPr lang="en-US" sz="1800" dirty="0"/>
              <a:t>" </a:t>
            </a:r>
            <a:r>
              <a:rPr lang="en-US" sz="1800" dirty="0" smtClean="0"/>
              <a:t>"https</a:t>
            </a:r>
            <a:r>
              <a:rPr lang="en-US" sz="1800" dirty="0"/>
              <a:t>://</a:t>
            </a:r>
            <a:r>
              <a:rPr lang="en-US" sz="1800" dirty="0" smtClean="0"/>
              <a:t>gateway-</a:t>
            </a:r>
            <a:r>
              <a:rPr lang="en-US" sz="1800" dirty="0" err="1" smtClean="0"/>
              <a:t>a.watsonplatform.net</a:t>
            </a:r>
            <a:r>
              <a:rPr lang="en-US" sz="1800" dirty="0" smtClean="0"/>
              <a:t>/visual-recognition/</a:t>
            </a:r>
            <a:r>
              <a:rPr lang="en-US" sz="1800" dirty="0" err="1" smtClean="0"/>
              <a:t>api</a:t>
            </a:r>
            <a:r>
              <a:rPr lang="en-US" sz="1800" dirty="0" smtClean="0"/>
              <a:t>/v3/</a:t>
            </a:r>
            <a:r>
              <a:rPr lang="en-US" sz="1800" dirty="0" err="1" smtClean="0"/>
              <a:t>classifiers?api_key</a:t>
            </a:r>
            <a:r>
              <a:rPr lang="en-US" sz="1800" dirty="0" smtClean="0"/>
              <a:t>=14bf964173b65cf2fea8c6b348dec6a7093281c9&amp;version=2016-05-20"</a:t>
            </a:r>
          </a:p>
          <a:p>
            <a:endParaRPr lang="en-US" sz="1800" dirty="0" smtClean="0"/>
          </a:p>
          <a:p>
            <a:r>
              <a:rPr lang="en-US" sz="1800" dirty="0" smtClean="0"/>
              <a:t>curl </a:t>
            </a:r>
            <a:r>
              <a:rPr lang="en-US" sz="1800" dirty="0"/>
              <a:t>-X GET </a:t>
            </a:r>
            <a:r>
              <a:rPr lang="en-US" sz="1800" dirty="0" smtClean="0"/>
              <a:t>"https</a:t>
            </a:r>
            <a:r>
              <a:rPr lang="en-US" sz="1800" dirty="0"/>
              <a:t>://</a:t>
            </a:r>
            <a:r>
              <a:rPr lang="en-US" sz="1800" dirty="0" smtClean="0"/>
              <a:t>gateway-</a:t>
            </a:r>
            <a:r>
              <a:rPr lang="en-US" sz="1800" dirty="0" err="1" smtClean="0"/>
              <a:t>a.watsonplatform.net</a:t>
            </a:r>
            <a:r>
              <a:rPr lang="en-US" sz="1800" dirty="0" smtClean="0"/>
              <a:t>/visual-recognition/</a:t>
            </a:r>
            <a:r>
              <a:rPr lang="en-US" sz="1800" dirty="0" err="1" smtClean="0"/>
              <a:t>api</a:t>
            </a:r>
            <a:r>
              <a:rPr lang="en-US" sz="1800" dirty="0" smtClean="0"/>
              <a:t>/v3/classifiers/riya_753549970?api_key=16bf964173b65cf2fea8c6b348dec6a7093281c9&amp;version=2016-05-20"</a:t>
            </a:r>
          </a:p>
          <a:p>
            <a:endParaRPr lang="en-US" sz="1800" dirty="0" smtClean="0"/>
          </a:p>
          <a:p>
            <a:r>
              <a:rPr lang="en-US" sz="1800" dirty="0"/>
              <a:t>curl -X POST -F "</a:t>
            </a:r>
            <a:r>
              <a:rPr lang="en-US" sz="1800" dirty="0" err="1"/>
              <a:t>images_file</a:t>
            </a:r>
            <a:r>
              <a:rPr lang="en-US" sz="1800" dirty="0"/>
              <a:t>=@</a:t>
            </a:r>
            <a:r>
              <a:rPr lang="en-US" sz="1800" dirty="0" err="1"/>
              <a:t>riya.jpg</a:t>
            </a:r>
            <a:r>
              <a:rPr lang="en-US" sz="1800" dirty="0"/>
              <a:t>" -F "parameters=@</a:t>
            </a:r>
            <a:r>
              <a:rPr lang="en-US" sz="1800" dirty="0" err="1"/>
              <a:t>myparams.json</a:t>
            </a:r>
            <a:r>
              <a:rPr lang="en-US" sz="1800" dirty="0"/>
              <a:t>" "https://gateway-</a:t>
            </a:r>
            <a:r>
              <a:rPr lang="en-US" sz="1800" dirty="0" err="1"/>
              <a:t>a.watsonplatform.net</a:t>
            </a:r>
            <a:r>
              <a:rPr lang="en-US" sz="1800" dirty="0"/>
              <a:t>/visual-recognition/</a:t>
            </a:r>
            <a:r>
              <a:rPr lang="en-US" sz="1800" dirty="0" err="1"/>
              <a:t>api</a:t>
            </a:r>
            <a:r>
              <a:rPr lang="en-US" sz="1800" dirty="0"/>
              <a:t>/v3/</a:t>
            </a:r>
            <a:r>
              <a:rPr lang="en-US" sz="1800" dirty="0" err="1"/>
              <a:t>classify?api_key</a:t>
            </a:r>
            <a:r>
              <a:rPr lang="en-US" sz="1800" dirty="0"/>
              <a:t>=16bf964173b65cf2fea8c6b348dec6a7093281c9&amp;version=2016-05-20"</a:t>
            </a:r>
          </a:p>
        </p:txBody>
      </p:sp>
    </p:spTree>
    <p:extLst>
      <p:ext uri="{BB962C8B-B14F-4D97-AF65-F5344CB8AC3E}">
        <p14:creationId xmlns:p14="http://schemas.microsoft.com/office/powerpoint/2010/main" val="123060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132" y="281396"/>
            <a:ext cx="12465132" cy="6109324"/>
          </a:xfrm>
        </p:spPr>
      </p:pic>
    </p:spTree>
    <p:extLst>
      <p:ext uri="{BB962C8B-B14F-4D97-AF65-F5344CB8AC3E}">
        <p14:creationId xmlns:p14="http://schemas.microsoft.com/office/powerpoint/2010/main" val="111493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Classifying an image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curl -X POST -F "</a:t>
            </a:r>
            <a:r>
              <a:rPr lang="en-US" dirty="0" err="1" smtClean="0"/>
              <a:t>images_file</a:t>
            </a:r>
            <a:r>
              <a:rPr lang="en-US" dirty="0" smtClean="0"/>
              <a:t>=@</a:t>
            </a:r>
            <a:r>
              <a:rPr lang="en-US" dirty="0" err="1" smtClean="0"/>
              <a:t>fruitbowl.jpg</a:t>
            </a:r>
            <a:r>
              <a:rPr lang="en-US" dirty="0" smtClean="0"/>
              <a:t>" </a:t>
            </a:r>
            <a:r>
              <a:rPr lang="en-US" dirty="0" smtClean="0">
                <a:hlinkClick r:id="rId2" invalidUrl="https://gateway-a.watsonplatform.net/visual-recognition/api/v3/classify?api_key={api-key}&amp;version=2016-05-20"/>
              </a:rPr>
              <a:t>https://gateway-a.watsonplatform.net/visual-recognition/api/v3/classify?api_key={api-key}&amp;version=2016-05-20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89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6" y="154379"/>
            <a:ext cx="11140044" cy="60225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RESPONSE:</a:t>
            </a:r>
          </a:p>
          <a:p>
            <a:r>
              <a:rPr lang="en-US" dirty="0" smtClean="0"/>
              <a:t>{ "</a:t>
            </a:r>
            <a:r>
              <a:rPr lang="en-US" dirty="0" err="1" smtClean="0"/>
              <a:t>custom_classes</a:t>
            </a:r>
            <a:r>
              <a:rPr lang="en-US" dirty="0" smtClean="0"/>
              <a:t>": 0, </a:t>
            </a:r>
          </a:p>
          <a:p>
            <a:pPr marL="0" indent="0">
              <a:buNone/>
            </a:pPr>
            <a:r>
              <a:rPr lang="en-US" dirty="0" smtClean="0"/>
              <a:t>	"images": </a:t>
            </a:r>
          </a:p>
          <a:p>
            <a:pPr marL="0" indent="0">
              <a:buNone/>
            </a:pPr>
            <a:r>
              <a:rPr lang="en-US" dirty="0" smtClean="0"/>
              <a:t>		[ { "classifiers":</a:t>
            </a:r>
          </a:p>
          <a:p>
            <a:pPr marL="0" indent="0">
              <a:buNone/>
            </a:pPr>
            <a:r>
              <a:rPr lang="en-US" dirty="0" smtClean="0"/>
              <a:t> 			[ { "classes":</a:t>
            </a:r>
          </a:p>
          <a:p>
            <a:pPr marL="0" indent="0">
              <a:buNone/>
            </a:pPr>
            <a:r>
              <a:rPr lang="en-US" dirty="0" smtClean="0"/>
              <a:t>				 [ { "class": "banana", "score": 0.81, "</a:t>
            </a:r>
            <a:r>
              <a:rPr lang="en-US" dirty="0" err="1" smtClean="0"/>
              <a:t>type_hierarchy</a:t>
            </a:r>
            <a:r>
              <a:rPr lang="en-US" dirty="0" smtClean="0"/>
              <a:t>": "/fruit/banana" }, { "class": "fruit", "score": 0.922 }, </a:t>
            </a:r>
          </a:p>
          <a:p>
            <a:pPr marL="0" indent="0">
              <a:buNone/>
            </a:pPr>
            <a:r>
              <a:rPr lang="en-US" dirty="0" smtClean="0"/>
              <a:t>				{ "class": "mango", "score": 0.554, "</a:t>
            </a:r>
            <a:r>
              <a:rPr lang="en-US" dirty="0" err="1" smtClean="0"/>
              <a:t>type_hierarchy</a:t>
            </a:r>
            <a:r>
              <a:rPr lang="en-US" dirty="0" smtClean="0"/>
              <a:t>": "/fruit/mango" }, { "class": "olive color" "score": 0.951 }, </a:t>
            </a:r>
          </a:p>
          <a:p>
            <a:pPr marL="0" indent="0">
              <a:buNone/>
            </a:pPr>
            <a:r>
              <a:rPr lang="en-US" dirty="0" smtClean="0"/>
              <a:t>				{ "class": "olive green color" "score": 0.747 } ], "</a:t>
            </a:r>
            <a:r>
              <a:rPr lang="en-US" dirty="0" err="1" smtClean="0"/>
              <a:t>classifier_id</a:t>
            </a:r>
            <a:r>
              <a:rPr lang="en-US" dirty="0" smtClean="0"/>
              <a:t>": "default", "name": "default" } ], </a:t>
            </a:r>
          </a:p>
          <a:p>
            <a:pPr marL="0" indent="0">
              <a:buNone/>
            </a:pPr>
            <a:r>
              <a:rPr lang="en-US" dirty="0" smtClean="0"/>
              <a:t>					"image": "</a:t>
            </a:r>
            <a:r>
              <a:rPr lang="en-US" dirty="0" err="1" smtClean="0"/>
              <a:t>fruitbowl.jpg</a:t>
            </a:r>
            <a:r>
              <a:rPr lang="en-US" dirty="0" smtClean="0"/>
              <a:t>" } ], </a:t>
            </a:r>
          </a:p>
          <a:p>
            <a:pPr marL="0" indent="0">
              <a:buNone/>
            </a:pPr>
            <a:r>
              <a:rPr lang="en-US" dirty="0" smtClean="0"/>
              <a:t>						"</a:t>
            </a:r>
            <a:r>
              <a:rPr lang="en-US" dirty="0" err="1" smtClean="0"/>
              <a:t>images_processed</a:t>
            </a:r>
            <a:r>
              <a:rPr lang="en-US" dirty="0" smtClean="0"/>
              <a:t>": 1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Detecting faces in an image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curl -X POST -F "</a:t>
            </a:r>
            <a:r>
              <a:rPr lang="en-US" dirty="0" err="1" smtClean="0"/>
              <a:t>images_file</a:t>
            </a:r>
            <a:r>
              <a:rPr lang="en-US" dirty="0" smtClean="0"/>
              <a:t>=@</a:t>
            </a:r>
            <a:r>
              <a:rPr lang="en-US" dirty="0" err="1" smtClean="0"/>
              <a:t>prez.jpg</a:t>
            </a:r>
            <a:r>
              <a:rPr lang="en-US" dirty="0" smtClean="0"/>
              <a:t>" </a:t>
            </a:r>
            <a:r>
              <a:rPr lang="en-US" dirty="0" smtClean="0">
                <a:hlinkClick r:id="rId2" invalidUrl="https://gateway-a.watsonplatform.net/visual-recognition/api/v3/detect_faces?api_key={api-key}&amp;version=2016-05-20"/>
              </a:rPr>
              <a:t>https://gateway-a.watsonplatform.net/visual-recognition/api/v3/detect_faces?api_key={api-key}&amp;version=2016-05-20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5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31" y="213756"/>
            <a:ext cx="11128169" cy="5963207"/>
          </a:xfrm>
        </p:spPr>
        <p:txBody>
          <a:bodyPr/>
          <a:lstStyle/>
          <a:p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{ "images": </a:t>
            </a:r>
          </a:p>
          <a:p>
            <a:pPr marL="0" indent="0">
              <a:buNone/>
            </a:pPr>
            <a:r>
              <a:rPr lang="en-US" dirty="0" smtClean="0"/>
              <a:t>		[ { "faces": </a:t>
            </a:r>
          </a:p>
          <a:p>
            <a:pPr marL="0" indent="0">
              <a:buNone/>
            </a:pPr>
            <a:r>
              <a:rPr lang="en-US" dirty="0" smtClean="0"/>
              <a:t>			[ { "age": { "max": 54, "min": 45, "score": 0.364876 }, "</a:t>
            </a:r>
            <a:r>
              <a:rPr lang="en-US" dirty="0" err="1" smtClean="0"/>
              <a:t>face_location</a:t>
            </a:r>
            <a:r>
              <a:rPr lang="en-US" dirty="0" smtClean="0"/>
              <a:t>": { "height": 117, "left": 406, "top": 149, "width": 108 }, "gender": { "gender": "MALE", "score": 0.993307 }, "identity": { "name": "Barack Obama", "score": 0.982014 "</a:t>
            </a:r>
            <a:r>
              <a:rPr lang="en-US" dirty="0" err="1" smtClean="0"/>
              <a:t>type_hierarchy</a:t>
            </a:r>
            <a:r>
              <a:rPr lang="en-US" dirty="0" smtClean="0"/>
              <a:t>": "/people/politicians/democrats/</a:t>
            </a:r>
            <a:r>
              <a:rPr lang="en-US" dirty="0" err="1" smtClean="0"/>
              <a:t>barack</a:t>
            </a:r>
            <a:r>
              <a:rPr lang="en-US" dirty="0" smtClean="0"/>
              <a:t> </a:t>
            </a:r>
            <a:r>
              <a:rPr lang="en-US" dirty="0" err="1" smtClean="0"/>
              <a:t>obama</a:t>
            </a:r>
            <a:r>
              <a:rPr lang="en-US" dirty="0" smtClean="0"/>
              <a:t>" } } ], </a:t>
            </a:r>
          </a:p>
          <a:p>
            <a:pPr marL="0" indent="0">
              <a:buNone/>
            </a:pPr>
            <a:r>
              <a:rPr lang="en-US" dirty="0" smtClean="0"/>
              <a:t>		"image": "</a:t>
            </a:r>
            <a:r>
              <a:rPr lang="en-US" dirty="0" err="1" smtClean="0"/>
              <a:t>prez.jpg</a:t>
            </a:r>
            <a:r>
              <a:rPr lang="en-US" dirty="0" smtClean="0"/>
              <a:t>" } ], </a:t>
            </a:r>
          </a:p>
          <a:p>
            <a:pPr marL="0" indent="0">
              <a:buNone/>
            </a:pPr>
            <a:r>
              <a:rPr lang="en-US" dirty="0" smtClean="0"/>
              <a:t>			"</a:t>
            </a:r>
            <a:r>
              <a:rPr lang="en-US" dirty="0" err="1" smtClean="0"/>
              <a:t>images_processed</a:t>
            </a:r>
            <a:r>
              <a:rPr lang="en-US" dirty="0" smtClean="0"/>
              <a:t>": 1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0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40" y="313232"/>
            <a:ext cx="10515600" cy="1325563"/>
          </a:xfrm>
        </p:spPr>
        <p:txBody>
          <a:bodyPr/>
          <a:lstStyle/>
          <a:p>
            <a:r>
              <a:rPr lang="en-US" b="1" dirty="0" smtClean="0"/>
              <a:t>Creating a custom classifier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83" y="1425039"/>
            <a:ext cx="11459689" cy="5106390"/>
          </a:xfrm>
        </p:spPr>
        <p:txBody>
          <a:bodyPr>
            <a:normAutofit/>
          </a:bodyPr>
          <a:lstStyle/>
          <a:p>
            <a:r>
              <a:rPr lang="en-US" dirty="0" smtClean="0"/>
              <a:t>curl -X POST -F "</a:t>
            </a:r>
            <a:r>
              <a:rPr lang="en-US" dirty="0" err="1" smtClean="0"/>
              <a:t>beagle_positive_examples</a:t>
            </a:r>
            <a:r>
              <a:rPr lang="en-US" dirty="0" smtClean="0"/>
              <a:t>=@</a:t>
            </a:r>
            <a:r>
              <a:rPr lang="en-US" dirty="0" err="1" smtClean="0"/>
              <a:t>beagle.zip</a:t>
            </a:r>
            <a:r>
              <a:rPr lang="en-US" dirty="0" smtClean="0"/>
              <a:t>" -F "</a:t>
            </a:r>
            <a:r>
              <a:rPr lang="en-US" dirty="0" err="1" smtClean="0"/>
              <a:t>husky_positive_examples</a:t>
            </a:r>
            <a:r>
              <a:rPr lang="en-US" dirty="0" smtClean="0"/>
              <a:t>=@</a:t>
            </a:r>
            <a:r>
              <a:rPr lang="en-US" dirty="0" err="1" smtClean="0"/>
              <a:t>husky.zip</a:t>
            </a:r>
            <a:r>
              <a:rPr lang="en-US" dirty="0" smtClean="0"/>
              <a:t>" -F "</a:t>
            </a:r>
            <a:r>
              <a:rPr lang="en-US" dirty="0" err="1" smtClean="0"/>
              <a:t>goldenretriever_positive_examples</a:t>
            </a:r>
            <a:r>
              <a:rPr lang="en-US" dirty="0" smtClean="0"/>
              <a:t>=@golden-</a:t>
            </a:r>
            <a:r>
              <a:rPr lang="en-US" dirty="0" err="1" smtClean="0"/>
              <a:t>retriever.zip</a:t>
            </a:r>
            <a:r>
              <a:rPr lang="en-US" dirty="0" smtClean="0"/>
              <a:t>" -F "</a:t>
            </a:r>
            <a:r>
              <a:rPr lang="en-US" dirty="0" err="1" smtClean="0"/>
              <a:t>negative_examples</a:t>
            </a:r>
            <a:r>
              <a:rPr lang="en-US" dirty="0" smtClean="0"/>
              <a:t>=@</a:t>
            </a:r>
            <a:r>
              <a:rPr lang="en-US" dirty="0" err="1" smtClean="0"/>
              <a:t>cats.zip</a:t>
            </a:r>
            <a:r>
              <a:rPr lang="en-US" dirty="0" smtClean="0"/>
              <a:t>" -F "name=dogs" </a:t>
            </a:r>
            <a:r>
              <a:rPr lang="en-US" dirty="0" smtClean="0">
                <a:hlinkClick r:id="rId2" invalidUrl="https://gateway-a.watsonplatform.net/visual-recognition/api/v3/classifiers?api_key={api-key}&amp;version=2016-05-20"/>
              </a:rPr>
              <a:t>https://gateway-a.watsonplatform.net/visual-recognition/api/v3/classifiers?api_key={api-key}&amp;</a:t>
            </a:r>
            <a:r>
              <a:rPr lang="en-US" dirty="0" smtClean="0">
                <a:hlinkClick r:id="rId3" invalidUrl="https://gateway-a.watsonplatform.net/visual-recognition/api/v3/classifiers?api_key={api-key}&amp;version=2016-05-20"/>
              </a:rPr>
              <a:t>version=2016-05-20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prefix that you specify for each positive example parameter is used as the class name within the new classifier. The "_</a:t>
            </a:r>
            <a:r>
              <a:rPr lang="en-US" dirty="0" err="1" smtClean="0"/>
              <a:t>positive_examples</a:t>
            </a:r>
            <a:r>
              <a:rPr lang="en-US" dirty="0" smtClean="0"/>
              <a:t>" suffix is required. There is no limit on the number of positive example files you can upload in a single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5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58" y="225631"/>
            <a:ext cx="11045042" cy="5951332"/>
          </a:xfrm>
        </p:spPr>
        <p:txBody>
          <a:bodyPr/>
          <a:lstStyle/>
          <a:p>
            <a:r>
              <a:rPr lang="en-US" dirty="0" smtClean="0"/>
              <a:t>Response: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"</a:t>
            </a:r>
            <a:r>
              <a:rPr lang="en-US" dirty="0" err="1" smtClean="0"/>
              <a:t>classifier_id</a:t>
            </a:r>
            <a:r>
              <a:rPr lang="en-US" dirty="0" smtClean="0"/>
              <a:t>": "dogs_1941945966", </a:t>
            </a:r>
          </a:p>
          <a:p>
            <a:pPr marL="0" indent="0">
              <a:buNone/>
            </a:pPr>
            <a:r>
              <a:rPr lang="en-US" dirty="0" smtClean="0"/>
              <a:t>"name": "dogs", </a:t>
            </a:r>
          </a:p>
          <a:p>
            <a:pPr marL="0" indent="0">
              <a:buNone/>
            </a:pPr>
            <a:r>
              <a:rPr lang="en-US" dirty="0" smtClean="0"/>
              <a:t>"owner": "</a:t>
            </a:r>
            <a:r>
              <a:rPr lang="en-US" dirty="0" err="1" smtClean="0"/>
              <a:t>xxxx</a:t>
            </a:r>
            <a:r>
              <a:rPr lang="en-US" dirty="0" smtClean="0"/>
              <a:t>-</a:t>
            </a:r>
            <a:r>
              <a:rPr lang="en-US" dirty="0" err="1" smtClean="0"/>
              <a:t>xxxxx</a:t>
            </a:r>
            <a:r>
              <a:rPr lang="en-US" dirty="0" smtClean="0"/>
              <a:t>-xxx-</a:t>
            </a:r>
            <a:r>
              <a:rPr lang="en-US" dirty="0" err="1" smtClean="0"/>
              <a:t>xxxx</a:t>
            </a:r>
            <a:r>
              <a:rPr lang="en-US" dirty="0" smtClean="0"/>
              <a:t>", </a:t>
            </a:r>
          </a:p>
          <a:p>
            <a:pPr marL="0" indent="0">
              <a:buNone/>
            </a:pPr>
            <a:r>
              <a:rPr lang="en-US" dirty="0" smtClean="0"/>
              <a:t>"status": "training", </a:t>
            </a:r>
          </a:p>
          <a:p>
            <a:pPr marL="0" indent="0">
              <a:buNone/>
            </a:pPr>
            <a:r>
              <a:rPr lang="en-US" dirty="0" smtClean="0"/>
              <a:t>"created": "2016-05-18T21:32:27.752Z", </a:t>
            </a:r>
          </a:p>
          <a:p>
            <a:pPr marL="0" indent="0">
              <a:buNone/>
            </a:pPr>
            <a:r>
              <a:rPr lang="en-US" dirty="0" smtClean="0"/>
              <a:t>"classes": [ {"class": "husky"}, {"class": "</a:t>
            </a:r>
            <a:r>
              <a:rPr lang="en-US" dirty="0" err="1" smtClean="0"/>
              <a:t>goldenretriever</a:t>
            </a:r>
            <a:r>
              <a:rPr lang="en-US" dirty="0" smtClean="0"/>
              <a:t>"}, {"class": "beagle"} ]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7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curl -X GET </a:t>
            </a:r>
            <a:r>
              <a:rPr lang="en-US" dirty="0" smtClean="0">
                <a:hlinkClick r:id="rId2" invalidUrl="https://gateway-a.watsonplatform.net/visual-recognition/api/v3/classifiers/{classifier_id}?api_key={api-key}&amp;version=2016-05-20"/>
              </a:rPr>
              <a:t>https://gateway-a.watsonplatform.net/visual-recognition/api/v3/classifiers/{classifier_id}?api_key={api-key}&amp;version=2016-05-20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633</Words>
  <Application>Microsoft Macintosh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WATSON VISUAL RECOGNITION</vt:lpstr>
      <vt:lpstr>PowerPoint Presentation</vt:lpstr>
      <vt:lpstr>Classifying an image </vt:lpstr>
      <vt:lpstr>PowerPoint Presentation</vt:lpstr>
      <vt:lpstr>Detecting faces in an image </vt:lpstr>
      <vt:lpstr>PowerPoint Presentation</vt:lpstr>
      <vt:lpstr>Creating a custom classifier </vt:lpstr>
      <vt:lpstr>PowerPoint Presentation</vt:lpstr>
      <vt:lpstr>Query the classifier</vt:lpstr>
      <vt:lpstr>Updating an existing custom classifier </vt:lpstr>
      <vt:lpstr>PowerPoint Presentation</vt:lpstr>
      <vt:lpstr>Classifying an image with a custom classifier </vt:lpstr>
      <vt:lpstr>PowerPoint Presentation</vt:lpstr>
      <vt:lpstr>Deleting your custom classifier </vt:lpstr>
      <vt:lpstr>CURL COMMANDS TO CREATE A CUSTOM CLASSIFIER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 Roy</dc:creator>
  <cp:lastModifiedBy>Riya Roy</cp:lastModifiedBy>
  <cp:revision>28</cp:revision>
  <dcterms:created xsi:type="dcterms:W3CDTF">2017-03-07T17:16:55Z</dcterms:created>
  <dcterms:modified xsi:type="dcterms:W3CDTF">2017-03-17T05:18:35Z</dcterms:modified>
</cp:coreProperties>
</file>