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1615" y="4821382"/>
            <a:ext cx="5489812" cy="970151"/>
          </a:xfrm>
        </p:spPr>
        <p:txBody>
          <a:bodyPr/>
          <a:lstStyle/>
          <a:p>
            <a:r>
              <a:rPr lang="en-US" dirty="0" smtClean="0"/>
              <a:t>Emily’s TDEE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615" y="655053"/>
            <a:ext cx="3922049" cy="4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1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TDEE? – What is it?</a:t>
            </a:r>
            <a:br>
              <a:rPr lang="en-US" dirty="0" smtClean="0"/>
            </a:br>
            <a:r>
              <a:rPr lang="en-US" dirty="0" smtClean="0"/>
              <a:t>				  Why is it important?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Initially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58" y="514282"/>
            <a:ext cx="3399460" cy="604348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41" y="514282"/>
            <a:ext cx="3349303" cy="5954319"/>
          </a:xfrm>
        </p:spPr>
      </p:pic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6315" y="2140018"/>
            <a:ext cx="3009604" cy="4098503"/>
          </a:xfrm>
        </p:spPr>
        <p:txBody>
          <a:bodyPr/>
          <a:lstStyle/>
          <a:p>
            <a:r>
              <a:rPr lang="en-US" dirty="0" smtClean="0"/>
              <a:t>Features to improve:</a:t>
            </a:r>
          </a:p>
          <a:p>
            <a:r>
              <a:rPr lang="en-US" dirty="0" smtClean="0"/>
              <a:t>Make it both metric and US measurements</a:t>
            </a:r>
          </a:p>
          <a:p>
            <a:r>
              <a:rPr lang="en-US" dirty="0" smtClean="0"/>
              <a:t>Improve UI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8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479" y="973668"/>
            <a:ext cx="8761413" cy="706964"/>
          </a:xfrm>
        </p:spPr>
        <p:txBody>
          <a:bodyPr/>
          <a:lstStyle/>
          <a:p>
            <a:r>
              <a:rPr lang="en-US" dirty="0" smtClean="0"/>
              <a:t>App </a:t>
            </a:r>
            <a:r>
              <a:rPr lang="en-US" dirty="0" smtClean="0"/>
              <a:t>Progress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63" y="514282"/>
            <a:ext cx="3446145" cy="612648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279" y="514282"/>
            <a:ext cx="3412183" cy="6066107"/>
          </a:xfrm>
        </p:spPr>
      </p:pic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6315" y="2140018"/>
            <a:ext cx="3009604" cy="4098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Features improved:</a:t>
            </a:r>
          </a:p>
          <a:p>
            <a:r>
              <a:rPr lang="en-US" dirty="0" smtClean="0"/>
              <a:t>Now metric and US measurements</a:t>
            </a:r>
          </a:p>
          <a:p>
            <a:r>
              <a:rPr lang="en-US" dirty="0" smtClean="0"/>
              <a:t>Improve UI design</a:t>
            </a:r>
          </a:p>
          <a:p>
            <a:pPr lvl="1"/>
            <a:r>
              <a:rPr lang="en-US" dirty="0" smtClean="0"/>
              <a:t>Buttons for US/metric</a:t>
            </a:r>
          </a:p>
          <a:p>
            <a:pPr lvl="1"/>
            <a:r>
              <a:rPr lang="en-US" dirty="0" smtClean="0"/>
              <a:t>Buttons gender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Switch </a:t>
            </a:r>
          </a:p>
          <a:p>
            <a:pPr lvl="1"/>
            <a:r>
              <a:rPr lang="en-US" dirty="0" smtClean="0"/>
              <a:t>Detecting error after changing input box </a:t>
            </a:r>
          </a:p>
          <a:p>
            <a:r>
              <a:rPr lang="en-US" dirty="0" err="1" smtClean="0"/>
              <a:t>Scrollview</a:t>
            </a:r>
            <a:r>
              <a:rPr lang="en-US" dirty="0" smtClean="0"/>
              <a:t> within a </a:t>
            </a:r>
            <a:r>
              <a:rPr lang="en-US" dirty="0" err="1" smtClean="0"/>
              <a:t>ViewFlipper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4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479" y="973668"/>
            <a:ext cx="8761413" cy="706964"/>
          </a:xfrm>
        </p:spPr>
        <p:txBody>
          <a:bodyPr/>
          <a:lstStyle/>
          <a:p>
            <a:r>
              <a:rPr lang="en-US" dirty="0" smtClean="0"/>
              <a:t>App </a:t>
            </a:r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6315" y="2140018"/>
            <a:ext cx="3009604" cy="4098503"/>
          </a:xfrm>
        </p:spPr>
        <p:txBody>
          <a:bodyPr>
            <a:normAutofit/>
          </a:bodyPr>
          <a:lstStyle/>
          <a:p>
            <a:r>
              <a:rPr lang="en-US" dirty="0" smtClean="0"/>
              <a:t>Checking for empty text boxes </a:t>
            </a:r>
          </a:p>
          <a:p>
            <a:r>
              <a:rPr lang="en-US" dirty="0" smtClean="0"/>
              <a:t>Imperial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92" y="473797"/>
            <a:ext cx="3468918" cy="6166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71" y="473796"/>
            <a:ext cx="3468918" cy="61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3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479" y="973668"/>
            <a:ext cx="8761413" cy="706964"/>
          </a:xfrm>
        </p:spPr>
        <p:txBody>
          <a:bodyPr/>
          <a:lstStyle/>
          <a:p>
            <a:r>
              <a:rPr lang="en-US" dirty="0" smtClean="0"/>
              <a:t>App </a:t>
            </a:r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6315" y="2140018"/>
            <a:ext cx="3009604" cy="4098503"/>
          </a:xfrm>
        </p:spPr>
        <p:txBody>
          <a:bodyPr>
            <a:normAutofit/>
          </a:bodyPr>
          <a:lstStyle/>
          <a:p>
            <a:r>
              <a:rPr lang="en-US" dirty="0" smtClean="0"/>
              <a:t>Checking for empty text boxes </a:t>
            </a:r>
          </a:p>
          <a:p>
            <a:r>
              <a:rPr lang="en-US" dirty="0" smtClean="0"/>
              <a:t>Metric side </a:t>
            </a:r>
          </a:p>
          <a:p>
            <a:r>
              <a:rPr lang="en-US" dirty="0" smtClean="0"/>
              <a:t>Information Section </a:t>
            </a:r>
          </a:p>
          <a:p>
            <a:pPr lvl="1"/>
            <a:r>
              <a:rPr lang="en-US" dirty="0" smtClean="0"/>
              <a:t>Explain why app simple</a:t>
            </a:r>
          </a:p>
          <a:p>
            <a:pPr lvl="1"/>
            <a:r>
              <a:rPr lang="en-US" dirty="0" smtClean="0"/>
              <a:t>Because the feature is supposed to be straightforward per purpose of the app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74" y="473797"/>
            <a:ext cx="3468918" cy="6166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39" y="473796"/>
            <a:ext cx="3468918" cy="61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20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91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Emily’s TDEE</vt:lpstr>
      <vt:lpstr>TDEE? – What is it?       Why is it important? </vt:lpstr>
      <vt:lpstr>App Initially</vt:lpstr>
      <vt:lpstr>App Progress</vt:lpstr>
      <vt:lpstr>App Beta</vt:lpstr>
      <vt:lpstr>App Beta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Emily’s TDEE</dc:title>
  <dc:creator>emilycon2010</dc:creator>
  <cp:lastModifiedBy>emilycon2010</cp:lastModifiedBy>
  <cp:revision>5</cp:revision>
  <dcterms:created xsi:type="dcterms:W3CDTF">2016-03-02T17:23:09Z</dcterms:created>
  <dcterms:modified xsi:type="dcterms:W3CDTF">2016-03-02T18:19:20Z</dcterms:modified>
</cp:coreProperties>
</file>