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350" r:id="rId6"/>
    <p:sldId id="348" r:id="rId7"/>
    <p:sldId id="268" r:id="rId8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539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307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628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2022.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5.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25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충북대학교 산업인공지능학과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20-7</a:t>
            </a: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원형일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장민우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모서리가 둥근 직사각형 5">
            <a:extLst>
              <a:ext uri="{FF2B5EF4-FFF2-40B4-BE49-F238E27FC236}">
                <a16:creationId xmlns:a16="http://schemas.microsoft.com/office/drawing/2014/main" id="{B617F58B-277B-412B-9E81-F894F83F82B2}"/>
              </a:ext>
            </a:extLst>
          </p:cNvPr>
          <p:cNvSpPr/>
          <p:nvPr/>
        </p:nvSpPr>
        <p:spPr>
          <a:xfrm>
            <a:off x="395536" y="421854"/>
            <a:ext cx="3469881" cy="44852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>
                <a:solidFill>
                  <a:schemeClr val="bg1"/>
                </a:solidFill>
              </a:rPr>
              <a:t>지능화 캡스톤 프로젝트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6FA47DE-6AFD-4F94-A1F9-0E54C53554E4}"/>
              </a:ext>
            </a:extLst>
          </p:cNvPr>
          <p:cNvGrpSpPr/>
          <p:nvPr/>
        </p:nvGrpSpPr>
        <p:grpSpPr>
          <a:xfrm>
            <a:off x="752652" y="1864915"/>
            <a:ext cx="7638695" cy="924807"/>
            <a:chOff x="157020" y="3061083"/>
            <a:chExt cx="8712968" cy="9248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A053AD-83D3-4195-B956-35FAF5223169}"/>
                </a:ext>
              </a:extLst>
            </p:cNvPr>
            <p:cNvSpPr/>
            <p:nvPr/>
          </p:nvSpPr>
          <p:spPr>
            <a:xfrm>
              <a:off x="157020" y="3061083"/>
              <a:ext cx="871296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r>
                <a:rPr lang="ko-KR" altLang="en-US" sz="44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안전모 검출 프로젝트</a:t>
              </a:r>
              <a:endParaRPr lang="en-US" altLang="ko-KR" sz="6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FA6532-6D7C-40B0-B351-D5E084786973}"/>
                </a:ext>
              </a:extLst>
            </p:cNvPr>
            <p:cNvSpPr/>
            <p:nvPr/>
          </p:nvSpPr>
          <p:spPr>
            <a:xfrm>
              <a:off x="899592" y="3278004"/>
              <a:ext cx="5985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endParaRPr lang="ko-KR" altLang="en-US" sz="40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안전모 검출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5651956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Kaggle</a:t>
            </a:r>
            <a:r>
              <a:rPr lang="ko-KR" altLang="en-US" dirty="0" smtClean="0"/>
              <a:t>에서 제공하는 오픈소스를 윈도우 </a:t>
            </a:r>
            <a:r>
              <a:rPr lang="ko-KR" altLang="en-US" dirty="0" err="1" smtClean="0"/>
              <a:t>도커를</a:t>
            </a:r>
            <a:r>
              <a:rPr lang="ko-KR" altLang="en-US" dirty="0" smtClean="0"/>
              <a:t> 사용하여 테스트 진행중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96" y="1052736"/>
            <a:ext cx="7736438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5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안전모 검출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5517232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-Yolo5s </a:t>
            </a:r>
            <a:r>
              <a:rPr lang="ko-KR" altLang="en-US" dirty="0" smtClean="0"/>
              <a:t>를 이용한 안전모 검출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오픈 소스를 </a:t>
            </a:r>
            <a:r>
              <a:rPr lang="en-US" altLang="ko-KR" dirty="0" err="1" smtClean="0"/>
              <a:t>Pycharm</a:t>
            </a:r>
            <a:r>
              <a:rPr lang="ko-KR" altLang="en-US" dirty="0" smtClean="0"/>
              <a:t>환경으로 이식 및 에러 수정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97" y="1568055"/>
            <a:ext cx="7041566" cy="380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5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purl.org/dc/elements/1.1/"/>
    <ds:schemaRef ds:uri="http://purl.org/dc/dcmitype/"/>
    <ds:schemaRef ds:uri="http://www.w3.org/XML/1998/namespace"/>
    <ds:schemaRef ds:uri="df922d41-91bf-45f8-8b2c-e1591bc010d5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9398</TotalTime>
  <Words>55</Words>
  <Application>Microsoft Office PowerPoint</Application>
  <PresentationFormat>화면 슬라이드 쇼(4:3)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HY견고딕</vt:lpstr>
      <vt:lpstr>HY헤드라인M</vt:lpstr>
      <vt:lpstr>맑은 고딕</vt:lpstr>
      <vt:lpstr>문체부 제목 돋음체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jang66316012@gmail.com</cp:lastModifiedBy>
  <cp:revision>388</cp:revision>
  <cp:lastPrinted>2019-09-16T00:28:29Z</cp:lastPrinted>
  <dcterms:created xsi:type="dcterms:W3CDTF">2017-03-29T07:13:25Z</dcterms:created>
  <dcterms:modified xsi:type="dcterms:W3CDTF">2022-05-25T06:23:33Z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