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40" r:id="rId6"/>
    <p:sldId id="344" r:id="rId7"/>
    <p:sldId id="345" r:id="rId8"/>
    <p:sldId id="346" r:id="rId9"/>
    <p:sldId id="347" r:id="rId10"/>
    <p:sldId id="348" r:id="rId11"/>
    <p:sldId id="349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A5D6E3"/>
    <a:srgbClr val="76C0D4"/>
    <a:srgbClr val="8BB7FF"/>
    <a:srgbClr val="50AEC8"/>
    <a:srgbClr val="79C1D5"/>
    <a:srgbClr val="5B89C1"/>
    <a:srgbClr val="5283BE"/>
    <a:srgbClr val="9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8" d="100"/>
          <a:sy n="88" d="100"/>
        </p:scale>
        <p:origin x="1291" y="8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설계  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2021254003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700808"/>
            <a:ext cx="8048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모듈별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발전량비교를 이용한 태양광발전소 </a:t>
            </a:r>
            <a:endParaRPr lang="en-US" altLang="ko-KR" sz="32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고장진단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</a:t>
            </a:r>
            <a:r>
              <a:rPr lang="en-US" altLang="ko-KR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조사내용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b="1" dirty="0" smtClean="0"/>
              <a:t>1MW </a:t>
            </a:r>
            <a:r>
              <a:rPr lang="ko-KR" altLang="en-US" sz="1400" b="1" dirty="0" smtClean="0"/>
              <a:t>태양광발전소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모듈 </a:t>
            </a:r>
            <a:r>
              <a:rPr lang="en-US" altLang="ko-KR" sz="1400" b="1" dirty="0" smtClean="0"/>
              <a:t>200W, 220W, </a:t>
            </a:r>
            <a:r>
              <a:rPr lang="ko-KR" altLang="en-US" sz="1400" b="1" dirty="0" smtClean="0"/>
              <a:t>인버터 </a:t>
            </a:r>
            <a:r>
              <a:rPr lang="en-US" altLang="ko-KR" sz="1400" b="1" dirty="0" smtClean="0"/>
              <a:t>250kw  x  4</a:t>
            </a:r>
            <a:r>
              <a:rPr lang="ko-KR" altLang="en-US" sz="1400" b="1" dirty="0" smtClean="0"/>
              <a:t>개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 </a:t>
            </a:r>
            <a:r>
              <a:rPr lang="ko-KR" altLang="en-US" sz="1400" b="1" dirty="0" smtClean="0"/>
              <a:t>자료 출처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㈜</a:t>
            </a:r>
            <a:r>
              <a:rPr lang="ko-KR" altLang="en-US" sz="1400" b="1" dirty="0" err="1" smtClean="0"/>
              <a:t>에스테코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68" y="2492896"/>
            <a:ext cx="4761951" cy="27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고장원인 분석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열화상 </a:t>
            </a:r>
            <a:r>
              <a:rPr lang="ko-KR" altLang="en-US" sz="1400" dirty="0" err="1" smtClean="0">
                <a:latin typeface="+mn-ea"/>
              </a:rPr>
              <a:t>드론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조사후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육안검사</a:t>
            </a:r>
            <a:r>
              <a:rPr lang="en-US" altLang="ko-KR" sz="1400" dirty="0" smtClean="0">
                <a:latin typeface="+mn-ea"/>
              </a:rPr>
              <a:t>,  </a:t>
            </a:r>
            <a:r>
              <a:rPr lang="ko-KR" altLang="en-US" sz="1400" dirty="0" smtClean="0">
                <a:latin typeface="+mn-ea"/>
              </a:rPr>
              <a:t>열화상 카메라 진단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컨넥터</a:t>
            </a:r>
            <a:r>
              <a:rPr lang="ko-KR" altLang="en-US" sz="1400" b="1" dirty="0" smtClean="0"/>
              <a:t> 소손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핫스팟</a:t>
            </a:r>
            <a:r>
              <a:rPr lang="en-US" altLang="ko-KR" sz="1400" b="1" dirty="0" smtClean="0"/>
              <a:t>, snail trail, </a:t>
            </a:r>
            <a:r>
              <a:rPr lang="ko-KR" altLang="en-US" sz="1400" b="1" dirty="0" smtClean="0"/>
              <a:t>바이패스 다이오드 고장 등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04" y="2276872"/>
            <a:ext cx="574548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고장 사례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스트링 결선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쇼트로인한</a:t>
            </a:r>
            <a:r>
              <a:rPr lang="ko-KR" altLang="en-US" sz="1400" b="1" dirty="0" smtClean="0"/>
              <a:t> 화재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4892774" cy="2080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85" y="4260215"/>
            <a:ext cx="43053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47864" y="1655679"/>
            <a:ext cx="187673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smtClean="0">
                <a:latin typeface="+mn-ea"/>
              </a:rPr>
              <a:t>고장 집계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53212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 smtClean="0">
                <a:latin typeface="+mn-ea"/>
              </a:rPr>
              <a:t>조사 결과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발전 모니터링을 위한 </a:t>
            </a:r>
            <a:r>
              <a:rPr lang="ko-KR" altLang="en-US" sz="1600" dirty="0" err="1" smtClean="0">
                <a:latin typeface="+mn-ea"/>
              </a:rPr>
              <a:t>전력측정은</a:t>
            </a:r>
            <a:r>
              <a:rPr lang="ko-KR" altLang="en-US" sz="1600" dirty="0" smtClean="0">
                <a:latin typeface="+mn-ea"/>
              </a:rPr>
              <a:t> 모듈 단위로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기후 및  전체발전량은 고장원인 탐구에 직접적인 원인이 되지 않음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조기 모니터링이 대형 사고 및 경제적 손실을 최소화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7" y="2311469"/>
            <a:ext cx="7450963" cy="39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방안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 smtClean="0">
                <a:latin typeface="+mn-ea"/>
              </a:rPr>
              <a:t>실험 데이터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개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조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개 그룹으로 태양광패널을 모듈로 묶음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</a:t>
            </a:r>
            <a:r>
              <a:rPr lang="ko-KR" altLang="en-US" sz="1600" dirty="0" smtClean="0">
                <a:latin typeface="+mn-ea"/>
              </a:rPr>
              <a:t> 그룹은 정상</a:t>
            </a:r>
            <a:r>
              <a:rPr lang="en-US" altLang="ko-KR" sz="1600" dirty="0" smtClean="0">
                <a:latin typeface="+mn-ea"/>
              </a:rPr>
              <a:t>, 2</a:t>
            </a:r>
            <a:r>
              <a:rPr lang="ko-KR" altLang="en-US" sz="1600" dirty="0" smtClean="0">
                <a:latin typeface="+mn-ea"/>
              </a:rPr>
              <a:t>번 그룹은 </a:t>
            </a:r>
            <a:r>
              <a:rPr lang="ko-KR" altLang="en-US" sz="1600" dirty="0" smtClean="0">
                <a:latin typeface="+mn-ea"/>
              </a:rPr>
              <a:t>합선</a:t>
            </a:r>
            <a:r>
              <a:rPr lang="en-US" altLang="ko-KR" sz="1600" dirty="0" smtClean="0">
                <a:latin typeface="+mn-ea"/>
              </a:rPr>
              <a:t>, 3</a:t>
            </a:r>
            <a:r>
              <a:rPr lang="ko-KR" altLang="en-US" sz="1600" dirty="0" err="1" smtClean="0">
                <a:latin typeface="+mn-ea"/>
              </a:rPr>
              <a:t>번그룹은</a:t>
            </a:r>
            <a:r>
              <a:rPr lang="ko-KR" altLang="en-US" sz="1600" dirty="0" smtClean="0">
                <a:latin typeface="+mn-ea"/>
              </a:rPr>
              <a:t> 부분 오염</a:t>
            </a:r>
            <a:r>
              <a:rPr lang="en-US" altLang="ko-KR" sz="1600" dirty="0" smtClean="0">
                <a:latin typeface="+mn-ea"/>
              </a:rPr>
              <a:t>, 4</a:t>
            </a:r>
            <a:r>
              <a:rPr lang="ko-KR" altLang="en-US" sz="1600" dirty="0" smtClean="0">
                <a:latin typeface="+mn-ea"/>
              </a:rPr>
              <a:t>번 그룹은 </a:t>
            </a:r>
            <a:r>
              <a:rPr lang="ko-KR" altLang="en-US" sz="1600" dirty="0" err="1" smtClean="0">
                <a:latin typeface="+mn-ea"/>
              </a:rPr>
              <a:t>전체오염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각 그룹의 발전의 특징을 시각화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259632" y="3801891"/>
            <a:ext cx="18002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정상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테스트기준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076056" y="3854957"/>
            <a:ext cx="18002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1</a:t>
            </a:r>
            <a:r>
              <a:rPr lang="ko-KR" altLang="en-US" sz="1000" dirty="0" smtClean="0">
                <a:latin typeface="+mn-ea"/>
              </a:rPr>
              <a:t>개 판넬 </a:t>
            </a:r>
            <a:r>
              <a:rPr lang="ko-KR" altLang="en-US" sz="1000" dirty="0" smtClean="0">
                <a:latin typeface="+mn-ea"/>
              </a:rPr>
              <a:t>합선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899592" y="5955887"/>
            <a:ext cx="24482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 smtClean="0">
                <a:latin typeface="+mn-ea"/>
              </a:rPr>
              <a:t>3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err="1" smtClean="0">
                <a:latin typeface="+mn-ea"/>
              </a:rPr>
              <a:t>개판넬</a:t>
            </a:r>
            <a:r>
              <a:rPr lang="ko-KR" altLang="en-US" sz="1000" dirty="0" smtClean="0">
                <a:latin typeface="+mn-ea"/>
              </a:rPr>
              <a:t> 단선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004048" y="5949280"/>
            <a:ext cx="18002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부분오염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04" y="4300969"/>
            <a:ext cx="2003752" cy="15028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75" y="4238342"/>
            <a:ext cx="2090060" cy="156754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04" y="2312037"/>
            <a:ext cx="1978925" cy="148419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75" y="2308692"/>
            <a:ext cx="2061687" cy="15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 smtClean="0">
                <a:latin typeface="+mn-ea"/>
              </a:rPr>
              <a:t>실험 데이터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DC </a:t>
            </a:r>
            <a:r>
              <a:rPr lang="ko-KR" altLang="en-US" sz="1600" dirty="0" smtClean="0">
                <a:latin typeface="+mn-ea"/>
              </a:rPr>
              <a:t>전압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출력전압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체크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각 </a:t>
            </a:r>
            <a:r>
              <a:rPr lang="ko-KR" altLang="en-US" sz="1600" dirty="0" err="1" smtClean="0">
                <a:latin typeface="+mn-ea"/>
              </a:rPr>
              <a:t>각</a:t>
            </a:r>
            <a:r>
              <a:rPr lang="ko-KR" altLang="en-US" sz="1600" dirty="0" smtClean="0">
                <a:latin typeface="+mn-ea"/>
              </a:rPr>
              <a:t>  미미한 변화</a:t>
            </a:r>
            <a:r>
              <a:rPr lang="en-US" altLang="ko-KR" sz="1600" dirty="0" smtClean="0">
                <a:latin typeface="+mn-ea"/>
              </a:rPr>
              <a:t>(24.78mv-22.53mv)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전류 체크로 재  테스트 예정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419872" y="5774034"/>
            <a:ext cx="122413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000" dirty="0" smtClean="0">
                <a:latin typeface="+mn-ea"/>
              </a:rPr>
              <a:t>테스트베드 모습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16324"/>
            <a:ext cx="46085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9283</TotalTime>
  <Words>269</Words>
  <Application>Microsoft Office PowerPoint</Application>
  <PresentationFormat>화면 슬라이드 쇼(4:3)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HY헤드라인M</vt:lpstr>
      <vt:lpstr>-윤고딕330</vt:lpstr>
      <vt:lpstr>-윤고딕340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382</cp:revision>
  <cp:lastPrinted>2019-09-16T00:28:29Z</cp:lastPrinted>
  <dcterms:created xsi:type="dcterms:W3CDTF">2017-03-29T07:13:25Z</dcterms:created>
  <dcterms:modified xsi:type="dcterms:W3CDTF">2021-11-25T07:09:27Z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