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9" r:id="rId6"/>
    <p:sldId id="268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3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17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13690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발표자료</a:t>
            </a:r>
            <a:endParaRPr lang="en-US" altLang="ko-KR" sz="34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2021254003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 형 일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1016441"/>
            <a:ext cx="8706254" cy="510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 smtClean="0">
                <a:latin typeface="+mn-ea"/>
              </a:rPr>
              <a:t>계획수정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사유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: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프로젝트범위가 광범위하여 수행 가능한 범위로 계획 수정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수정된 내용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: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데이터전송 기술개발과 전송된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데이터으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모니터링 환경 개발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1)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데이터 전송 기술개발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- n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개의 모듈에서 발생된 데이터를 순차적으로 다음 모듈로 자신의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IP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값과 함께 전송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수신된 데이터에 자신의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IP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를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표시하여 다음 모듈로 재전송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다음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전송장소의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문제발생시 우회하여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다다음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장소로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전송후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에러 발생지역의 에러를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같이 전송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2)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전송되어 자료의 모니터링 환경 개발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각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모듈별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전송되어온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데이터값을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모니터링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차후 모니터링 데이터들의 비교 알고리즘을 적용하여 문제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발생여부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판단 능력 부여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  (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차기 프로젝트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하기위한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기반 기술 개발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에러 데이터의 관리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44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df922d41-91bf-45f8-8b2c-e1591bc010d5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7687</TotalTime>
  <Words>141</Words>
  <Application>Microsoft Office PowerPoint</Application>
  <PresentationFormat>화면 슬라이드 쇼(4:3)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HY견고딕</vt:lpstr>
      <vt:lpstr>HY헤드라인M</vt:lpstr>
      <vt:lpstr>맑은 고딕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LG</cp:lastModifiedBy>
  <cp:revision>369</cp:revision>
  <cp:lastPrinted>2019-09-16T00:28:29Z</cp:lastPrinted>
  <dcterms:created xsi:type="dcterms:W3CDTF">2017-03-29T07:13:25Z</dcterms:created>
  <dcterms:modified xsi:type="dcterms:W3CDTF">2021-09-17T01:46:07Z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