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8" r:id="rId5"/>
    <p:sldId id="331" r:id="rId6"/>
    <p:sldId id="335" r:id="rId7"/>
    <p:sldId id="334" r:id="rId8"/>
    <p:sldId id="339" r:id="rId9"/>
    <p:sldId id="332" r:id="rId10"/>
    <p:sldId id="268" r:id="rId11"/>
  </p:sldIdLst>
  <p:sldSz cx="9144000" cy="6858000" type="screen4x3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4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en-US" altLang="ko-KR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</a:t>
              </a: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 프로젝트 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51520" y="5013176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2021.10.21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빅데이터분석법을 이용한 태양광발전소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고장진단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2020254203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4704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 </a:t>
            </a:r>
            <a:r>
              <a:rPr lang="en-US" altLang="ko-KR" sz="1600" dirty="0" err="1">
                <a:latin typeface="+mn-ea"/>
              </a:rPr>
              <a:t>rs</a:t>
            </a:r>
            <a:r>
              <a:rPr lang="en-US" altLang="ko-KR" sz="1600" dirty="0">
                <a:latin typeface="+mn-ea"/>
              </a:rPr>
              <a:t> 485</a:t>
            </a:r>
            <a:r>
              <a:rPr lang="ko-KR" altLang="en-US" sz="1600" dirty="0">
                <a:latin typeface="+mn-ea"/>
              </a:rPr>
              <a:t>를 이용하여 태양광발전시 과전류 또는 발전량 </a:t>
            </a:r>
            <a:r>
              <a:rPr lang="ko-KR" altLang="en-US" sz="1600" dirty="0" err="1">
                <a:latin typeface="+mn-ea"/>
              </a:rPr>
              <a:t>부족시</a:t>
            </a:r>
            <a:r>
              <a:rPr lang="ko-KR" altLang="en-US" sz="1600" dirty="0">
                <a:latin typeface="+mn-ea"/>
              </a:rPr>
              <a:t> 문제 발생 신호 전달 시스템 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개발 경험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현재의 태양광발전에서는 작은 고장을 사전에 감지 할 수 없어 이에 대한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개발 </a:t>
            </a:r>
            <a:r>
              <a:rPr lang="ko-KR" altLang="en-US" sz="1600" dirty="0">
                <a:latin typeface="+mn-ea"/>
              </a:rPr>
              <a:t>필요성 대두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</a:t>
            </a:r>
            <a:r>
              <a:rPr lang="ko-KR" altLang="en-US" sz="2000" b="1" dirty="0">
                <a:latin typeface="+mn-ea"/>
              </a:rPr>
              <a:t>기술의 문제점 및 </a:t>
            </a:r>
            <a:r>
              <a:rPr lang="ko-KR" altLang="en-US" sz="2000" b="1" dirty="0" smtClean="0">
                <a:latin typeface="+mn-ea"/>
              </a:rPr>
              <a:t>필요성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기존의 발생은 문제 발생시 진단 장치를 통하여 각 전력 </a:t>
            </a:r>
            <a:r>
              <a:rPr lang="ko-KR" altLang="en-US" sz="1600" dirty="0" err="1">
                <a:latin typeface="+mn-ea"/>
              </a:rPr>
              <a:t>전송라인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전송부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태양광패널등을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전체적으로 </a:t>
            </a:r>
            <a:r>
              <a:rPr lang="ko-KR" altLang="en-US" sz="1600" dirty="0" err="1">
                <a:latin typeface="+mn-ea"/>
              </a:rPr>
              <a:t>점검해야하므로</a:t>
            </a:r>
            <a:r>
              <a:rPr lang="ko-KR" altLang="en-US" sz="1600" dirty="0">
                <a:latin typeface="+mn-ea"/>
              </a:rPr>
              <a:t> 많은 시간이 필요로 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기존에서는 패널의 단위의 문제발생시 고장 발생 유무를 감지 할 수 없음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 </a:t>
            </a:r>
            <a:r>
              <a:rPr lang="ko-KR" altLang="en-US" sz="1600" dirty="0" smtClean="0">
                <a:latin typeface="+mn-ea"/>
              </a:rPr>
              <a:t>필요성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현재의 태양광발전소의 </a:t>
            </a:r>
            <a:r>
              <a:rPr lang="ko-KR" altLang="en-US" sz="1600" dirty="0" err="1" smtClean="0">
                <a:latin typeface="+mn-ea"/>
              </a:rPr>
              <a:t>고장탐구의</a:t>
            </a:r>
            <a:r>
              <a:rPr lang="ko-KR" altLang="en-US" sz="1600" dirty="0" smtClean="0">
                <a:latin typeface="+mn-ea"/>
              </a:rPr>
              <a:t> 시간을 획기적으로 줄일 필요가 있으며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단위시간당의 발전효율을 높이기 위해서 </a:t>
            </a:r>
            <a:r>
              <a:rPr lang="ko-KR" altLang="en-US" sz="1600" dirty="0" err="1" smtClean="0">
                <a:latin typeface="+mn-ea"/>
              </a:rPr>
              <a:t>발전판넬의</a:t>
            </a:r>
            <a:r>
              <a:rPr lang="ko-KR" altLang="en-US" sz="1600" dirty="0" smtClean="0">
                <a:latin typeface="+mn-ea"/>
              </a:rPr>
              <a:t> 상태를 실시간으로 감시하고 최상의        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조건을 유지할 필요가 있음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5947817" y="6237312"/>
            <a:ext cx="177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중계기 모습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57" y="4748620"/>
            <a:ext cx="1957074" cy="15151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11779"/>
            <a:ext cx="2434982" cy="12448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728898" y="6237312"/>
            <a:ext cx="233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태양광 </a:t>
            </a:r>
            <a:r>
              <a:rPr lang="ko-KR" altLang="en-US" b="1" dirty="0" err="1" smtClean="0"/>
              <a:t>어레이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태양광 발전소의 </a:t>
            </a:r>
            <a:r>
              <a:rPr lang="ko-KR" altLang="en-US" sz="1600" dirty="0" err="1">
                <a:latin typeface="+mn-ea"/>
              </a:rPr>
              <a:t>고장진단을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위하여 빅데이터를 활용한 고장원인을 진단하고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진단된 고장원인을 실험을 통해 검증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향후 고장진단시스템을 구축하기위한 기초자료 확보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고장변수에</a:t>
            </a:r>
            <a:r>
              <a:rPr lang="ko-KR" altLang="en-US" sz="1600" dirty="0" smtClean="0">
                <a:latin typeface="+mn-ea"/>
              </a:rPr>
              <a:t> 대한 </a:t>
            </a:r>
            <a:r>
              <a:rPr lang="ko-KR" altLang="en-US" sz="1600" dirty="0" err="1" smtClean="0">
                <a:latin typeface="+mn-ea"/>
              </a:rPr>
              <a:t>진단표</a:t>
            </a:r>
            <a:r>
              <a:rPr lang="ko-KR" altLang="en-US" sz="1600" dirty="0" smtClean="0">
                <a:latin typeface="+mn-ea"/>
              </a:rPr>
              <a:t> 작성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진단표에</a:t>
            </a:r>
            <a:r>
              <a:rPr lang="ko-KR" altLang="en-US" sz="1600" dirty="0" smtClean="0">
                <a:latin typeface="+mn-ea"/>
              </a:rPr>
              <a:t> 의해 진단하고 진단결과를 실험을 통해 증명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04324"/>
              </p:ext>
            </p:extLst>
          </p:nvPr>
        </p:nvGraphicFramePr>
        <p:xfrm>
          <a:off x="525225" y="4221088"/>
          <a:ext cx="774591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910250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발전량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발전시간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기후조건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시료채취일자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기후악화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단   선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(CELL)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부분고장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80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부분패널오염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5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전체패널오염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06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공급선 단선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232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6993" y="386104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err="1" smtClean="0"/>
              <a:t>고장증상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테스트표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특허 조사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</a:t>
            </a:r>
            <a:r>
              <a:rPr lang="ko-KR" altLang="en-US" sz="1400" b="1" dirty="0" err="1"/>
              <a:t>머신러닝기반</a:t>
            </a:r>
            <a:r>
              <a:rPr lang="ko-KR" altLang="en-US" sz="1400" b="1" dirty="0"/>
              <a:t> 실시간 태양광발전소 검사 </a:t>
            </a:r>
            <a:r>
              <a:rPr lang="ko-KR" altLang="en-US" sz="1400" b="1" dirty="0" err="1"/>
              <a:t>드론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Realtime</a:t>
            </a:r>
            <a:r>
              <a:rPr lang="en-US" altLang="ko-KR" sz="1400" b="1" dirty="0"/>
              <a:t> inspecting drone for solar photovoltaic power station </a:t>
            </a:r>
            <a:r>
              <a:rPr lang="en-US" altLang="ko-KR" sz="1400" b="1" dirty="0" err="1"/>
              <a:t>basen</a:t>
            </a:r>
            <a:r>
              <a:rPr lang="en-US" altLang="ko-KR" sz="1400" b="1" dirty="0"/>
              <a:t> on machine learning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 -  </a:t>
            </a:r>
            <a:r>
              <a:rPr lang="ko-KR" altLang="en-US" sz="1400" b="1" dirty="0"/>
              <a:t> </a:t>
            </a:r>
            <a:r>
              <a:rPr lang="ko-KR" altLang="en-US" sz="1400" b="1" dirty="0" smtClean="0"/>
              <a:t>태양광</a:t>
            </a:r>
            <a:r>
              <a:rPr lang="ko-KR" altLang="en-US" sz="1400" b="1" dirty="0"/>
              <a:t> 발전소 모니터링 서비스 제공 방법 및 태양광 발전소 모니터링 서비스 제공 시스템 </a:t>
            </a:r>
            <a:r>
              <a:rPr lang="en-US" altLang="ko-KR" sz="1400" b="1" dirty="0"/>
              <a:t>(METHOD AND SYSTEM FOR PROVIDING PHOTOVOLTAIC POWER GENERATION STATION MONITORING SERVICE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관리 시스템 및 방법</a:t>
            </a:r>
            <a:r>
              <a:rPr lang="en-US" altLang="ko-KR" sz="1400" dirty="0"/>
              <a:t>System and Method for Managing Solar Power Plant</a:t>
            </a:r>
            <a:endParaRPr lang="en-US" altLang="ko-KR" sz="1400" b="1" dirty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- 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감시 장치 및 방법</a:t>
            </a:r>
            <a:r>
              <a:rPr lang="en-US" altLang="ko-KR" sz="1400" dirty="0"/>
              <a:t>Monitoring apparatus and method of photovoltaic power </a:t>
            </a:r>
            <a:r>
              <a:rPr lang="en-US" altLang="ko-KR" sz="1400" dirty="0" smtClean="0"/>
              <a:t>plant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3382"/>
            <a:ext cx="717564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태양광패널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8</a:t>
            </a:r>
            <a:r>
              <a:rPr lang="ko-KR" altLang="en-US" sz="1600" dirty="0" smtClean="0">
                <a:latin typeface="+mn-ea"/>
              </a:rPr>
              <a:t>개를 준비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일에 걸쳐 데이터 수집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패널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개는 정상</a:t>
            </a:r>
            <a:r>
              <a:rPr lang="en-US" altLang="ko-KR" sz="1600" dirty="0" smtClean="0">
                <a:latin typeface="+mn-ea"/>
              </a:rPr>
              <a:t>,  4</a:t>
            </a:r>
            <a:r>
              <a:rPr lang="ko-KR" altLang="en-US" sz="1600" dirty="0" smtClean="0">
                <a:latin typeface="+mn-ea"/>
              </a:rPr>
              <a:t>개는 </a:t>
            </a:r>
            <a:r>
              <a:rPr lang="ko-KR" altLang="en-US" sz="1600" dirty="0" err="1" smtClean="0">
                <a:latin typeface="+mn-ea"/>
              </a:rPr>
              <a:t>고장증상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테스트표의</a:t>
            </a:r>
            <a:r>
              <a:rPr lang="ko-KR" altLang="en-US" sz="1600" dirty="0" smtClean="0">
                <a:latin typeface="+mn-ea"/>
              </a:rPr>
              <a:t> 항목에 따라 고장을 </a:t>
            </a:r>
            <a:r>
              <a:rPr lang="ko-KR" altLang="en-US" sz="1600" dirty="0" err="1" smtClean="0">
                <a:latin typeface="+mn-ea"/>
              </a:rPr>
              <a:t>일으킨후</a:t>
            </a:r>
            <a:r>
              <a:rPr lang="ko-KR" altLang="en-US" sz="1600" dirty="0" smtClean="0">
                <a:latin typeface="+mn-ea"/>
              </a:rPr>
              <a:t> 데이터 수집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수집된 데이터를 바탕으로 </a:t>
            </a:r>
            <a:r>
              <a:rPr lang="ko-KR" altLang="en-US" sz="1600" dirty="0" err="1" smtClean="0">
                <a:latin typeface="+mn-ea"/>
              </a:rPr>
              <a:t>고장증상에</a:t>
            </a:r>
            <a:r>
              <a:rPr lang="ko-KR" altLang="en-US" sz="1600" dirty="0" smtClean="0">
                <a:latin typeface="+mn-ea"/>
              </a:rPr>
              <a:t> 대한 평균 전류 변동 및 기타 특이 사항을 기록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고장진단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고장증상테스트표 항목에 따라 </a:t>
            </a:r>
            <a:r>
              <a:rPr lang="ko-KR" altLang="en-US" sz="1600" dirty="0" err="1" smtClean="0">
                <a:latin typeface="+mn-ea"/>
              </a:rPr>
              <a:t>시험자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가 임의로 고장을 일으키고 다른 실험      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</a:t>
            </a:r>
            <a:r>
              <a:rPr lang="ko-KR" altLang="en-US" sz="1600" dirty="0" smtClean="0">
                <a:latin typeface="+mn-ea"/>
              </a:rPr>
              <a:t>자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ko-KR" altLang="en-US" sz="1600" dirty="0" err="1" smtClean="0">
                <a:latin typeface="+mn-ea"/>
              </a:rPr>
              <a:t>고장난</a:t>
            </a:r>
            <a:r>
              <a:rPr lang="ko-KR" altLang="en-US" sz="1600" dirty="0" smtClean="0">
                <a:latin typeface="+mn-ea"/>
              </a:rPr>
              <a:t> 원인을 모르는 상태에서 데이터만 보고 고장을 진단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결과치 검증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이러한 테스트를 수차례 진행하여 </a:t>
            </a:r>
            <a:r>
              <a:rPr lang="ko-KR" altLang="en-US" sz="1600" dirty="0" smtClean="0">
                <a:latin typeface="+mn-ea"/>
              </a:rPr>
              <a:t>실험의 신빙성 확보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13039"/>
              </p:ext>
            </p:extLst>
          </p:nvPr>
        </p:nvGraphicFramePr>
        <p:xfrm>
          <a:off x="611560" y="3396591"/>
          <a:ext cx="8079223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28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4450168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1814527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실험방법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기후악화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별도의 테스트를 진행하지않고 정상 패널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개의 결과치를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다른항목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실험시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지속적으로 기록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단   선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(CELL)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3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개씩 패널을 단선 시키고 결과치를 기록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번의 테스트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부분고장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패널의 셀을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단선시켜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고장을 일으켜 테스트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80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부분패널오염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패널의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한부분을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가리고 테스트 진행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5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전체패널오염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각각의 오염도를 가정하여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가루물질을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도포하여 테스트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06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공급선 단선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발전된 전력의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공급선이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문제를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일으킨경우를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상정하고 테스트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2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55668"/>
              </p:ext>
            </p:extLst>
          </p:nvPr>
        </p:nvGraphicFramePr>
        <p:xfrm>
          <a:off x="200302" y="1679029"/>
          <a:ext cx="8743395" cy="2720419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실험준비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실험진행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고장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고장진단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블라인드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테스트완료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보고서 준비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df922d41-91bf-45f8-8b2c-e1591bc010d5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17942</TotalTime>
  <Words>417</Words>
  <Application>Microsoft Office PowerPoint</Application>
  <PresentationFormat>화면 슬라이드 쇼(4:3)</PresentationFormat>
  <Paragraphs>105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HY헤드라인M</vt:lpstr>
      <vt:lpstr>-윤고딕330</vt:lpstr>
      <vt:lpstr>-윤고딕340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379</cp:revision>
  <cp:lastPrinted>2021-10-15T06:05:28Z</cp:lastPrinted>
  <dcterms:created xsi:type="dcterms:W3CDTF">2017-03-29T07:13:25Z</dcterms:created>
  <dcterms:modified xsi:type="dcterms:W3CDTF">2021-10-21T06:01:48Z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