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57" r:id="rId3"/>
    <p:sldId id="350" r:id="rId4"/>
    <p:sldId id="284" r:id="rId5"/>
    <p:sldId id="353" r:id="rId6"/>
    <p:sldId id="354" r:id="rId7"/>
    <p:sldId id="355" r:id="rId8"/>
    <p:sldId id="351" r:id="rId9"/>
    <p:sldId id="35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05.12.2020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05.12.2020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42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05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2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6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3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05.12.2020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/>
              <a:t>«Запись в </a:t>
            </a:r>
            <a:r>
              <a:rPr lang="ru-RU" sz="4400" dirty="0" err="1"/>
              <a:t>Excel</a:t>
            </a:r>
            <a:r>
              <a:rPr lang="ru-RU" sz="4400" dirty="0"/>
              <a:t> файл с помощью скрипта на </a:t>
            </a:r>
            <a:r>
              <a:rPr lang="ru-RU" sz="4400" dirty="0" err="1"/>
              <a:t>Python</a:t>
            </a:r>
            <a:r>
              <a:rPr lang="ru-RU" sz="4400" dirty="0"/>
              <a:t>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8543" y="4645151"/>
            <a:ext cx="5921406" cy="1524829"/>
          </a:xfrm>
        </p:spPr>
        <p:txBody>
          <a:bodyPr rtlCol="0">
            <a:normAutofit/>
          </a:bodyPr>
          <a:lstStyle/>
          <a:p>
            <a:pPr rtl="0"/>
            <a:r>
              <a:rPr lang="ru-RU" sz="1400" dirty="0"/>
              <a:t>Работу выполнил студент группы Т12О-101М-20:</a:t>
            </a:r>
          </a:p>
          <a:p>
            <a:pPr rtl="0"/>
            <a:r>
              <a:rPr lang="ru-RU" sz="1400" dirty="0"/>
              <a:t>Токарев </a:t>
            </a:r>
            <a:r>
              <a:rPr lang="ru-RU" sz="1400" dirty="0" err="1"/>
              <a:t>сергей</a:t>
            </a:r>
            <a:r>
              <a:rPr lang="ru-RU" sz="1400" dirty="0"/>
              <a:t> </a:t>
            </a:r>
            <a:r>
              <a:rPr lang="ru-RU" sz="1400" dirty="0" err="1"/>
              <a:t>константинович</a:t>
            </a:r>
            <a:endParaRPr lang="ru-RU" sz="1400" dirty="0"/>
          </a:p>
          <a:p>
            <a:pPr rtl="0"/>
            <a:r>
              <a:rPr lang="ru-RU" sz="1400" dirty="0"/>
              <a:t>Работу принял:</a:t>
            </a:r>
          </a:p>
          <a:p>
            <a:pPr rtl="0"/>
            <a:r>
              <a:rPr lang="ru-RU" sz="1400" dirty="0"/>
              <a:t>Поповкин Александр Викторович</a:t>
            </a:r>
          </a:p>
        </p:txBody>
      </p:sp>
      <p:sp>
        <p:nvSpPr>
          <p:cNvPr id="6" name="Подзаголовок 4">
            <a:extLst>
              <a:ext uri="{FF2B5EF4-FFF2-40B4-BE49-F238E27FC236}">
                <a16:creationId xmlns:a16="http://schemas.microsoft.com/office/drawing/2014/main" id="{36C967E7-47A4-47A3-A7BC-D28CEAD10F62}"/>
              </a:ext>
            </a:extLst>
          </p:cNvPr>
          <p:cNvSpPr txBox="1">
            <a:spLocks/>
          </p:cNvSpPr>
          <p:nvPr/>
        </p:nvSpPr>
        <p:spPr>
          <a:xfrm>
            <a:off x="1097280" y="22860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Курсовой проект на тему: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Импортировать необходимые данные из </a:t>
            </a:r>
            <a:r>
              <a:rPr lang="en-US" dirty="0"/>
              <a:t>CSV-</a:t>
            </a:r>
            <a:r>
              <a:rPr lang="ru-RU" dirty="0"/>
              <a:t>формата;</a:t>
            </a:r>
          </a:p>
          <a:p>
            <a:pPr rtl="0"/>
            <a:r>
              <a:rPr lang="ru-RU" dirty="0"/>
              <a:t>Произвести выборку из этих данных по определённому критерию</a:t>
            </a:r>
            <a:r>
              <a:rPr lang="en-US" dirty="0"/>
              <a:t>;</a:t>
            </a:r>
            <a:endParaRPr lang="ru-RU" dirty="0"/>
          </a:p>
          <a:p>
            <a:pPr rtl="0"/>
            <a:r>
              <a:rPr lang="ru-RU" dirty="0"/>
              <a:t>Записать полученные данные в </a:t>
            </a:r>
            <a:r>
              <a:rPr lang="en-US" dirty="0"/>
              <a:t>Ex</a:t>
            </a:r>
            <a:r>
              <a:rPr lang="ru-RU" dirty="0"/>
              <a:t>с</a:t>
            </a:r>
            <a:r>
              <a:rPr lang="en-US" dirty="0"/>
              <a:t>el-</a:t>
            </a:r>
            <a:r>
              <a:rPr lang="ru-RU" dirty="0"/>
              <a:t>файл</a:t>
            </a:r>
            <a:r>
              <a:rPr lang="en-US" dirty="0"/>
              <a:t>;</a:t>
            </a:r>
            <a:endParaRPr lang="ru-RU" dirty="0"/>
          </a:p>
          <a:p>
            <a:pPr rtl="0"/>
            <a:r>
              <a:rPr lang="ru-RU" dirty="0"/>
              <a:t>Экспортировать эти данные в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en-US" dirty="0"/>
              <a:t>DB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Бизнес логика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>
                <a:solidFill>
                  <a:schemeClr val="tx1"/>
                </a:solidFill>
              </a:rPr>
              <a:t>Необходимо импортировать файл в </a:t>
            </a:r>
            <a:r>
              <a:rPr lang="en-US" spc="200" dirty="0">
                <a:solidFill>
                  <a:schemeClr val="tx1"/>
                </a:solidFill>
              </a:rPr>
              <a:t>csv-</a:t>
            </a:r>
            <a:r>
              <a:rPr lang="ru-RU" spc="200" dirty="0">
                <a:solidFill>
                  <a:schemeClr val="tx1"/>
                </a:solidFill>
              </a:rPr>
              <a:t>формате.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/>
              <a:t>После импорта произвести выборку данных по заданным критериям.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>
                <a:solidFill>
                  <a:schemeClr val="tx1"/>
                </a:solidFill>
              </a:rPr>
              <a:t>Экспортировать данны</a:t>
            </a:r>
            <a:r>
              <a:rPr lang="ru-RU" spc="200" dirty="0"/>
              <a:t>е в удобный для чтения и анализа </a:t>
            </a:r>
            <a:r>
              <a:rPr lang="en-US" spc="200" dirty="0"/>
              <a:t>Excel-</a:t>
            </a:r>
            <a:r>
              <a:rPr lang="ru-RU" spc="200" dirty="0"/>
              <a:t>формат.</a:t>
            </a:r>
            <a:endParaRPr lang="ru-RU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14903" cy="129275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/>
              <a:t>Инструменты разработки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2281657"/>
            <a:ext cx="9528471" cy="3633471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/>
              <a:t>Для выполнения проекта</a:t>
            </a:r>
            <a:r>
              <a:rPr lang="en-US" sz="2000" dirty="0"/>
              <a:t> </a:t>
            </a:r>
            <a:r>
              <a:rPr lang="ru-RU" sz="2000" dirty="0"/>
              <a:t>была использована</a:t>
            </a:r>
            <a:r>
              <a:rPr lang="en-US" sz="2000" dirty="0"/>
              <a:t> Python-</a:t>
            </a:r>
            <a:r>
              <a:rPr lang="ru-RU" sz="2000" dirty="0"/>
              <a:t>библиотеки </a:t>
            </a:r>
            <a:r>
              <a:rPr lang="en-US" sz="2000" dirty="0"/>
              <a:t>“Pandas”</a:t>
            </a:r>
            <a:r>
              <a:rPr lang="ru-RU" sz="2000" dirty="0"/>
              <a:t> и </a:t>
            </a:r>
            <a:r>
              <a:rPr lang="en-US" sz="2000" dirty="0"/>
              <a:t>“</a:t>
            </a:r>
            <a:r>
              <a:rPr lang="en-US" sz="2000" dirty="0" err="1"/>
              <a:t>Numpy</a:t>
            </a:r>
            <a:r>
              <a:rPr lang="en-US" sz="2000" dirty="0"/>
              <a:t>”;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/>
              <a:t>Для экспорта и хранения данных была выбрана база данных </a:t>
            </a:r>
            <a:r>
              <a:rPr lang="en-US" sz="2000" dirty="0"/>
              <a:t>“Oracle </a:t>
            </a:r>
            <a:r>
              <a:rPr lang="en-US" sz="2000" dirty="0" err="1"/>
              <a:t>DataBase</a:t>
            </a:r>
            <a:r>
              <a:rPr lang="en-US" sz="2000" dirty="0"/>
              <a:t>”;</a:t>
            </a:r>
          </a:p>
          <a:p>
            <a:pPr rtl="0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14903" cy="129275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/>
              <a:t>Архитектура приложения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DC4B72-8ED3-4E87-833E-04A061A8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35620"/>
            <a:ext cx="7753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8" y="418995"/>
            <a:ext cx="9714903" cy="129275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/>
              <a:t>Результат работы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A0C935-F7AC-4D29-BB4E-861921F4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29" y="1589245"/>
            <a:ext cx="8896350" cy="44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8" y="418995"/>
            <a:ext cx="9714903" cy="129275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/>
              <a:t>Результат работы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6D1112-C16B-4223-89B7-469E85E0E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"/>
          <a:stretch/>
        </p:blipFill>
        <p:spPr>
          <a:xfrm>
            <a:off x="1038225" y="1552574"/>
            <a:ext cx="10115550" cy="4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Перспективы развития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0794" y="822408"/>
            <a:ext cx="4016206" cy="519542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pc="200" dirty="0"/>
              <a:t>Добавить возможность работы с несколькими типами импортируемых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pc="200" dirty="0"/>
              <a:t>Добавить возможность экспорта в различные типы файлов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pc="200" dirty="0"/>
              <a:t>Добавить возможности для более гибкой выборки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200" dirty="0"/>
              <a:t>Сделать пользовательский интерфейс для работы с приложением</a:t>
            </a:r>
          </a:p>
        </p:txBody>
      </p:sp>
    </p:spTree>
    <p:extLst>
      <p:ext uri="{BB962C8B-B14F-4D97-AF65-F5344CB8AC3E}">
        <p14:creationId xmlns:p14="http://schemas.microsoft.com/office/powerpoint/2010/main" val="1241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71629"/>
            <a:ext cx="10058400" cy="71474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516111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0</TotalTime>
  <Words>175</Words>
  <Application>Microsoft Office PowerPoint</Application>
  <PresentationFormat>Широкоэкранный</PresentationFormat>
  <Paragraphs>36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РетроспективаVTI</vt:lpstr>
      <vt:lpstr>«Запись в Excel файл с помощью скрипта на Python»</vt:lpstr>
      <vt:lpstr>Постановка задачи</vt:lpstr>
      <vt:lpstr>Бизнес логика</vt:lpstr>
      <vt:lpstr>Инструменты разработки</vt:lpstr>
      <vt:lpstr>Архитектура приложения</vt:lpstr>
      <vt:lpstr>Результат работы приложения</vt:lpstr>
      <vt:lpstr>Результат работы приложения</vt:lpstr>
      <vt:lpstr>Перспективы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2020-12-05T08:45:40Z</dcterms:created>
  <dcterms:modified xsi:type="dcterms:W3CDTF">2020-12-05T14:48:08Z</dcterms:modified>
</cp:coreProperties>
</file>