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4"/>
  </p:sldMasterIdLst>
  <p:notesMasterIdLst>
    <p:notesMasterId r:id="rId8"/>
  </p:notesMasterIdLst>
  <p:handoutMasterIdLst>
    <p:handoutMasterId r:id="rId9"/>
  </p:handoutMasterIdLst>
  <p:sldIdLst>
    <p:sldId id="345" r:id="rId5"/>
    <p:sldId id="347" r:id="rId6"/>
    <p:sldId id="348" r:id="rId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DAF"/>
    <a:srgbClr val="5A6ACD"/>
    <a:srgbClr val="7380D0"/>
    <a:srgbClr val="82712C"/>
    <a:srgbClr val="C4B55B"/>
    <a:srgbClr val="675416"/>
    <a:srgbClr val="CAB957"/>
    <a:srgbClr val="654C15"/>
    <a:srgbClr val="1F1505"/>
    <a:srgbClr val="867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0879" autoAdjust="0"/>
  </p:normalViewPr>
  <p:slideViewPr>
    <p:cSldViewPr>
      <p:cViewPr>
        <p:scale>
          <a:sx n="100" d="100"/>
          <a:sy n="100" d="100"/>
        </p:scale>
        <p:origin x="456" y="59"/>
      </p:cViewPr>
      <p:guideLst>
        <p:guide orient="horz" pos="243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7746A-2BA2-407F-BE30-9BEFA6DC5129}" type="doc">
      <dgm:prSet loTypeId="urn:microsoft.com/office/officeart/2005/8/layout/hProcess11" loCatId="process" qsTypeId="urn:microsoft.com/office/officeart/2005/8/quickstyle/simple1" qsCatId="simple" csTypeId="urn:microsoft.com/office/officeart/2005/8/colors/accent0_3" csCatId="mainScheme" phldr="1"/>
      <dgm:spPr/>
    </dgm:pt>
    <dgm:pt modelId="{40C311C6-CDA6-49FE-AE69-D8E39DE4708D}">
      <dgm:prSet phldrT="[Text]" custT="1"/>
      <dgm:spPr/>
      <dgm:t>
        <a:bodyPr/>
        <a:lstStyle/>
        <a:p>
          <a:r>
            <a:rPr lang="es-ES" sz="1400" dirty="0"/>
            <a:t>18 </a:t>
          </a:r>
          <a:r>
            <a:rPr lang="es-ES" sz="1400" dirty="0" err="1">
              <a:latin typeface="Arial (Body)"/>
            </a:rPr>
            <a:t>January</a:t>
          </a:r>
          <a:r>
            <a:rPr lang="es-ES" sz="1400" dirty="0"/>
            <a:t> 2021</a:t>
          </a:r>
        </a:p>
      </dgm:t>
    </dgm:pt>
    <dgm:pt modelId="{F75BFA8B-2823-4707-9421-1C313494B932}" type="parTrans" cxnId="{6DD0E035-C2CE-4164-858F-FD7EC457B589}">
      <dgm:prSet/>
      <dgm:spPr/>
      <dgm:t>
        <a:bodyPr/>
        <a:lstStyle/>
        <a:p>
          <a:endParaRPr lang="es-ES"/>
        </a:p>
      </dgm:t>
    </dgm:pt>
    <dgm:pt modelId="{F8D83EC3-B3B3-4A9C-8C0D-829EBCF49A30}" type="sibTrans" cxnId="{6DD0E035-C2CE-4164-858F-FD7EC457B589}">
      <dgm:prSet/>
      <dgm:spPr/>
      <dgm:t>
        <a:bodyPr/>
        <a:lstStyle/>
        <a:p>
          <a:endParaRPr lang="es-ES"/>
        </a:p>
      </dgm:t>
    </dgm:pt>
    <dgm:pt modelId="{00B644E7-3501-4AA5-BD8B-ACAE903DB16C}">
      <dgm:prSet phldrT="[Text]" custT="1"/>
      <dgm:spPr/>
      <dgm:t>
        <a:bodyPr/>
        <a:lstStyle/>
        <a:p>
          <a:r>
            <a:rPr lang="es-ES" sz="1400" dirty="0"/>
            <a:t>25 </a:t>
          </a:r>
          <a:r>
            <a:rPr lang="es-ES" sz="1400" dirty="0" err="1"/>
            <a:t>January</a:t>
          </a:r>
          <a:r>
            <a:rPr lang="es-ES" sz="1400" dirty="0"/>
            <a:t> 2021</a:t>
          </a:r>
        </a:p>
      </dgm:t>
    </dgm:pt>
    <dgm:pt modelId="{EAC7EBE1-4534-464A-B4A5-96D7DAAC6C9E}" type="parTrans" cxnId="{70434A85-7B50-4D3D-92F7-4B283665BE50}">
      <dgm:prSet/>
      <dgm:spPr/>
      <dgm:t>
        <a:bodyPr/>
        <a:lstStyle/>
        <a:p>
          <a:endParaRPr lang="es-ES"/>
        </a:p>
      </dgm:t>
    </dgm:pt>
    <dgm:pt modelId="{E617D8B9-D587-4B57-886B-27B2EE382A23}" type="sibTrans" cxnId="{70434A85-7B50-4D3D-92F7-4B283665BE50}">
      <dgm:prSet/>
      <dgm:spPr/>
      <dgm:t>
        <a:bodyPr/>
        <a:lstStyle/>
        <a:p>
          <a:endParaRPr lang="es-ES"/>
        </a:p>
      </dgm:t>
    </dgm:pt>
    <dgm:pt modelId="{F9C308DE-72B5-4A24-8BBA-F58CCFAF0326}" type="pres">
      <dgm:prSet presAssocID="{7807746A-2BA2-407F-BE30-9BEFA6DC5129}" presName="Name0" presStyleCnt="0">
        <dgm:presLayoutVars>
          <dgm:dir/>
          <dgm:resizeHandles val="exact"/>
        </dgm:presLayoutVars>
      </dgm:prSet>
      <dgm:spPr/>
    </dgm:pt>
    <dgm:pt modelId="{CC501748-AD37-4BDB-91F4-3C7F86ADA3B7}" type="pres">
      <dgm:prSet presAssocID="{7807746A-2BA2-407F-BE30-9BEFA6DC5129}" presName="arrow" presStyleLbl="bgShp" presStyleIdx="0" presStyleCnt="1" custLinFactNeighborY="1274"/>
      <dgm:spPr/>
    </dgm:pt>
    <dgm:pt modelId="{CD8A9790-CF1D-4DD7-9C1F-45AA04DF88FE}" type="pres">
      <dgm:prSet presAssocID="{7807746A-2BA2-407F-BE30-9BEFA6DC5129}" presName="points" presStyleCnt="0"/>
      <dgm:spPr/>
    </dgm:pt>
    <dgm:pt modelId="{1FDDF2A9-AAFA-452A-A462-DD7C149CE2C7}" type="pres">
      <dgm:prSet presAssocID="{40C311C6-CDA6-49FE-AE69-D8E39DE4708D}" presName="compositeA" presStyleCnt="0"/>
      <dgm:spPr/>
    </dgm:pt>
    <dgm:pt modelId="{39B49DFB-9C3A-4F8A-9351-59FD8A04E55C}" type="pres">
      <dgm:prSet presAssocID="{40C311C6-CDA6-49FE-AE69-D8E39DE4708D}" presName="textA" presStyleLbl="revTx" presStyleIdx="0" presStyleCnt="2" custScaleX="53101" custScaleY="52174" custLinFactNeighborX="-17296" custLinFactNeighborY="94996">
        <dgm:presLayoutVars>
          <dgm:bulletEnabled val="1"/>
        </dgm:presLayoutVars>
      </dgm:prSet>
      <dgm:spPr/>
    </dgm:pt>
    <dgm:pt modelId="{8C360130-70B3-44E0-8420-EE220181F211}" type="pres">
      <dgm:prSet presAssocID="{40C311C6-CDA6-49FE-AE69-D8E39DE4708D}" presName="circleA" presStyleLbl="node1" presStyleIdx="0" presStyleCnt="2" custLinFactX="-600000" custLinFactNeighborX="-645392" custLinFactNeighborY="66884"/>
      <dgm:spPr/>
    </dgm:pt>
    <dgm:pt modelId="{080320B7-0407-4D21-A0EA-C7D33E93EEB6}" type="pres">
      <dgm:prSet presAssocID="{40C311C6-CDA6-49FE-AE69-D8E39DE4708D}" presName="spaceA" presStyleCnt="0"/>
      <dgm:spPr/>
    </dgm:pt>
    <dgm:pt modelId="{CC46E6E0-5FE8-432C-A9B2-63CBF02091F3}" type="pres">
      <dgm:prSet presAssocID="{F8D83EC3-B3B3-4A9C-8C0D-829EBCF49A30}" presName="space" presStyleCnt="0"/>
      <dgm:spPr/>
    </dgm:pt>
    <dgm:pt modelId="{7F0B9C95-212A-47C0-9ADE-62B2158EF7EA}" type="pres">
      <dgm:prSet presAssocID="{00B644E7-3501-4AA5-BD8B-ACAE903DB16C}" presName="compositeB" presStyleCnt="0"/>
      <dgm:spPr/>
    </dgm:pt>
    <dgm:pt modelId="{38F742E6-ED11-4B1D-92F6-59DF94175109}" type="pres">
      <dgm:prSet presAssocID="{00B644E7-3501-4AA5-BD8B-ACAE903DB16C}" presName="textB" presStyleLbl="revTx" presStyleIdx="1" presStyleCnt="2" custScaleX="34338" custScaleY="69692" custLinFactNeighborX="45317" custLinFactNeighborY="-80329">
        <dgm:presLayoutVars>
          <dgm:bulletEnabled val="1"/>
        </dgm:presLayoutVars>
      </dgm:prSet>
      <dgm:spPr/>
    </dgm:pt>
    <dgm:pt modelId="{9AD7CF98-6994-4D93-A358-359521AD65DB}" type="pres">
      <dgm:prSet presAssocID="{00B644E7-3501-4AA5-BD8B-ACAE903DB16C}" presName="circleB" presStyleLbl="node1" presStyleIdx="1" presStyleCnt="2" custLinFactX="452934" custLinFactNeighborX="500000" custLinFactNeighborY="-65735"/>
      <dgm:spPr/>
    </dgm:pt>
    <dgm:pt modelId="{BD5C5C55-EE87-43C4-98C4-0437535170AA}" type="pres">
      <dgm:prSet presAssocID="{00B644E7-3501-4AA5-BD8B-ACAE903DB16C}" presName="spaceB" presStyleCnt="0"/>
      <dgm:spPr/>
    </dgm:pt>
  </dgm:ptLst>
  <dgm:cxnLst>
    <dgm:cxn modelId="{0F6BAD28-47C6-4BAD-AE58-B6F59AEB1809}" type="presOf" srcId="{40C311C6-CDA6-49FE-AE69-D8E39DE4708D}" destId="{39B49DFB-9C3A-4F8A-9351-59FD8A04E55C}" srcOrd="0" destOrd="0" presId="urn:microsoft.com/office/officeart/2005/8/layout/hProcess11"/>
    <dgm:cxn modelId="{6DD0E035-C2CE-4164-858F-FD7EC457B589}" srcId="{7807746A-2BA2-407F-BE30-9BEFA6DC5129}" destId="{40C311C6-CDA6-49FE-AE69-D8E39DE4708D}" srcOrd="0" destOrd="0" parTransId="{F75BFA8B-2823-4707-9421-1C313494B932}" sibTransId="{F8D83EC3-B3B3-4A9C-8C0D-829EBCF49A30}"/>
    <dgm:cxn modelId="{78F34185-B157-4594-B4C0-C943E80CBC3F}" type="presOf" srcId="{00B644E7-3501-4AA5-BD8B-ACAE903DB16C}" destId="{38F742E6-ED11-4B1D-92F6-59DF94175109}" srcOrd="0" destOrd="0" presId="urn:microsoft.com/office/officeart/2005/8/layout/hProcess11"/>
    <dgm:cxn modelId="{70434A85-7B50-4D3D-92F7-4B283665BE50}" srcId="{7807746A-2BA2-407F-BE30-9BEFA6DC5129}" destId="{00B644E7-3501-4AA5-BD8B-ACAE903DB16C}" srcOrd="1" destOrd="0" parTransId="{EAC7EBE1-4534-464A-B4A5-96D7DAAC6C9E}" sibTransId="{E617D8B9-D587-4B57-886B-27B2EE382A23}"/>
    <dgm:cxn modelId="{373579FF-46BA-4634-B9E2-DD297CE67A0D}" type="presOf" srcId="{7807746A-2BA2-407F-BE30-9BEFA6DC5129}" destId="{F9C308DE-72B5-4A24-8BBA-F58CCFAF0326}" srcOrd="0" destOrd="0" presId="urn:microsoft.com/office/officeart/2005/8/layout/hProcess11"/>
    <dgm:cxn modelId="{70DC921C-7058-4B16-B42F-8338FCDB5C2E}" type="presParOf" srcId="{F9C308DE-72B5-4A24-8BBA-F58CCFAF0326}" destId="{CC501748-AD37-4BDB-91F4-3C7F86ADA3B7}" srcOrd="0" destOrd="0" presId="urn:microsoft.com/office/officeart/2005/8/layout/hProcess11"/>
    <dgm:cxn modelId="{058B1137-E35E-49F2-834A-196CAE7CEC75}" type="presParOf" srcId="{F9C308DE-72B5-4A24-8BBA-F58CCFAF0326}" destId="{CD8A9790-CF1D-4DD7-9C1F-45AA04DF88FE}" srcOrd="1" destOrd="0" presId="urn:microsoft.com/office/officeart/2005/8/layout/hProcess11"/>
    <dgm:cxn modelId="{4CE0DDCF-0973-4818-AD07-F71D7AD49951}" type="presParOf" srcId="{CD8A9790-CF1D-4DD7-9C1F-45AA04DF88FE}" destId="{1FDDF2A9-AAFA-452A-A462-DD7C149CE2C7}" srcOrd="0" destOrd="0" presId="urn:microsoft.com/office/officeart/2005/8/layout/hProcess11"/>
    <dgm:cxn modelId="{D4E35D17-CBAD-4BDA-B512-DCAAD3CDD9A4}" type="presParOf" srcId="{1FDDF2A9-AAFA-452A-A462-DD7C149CE2C7}" destId="{39B49DFB-9C3A-4F8A-9351-59FD8A04E55C}" srcOrd="0" destOrd="0" presId="urn:microsoft.com/office/officeart/2005/8/layout/hProcess11"/>
    <dgm:cxn modelId="{0A7712B5-8A19-4C96-83ED-57AE902540C3}" type="presParOf" srcId="{1FDDF2A9-AAFA-452A-A462-DD7C149CE2C7}" destId="{8C360130-70B3-44E0-8420-EE220181F211}" srcOrd="1" destOrd="0" presId="urn:microsoft.com/office/officeart/2005/8/layout/hProcess11"/>
    <dgm:cxn modelId="{1D06763F-826D-4C97-8961-634A0101213C}" type="presParOf" srcId="{1FDDF2A9-AAFA-452A-A462-DD7C149CE2C7}" destId="{080320B7-0407-4D21-A0EA-C7D33E93EEB6}" srcOrd="2" destOrd="0" presId="urn:microsoft.com/office/officeart/2005/8/layout/hProcess11"/>
    <dgm:cxn modelId="{A91D75CC-4CCC-4C08-8960-2453269A35D0}" type="presParOf" srcId="{CD8A9790-CF1D-4DD7-9C1F-45AA04DF88FE}" destId="{CC46E6E0-5FE8-432C-A9B2-63CBF02091F3}" srcOrd="1" destOrd="0" presId="urn:microsoft.com/office/officeart/2005/8/layout/hProcess11"/>
    <dgm:cxn modelId="{AB3BD09D-B560-41B0-9D50-554DFC5B6A8E}" type="presParOf" srcId="{CD8A9790-CF1D-4DD7-9C1F-45AA04DF88FE}" destId="{7F0B9C95-212A-47C0-9ADE-62B2158EF7EA}" srcOrd="2" destOrd="0" presId="urn:microsoft.com/office/officeart/2005/8/layout/hProcess11"/>
    <dgm:cxn modelId="{68A6F985-9325-4904-8875-3DF0DB0089C8}" type="presParOf" srcId="{7F0B9C95-212A-47C0-9ADE-62B2158EF7EA}" destId="{38F742E6-ED11-4B1D-92F6-59DF94175109}" srcOrd="0" destOrd="0" presId="urn:microsoft.com/office/officeart/2005/8/layout/hProcess11"/>
    <dgm:cxn modelId="{7E30BBF1-51CB-4A13-B3C1-18B01EB44DC7}" type="presParOf" srcId="{7F0B9C95-212A-47C0-9ADE-62B2158EF7EA}" destId="{9AD7CF98-6994-4D93-A358-359521AD65DB}" srcOrd="1" destOrd="0" presId="urn:microsoft.com/office/officeart/2005/8/layout/hProcess11"/>
    <dgm:cxn modelId="{BE8452D6-3D41-44B9-8D2E-161A0E6D294C}" type="presParOf" srcId="{7F0B9C95-212A-47C0-9ADE-62B2158EF7EA}" destId="{BD5C5C55-EE87-43C4-98C4-0437535170A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DC968-87E5-42BC-975D-2F6DD3CE462E}" type="doc">
      <dgm:prSet loTypeId="urn:microsoft.com/office/officeart/2005/8/layout/lProcess1" loCatId="process" qsTypeId="urn:microsoft.com/office/officeart/2005/8/quickstyle/simple1" qsCatId="simple" csTypeId="urn:microsoft.com/office/officeart/2005/8/colors/accent0_3" csCatId="mainScheme" phldr="1"/>
      <dgm:spPr/>
      <dgm:t>
        <a:bodyPr/>
        <a:lstStyle/>
        <a:p>
          <a:endParaRPr lang="es-ES"/>
        </a:p>
      </dgm:t>
    </dgm:pt>
    <dgm:pt modelId="{DE8CA0D9-90AC-4D23-B856-4ECC24CC8FCA}">
      <dgm:prSet phldrT="[Text]" custT="1"/>
      <dgm:spPr>
        <a:solidFill>
          <a:schemeClr val="accent3">
            <a:lumMod val="20000"/>
            <a:lumOff val="80000"/>
            <a:alpha val="90000"/>
          </a:schemeClr>
        </a:solidFill>
      </dgm:spPr>
      <dgm:t>
        <a:bodyPr/>
        <a:lstStyle/>
        <a:p>
          <a:pPr algn="l"/>
          <a:r>
            <a:rPr lang="es-ES" sz="900" dirty="0"/>
            <a:t>C2 </a:t>
          </a:r>
          <a:r>
            <a:rPr lang="es-ES" sz="900" dirty="0" err="1"/>
            <a:t>It</a:t>
          </a:r>
          <a:r>
            <a:rPr lang="es-ES" sz="900" dirty="0"/>
            <a:t> </a:t>
          </a:r>
          <a:r>
            <a:rPr lang="es-ES" sz="900" dirty="0" err="1"/>
            <a:t>is</a:t>
          </a:r>
          <a:r>
            <a:rPr lang="es-ES" sz="900" dirty="0"/>
            <a:t> </a:t>
          </a:r>
          <a:r>
            <a:rPr lang="es-ES" sz="900" dirty="0" err="1"/>
            <a:t>mandatory</a:t>
          </a:r>
          <a:r>
            <a:rPr lang="es-ES" sz="900" dirty="0"/>
            <a:t> </a:t>
          </a:r>
          <a:r>
            <a:rPr lang="es-ES" sz="900" dirty="0" err="1"/>
            <a:t>to</a:t>
          </a:r>
          <a:r>
            <a:rPr lang="es-ES" sz="900" dirty="0"/>
            <a:t> </a:t>
          </a:r>
          <a:r>
            <a:rPr lang="es-ES" sz="900" dirty="0" err="1"/>
            <a:t>get</a:t>
          </a:r>
          <a:r>
            <a:rPr lang="es-ES" sz="900" dirty="0"/>
            <a:t> </a:t>
          </a:r>
          <a:r>
            <a:rPr lang="es-ES" sz="900" dirty="0" err="1"/>
            <a:t>the</a:t>
          </a:r>
          <a:r>
            <a:rPr lang="es-ES" sz="900" dirty="0"/>
            <a:t> </a:t>
          </a:r>
          <a:r>
            <a:rPr lang="es-ES" sz="900" dirty="0" err="1"/>
            <a:t>last</a:t>
          </a:r>
          <a:r>
            <a:rPr lang="es-ES" sz="900" dirty="0"/>
            <a:t> </a:t>
          </a:r>
          <a:r>
            <a:rPr lang="es-ES" sz="900" dirty="0" err="1"/>
            <a:t>updated</a:t>
          </a:r>
          <a:r>
            <a:rPr lang="es-ES" sz="900" dirty="0"/>
            <a:t> data</a:t>
          </a:r>
        </a:p>
      </dgm:t>
    </dgm:pt>
    <dgm:pt modelId="{CB37466D-E4B6-4753-A716-D7E30FBEA0CD}" type="parTrans" cxnId="{ED8D3F25-06B3-4B5F-A923-E47F8E699501}">
      <dgm:prSet/>
      <dgm:spPr/>
      <dgm:t>
        <a:bodyPr/>
        <a:lstStyle/>
        <a:p>
          <a:pPr algn="l"/>
          <a:endParaRPr lang="es-ES"/>
        </a:p>
      </dgm:t>
    </dgm:pt>
    <dgm:pt modelId="{8265FD5D-6B2D-466A-BA30-117F56845641}" type="sibTrans" cxnId="{ED8D3F25-06B3-4B5F-A923-E47F8E699501}">
      <dgm:prSet/>
      <dgm:spPr/>
      <dgm:t>
        <a:bodyPr/>
        <a:lstStyle/>
        <a:p>
          <a:pPr algn="l"/>
          <a:endParaRPr lang="es-ES"/>
        </a:p>
      </dgm:t>
    </dgm:pt>
    <dgm:pt modelId="{3D8CFDAB-E6A2-4A31-B5E2-EE0F4BFEF531}">
      <dgm:prSet phldrT="[Text]" custT="1"/>
      <dgm:spPr/>
      <dgm:t>
        <a:bodyPr/>
        <a:lstStyle/>
        <a:p>
          <a:pPr algn="l"/>
          <a:r>
            <a:rPr lang="es-ES" sz="900" dirty="0"/>
            <a:t>API </a:t>
          </a:r>
          <a:r>
            <a:rPr lang="es-ES" sz="900" dirty="0" err="1"/>
            <a:t>workfloow</a:t>
          </a:r>
          <a:endParaRPr lang="es-ES" sz="900" dirty="0"/>
        </a:p>
      </dgm:t>
    </dgm:pt>
    <dgm:pt modelId="{7A9A1E8B-6EEB-4593-8574-C2BB1B31A115}" type="parTrans" cxnId="{D23318BE-3AC2-4A8E-A878-DAD8098516D6}">
      <dgm:prSet/>
      <dgm:spPr/>
      <dgm:t>
        <a:bodyPr/>
        <a:lstStyle/>
        <a:p>
          <a:pPr algn="l"/>
          <a:endParaRPr lang="es-ES"/>
        </a:p>
      </dgm:t>
    </dgm:pt>
    <dgm:pt modelId="{52D6AE29-AED4-42CB-B8D5-E2AB6BB1B8BC}" type="sibTrans" cxnId="{D23318BE-3AC2-4A8E-A878-DAD8098516D6}">
      <dgm:prSet/>
      <dgm:spPr/>
      <dgm:t>
        <a:bodyPr/>
        <a:lstStyle/>
        <a:p>
          <a:pPr algn="l"/>
          <a:endParaRPr lang="es-ES"/>
        </a:p>
      </dgm:t>
    </dgm:pt>
    <dgm:pt modelId="{DA8DD012-D58F-46AC-B9D6-425B39B123C2}">
      <dgm:prSet phldrT="[Text]" custT="1"/>
      <dgm:spPr/>
      <dgm:t>
        <a:bodyPr/>
        <a:lstStyle/>
        <a:p>
          <a:pPr algn="l"/>
          <a:r>
            <a:rPr lang="es-ES" sz="900" dirty="0" err="1"/>
            <a:t>Devellop</a:t>
          </a:r>
          <a:r>
            <a:rPr lang="es-ES" sz="900" dirty="0"/>
            <a:t> </a:t>
          </a:r>
          <a:r>
            <a:rPr lang="es-ES" sz="900" dirty="0" err="1"/>
            <a:t>the</a:t>
          </a:r>
          <a:r>
            <a:rPr lang="es-ES" sz="900" dirty="0"/>
            <a:t> </a:t>
          </a:r>
          <a:r>
            <a:rPr lang="es-ES" sz="900" dirty="0" err="1"/>
            <a:t>code</a:t>
          </a:r>
          <a:endParaRPr lang="es-ES" sz="900" dirty="0"/>
        </a:p>
      </dgm:t>
    </dgm:pt>
    <dgm:pt modelId="{320320BF-6386-4882-BAA6-94C4D264A807}" type="parTrans" cxnId="{BF94894E-74A9-451A-B29E-F79C6A5A3269}">
      <dgm:prSet/>
      <dgm:spPr/>
      <dgm:t>
        <a:bodyPr/>
        <a:lstStyle/>
        <a:p>
          <a:pPr algn="l"/>
          <a:endParaRPr lang="es-ES"/>
        </a:p>
      </dgm:t>
    </dgm:pt>
    <dgm:pt modelId="{CB5E410A-6F88-468F-A653-2260E3881FF6}" type="sibTrans" cxnId="{BF94894E-74A9-451A-B29E-F79C6A5A3269}">
      <dgm:prSet/>
      <dgm:spPr/>
      <dgm:t>
        <a:bodyPr/>
        <a:lstStyle/>
        <a:p>
          <a:pPr algn="l"/>
          <a:endParaRPr lang="es-ES"/>
        </a:p>
      </dgm:t>
    </dgm:pt>
    <dgm:pt modelId="{6C3AB51E-E380-401B-A2ED-0AFAD9120405}">
      <dgm:prSet phldrT="[Text]" custT="1"/>
      <dgm:spPr/>
      <dgm:t>
        <a:bodyPr/>
        <a:lstStyle/>
        <a:p>
          <a:pPr algn="l"/>
          <a:r>
            <a:rPr lang="es-ES" sz="1100" dirty="0" err="1"/>
            <a:t>Console</a:t>
          </a:r>
          <a:r>
            <a:rPr lang="es-ES" sz="1100" dirty="0"/>
            <a:t> file OOP</a:t>
          </a:r>
        </a:p>
      </dgm:t>
    </dgm:pt>
    <dgm:pt modelId="{8C80F0D3-A23A-4628-AD4D-FB157375EEDF}" type="parTrans" cxnId="{C0E2B91C-D0E4-4447-9960-5CE69646BC8E}">
      <dgm:prSet/>
      <dgm:spPr/>
      <dgm:t>
        <a:bodyPr/>
        <a:lstStyle/>
        <a:p>
          <a:pPr algn="l"/>
          <a:endParaRPr lang="es-ES"/>
        </a:p>
      </dgm:t>
    </dgm:pt>
    <dgm:pt modelId="{10BDA74D-1691-498C-8C11-95FE0C158699}" type="sibTrans" cxnId="{C0E2B91C-D0E4-4447-9960-5CE69646BC8E}">
      <dgm:prSet/>
      <dgm:spPr/>
      <dgm:t>
        <a:bodyPr/>
        <a:lstStyle/>
        <a:p>
          <a:pPr algn="l"/>
          <a:endParaRPr lang="es-ES"/>
        </a:p>
      </dgm:t>
    </dgm:pt>
    <dgm:pt modelId="{92B12D27-FA64-4761-8917-74C471FBFD3A}">
      <dgm:prSet phldrT="[Text]" custT="1"/>
      <dgm:spPr/>
      <dgm:t>
        <a:bodyPr/>
        <a:lstStyle/>
        <a:p>
          <a:pPr algn="l"/>
          <a:r>
            <a:rPr lang="es-ES" sz="900" dirty="0"/>
            <a:t>Prepare </a:t>
          </a:r>
          <a:r>
            <a:rPr lang="es-ES" sz="900" dirty="0" err="1"/>
            <a:t>the</a:t>
          </a:r>
          <a:r>
            <a:rPr lang="es-ES" sz="900" dirty="0"/>
            <a:t> </a:t>
          </a:r>
          <a:r>
            <a:rPr lang="es-ES" sz="900" dirty="0" err="1"/>
            <a:t>speach</a:t>
          </a:r>
          <a:endParaRPr lang="es-ES" sz="900" dirty="0"/>
        </a:p>
      </dgm:t>
    </dgm:pt>
    <dgm:pt modelId="{4DFED342-0DA5-481F-86EF-73774B770BAF}" type="parTrans" cxnId="{AE9B4920-49A9-4E47-8134-2538618D3E92}">
      <dgm:prSet/>
      <dgm:spPr/>
      <dgm:t>
        <a:bodyPr/>
        <a:lstStyle/>
        <a:p>
          <a:pPr algn="l"/>
          <a:endParaRPr lang="es-ES"/>
        </a:p>
      </dgm:t>
    </dgm:pt>
    <dgm:pt modelId="{108B37F3-E268-4DEE-AE0B-2133BF2780F8}" type="sibTrans" cxnId="{AE9B4920-49A9-4E47-8134-2538618D3E92}">
      <dgm:prSet/>
      <dgm:spPr/>
      <dgm:t>
        <a:bodyPr/>
        <a:lstStyle/>
        <a:p>
          <a:pPr algn="l"/>
          <a:endParaRPr lang="es-ES"/>
        </a:p>
      </dgm:t>
    </dgm:pt>
    <dgm:pt modelId="{75FC4FD3-B705-42C7-B8E7-B747BDEC4FE0}">
      <dgm:prSet phldrT="[Text]" custT="1"/>
      <dgm:spPr/>
      <dgm:t>
        <a:bodyPr/>
        <a:lstStyle/>
        <a:p>
          <a:pPr algn="l"/>
          <a:r>
            <a:rPr lang="es-ES" sz="900" dirty="0" err="1"/>
            <a:t>Review</a:t>
          </a:r>
          <a:endParaRPr lang="es-ES" sz="900" dirty="0"/>
        </a:p>
      </dgm:t>
    </dgm:pt>
    <dgm:pt modelId="{1B5A9347-05EB-4E2B-9C19-79FF34F8870B}" type="parTrans" cxnId="{F08E2081-56F7-48E9-9D63-1E581F9F5060}">
      <dgm:prSet/>
      <dgm:spPr/>
      <dgm:t>
        <a:bodyPr/>
        <a:lstStyle/>
        <a:p>
          <a:pPr algn="l"/>
          <a:endParaRPr lang="es-ES"/>
        </a:p>
      </dgm:t>
    </dgm:pt>
    <dgm:pt modelId="{CFAD8CBE-778E-4CF2-82F0-8B7CDF6834F3}" type="sibTrans" cxnId="{F08E2081-56F7-48E9-9D63-1E581F9F5060}">
      <dgm:prSet/>
      <dgm:spPr/>
      <dgm:t>
        <a:bodyPr/>
        <a:lstStyle/>
        <a:p>
          <a:pPr algn="l"/>
          <a:endParaRPr lang="es-ES"/>
        </a:p>
      </dgm:t>
    </dgm:pt>
    <dgm:pt modelId="{5C7E1C11-DD42-4E7E-AB4B-6065D6CEE673}">
      <dgm:prSet phldrT="[Text]" custT="1"/>
      <dgm:spPr>
        <a:solidFill>
          <a:schemeClr val="accent2">
            <a:lumMod val="20000"/>
            <a:lumOff val="80000"/>
            <a:alpha val="90000"/>
          </a:schemeClr>
        </a:solidFill>
      </dgm:spPr>
      <dgm:t>
        <a:bodyPr/>
        <a:lstStyle/>
        <a:p>
          <a:pPr algn="l"/>
          <a:r>
            <a:rPr lang="es-ES" sz="900" dirty="0" err="1"/>
            <a:t>Get</a:t>
          </a:r>
          <a:r>
            <a:rPr lang="es-ES" sz="900" dirty="0"/>
            <a:t> </a:t>
          </a:r>
          <a:r>
            <a:rPr lang="es-ES" sz="900" dirty="0" err="1"/>
            <a:t>the</a:t>
          </a:r>
          <a:r>
            <a:rPr lang="es-ES" sz="900" dirty="0"/>
            <a:t> data </a:t>
          </a:r>
          <a:r>
            <a:rPr lang="es-ES" sz="900" dirty="0" err="1"/>
            <a:t>for</a:t>
          </a:r>
          <a:r>
            <a:rPr lang="es-ES" sz="900" dirty="0"/>
            <a:t> </a:t>
          </a:r>
          <a:r>
            <a:rPr lang="es-ES" sz="900" dirty="0" err="1"/>
            <a:t>Group</a:t>
          </a:r>
          <a:r>
            <a:rPr lang="es-ES" sz="900" dirty="0"/>
            <a:t> A in a </a:t>
          </a:r>
          <a:r>
            <a:rPr lang="es-ES" sz="900" dirty="0" err="1"/>
            <a:t>separate</a:t>
          </a:r>
          <a:r>
            <a:rPr lang="es-ES" sz="900" dirty="0"/>
            <a:t> </a:t>
          </a:r>
          <a:r>
            <a:rPr lang="es-ES" sz="900" dirty="0" err="1"/>
            <a:t>dataframe</a:t>
          </a:r>
          <a:endParaRPr lang="es-ES" sz="900" dirty="0"/>
        </a:p>
      </dgm:t>
    </dgm:pt>
    <dgm:pt modelId="{8996AF24-E134-4771-8D71-FC942CFCBF1B}" type="parTrans" cxnId="{8FC03D95-421A-46CE-8F32-FBCB9215B079}">
      <dgm:prSet/>
      <dgm:spPr/>
      <dgm:t>
        <a:bodyPr/>
        <a:lstStyle/>
        <a:p>
          <a:endParaRPr lang="es-ES"/>
        </a:p>
      </dgm:t>
    </dgm:pt>
    <dgm:pt modelId="{3B54F41C-AF55-4949-B4BB-8E81B8F4546C}" type="sibTrans" cxnId="{8FC03D95-421A-46CE-8F32-FBCB9215B079}">
      <dgm:prSet/>
      <dgm:spPr/>
      <dgm:t>
        <a:bodyPr/>
        <a:lstStyle/>
        <a:p>
          <a:endParaRPr lang="es-ES"/>
        </a:p>
      </dgm:t>
    </dgm:pt>
    <dgm:pt modelId="{97617BEC-695B-4BC5-9A8C-686D0BCF6842}">
      <dgm:prSet phldrT="[Text]" custT="1"/>
      <dgm:spPr/>
      <dgm:t>
        <a:bodyPr/>
        <a:lstStyle/>
        <a:p>
          <a:pPr algn="l"/>
          <a:r>
            <a:rPr lang="es-ES" sz="900" dirty="0" err="1"/>
            <a:t>Implement</a:t>
          </a:r>
          <a:endParaRPr lang="es-ES" sz="900" dirty="0"/>
        </a:p>
      </dgm:t>
    </dgm:pt>
    <dgm:pt modelId="{7889C3DA-3459-4921-AEE6-C41AD068FE9B}" type="parTrans" cxnId="{ECDFCC41-5B13-4981-AE34-778F5B73EF85}">
      <dgm:prSet/>
      <dgm:spPr/>
      <dgm:t>
        <a:bodyPr/>
        <a:lstStyle/>
        <a:p>
          <a:endParaRPr lang="es-ES"/>
        </a:p>
      </dgm:t>
    </dgm:pt>
    <dgm:pt modelId="{050FD78F-ECD8-4058-AD91-DE1056C80103}" type="sibTrans" cxnId="{ECDFCC41-5B13-4981-AE34-778F5B73EF85}">
      <dgm:prSet/>
      <dgm:spPr/>
      <dgm:t>
        <a:bodyPr/>
        <a:lstStyle/>
        <a:p>
          <a:endParaRPr lang="es-ES"/>
        </a:p>
      </dgm:t>
    </dgm:pt>
    <dgm:pt modelId="{D68A4E4B-7027-45B1-903D-7A9823BB560A}">
      <dgm:prSet phldrT="[Text]" custT="1"/>
      <dgm:spPr/>
      <dgm:t>
        <a:bodyPr/>
        <a:lstStyle/>
        <a:p>
          <a:pPr algn="l"/>
          <a:r>
            <a:rPr lang="es-ES" sz="900" dirty="0"/>
            <a:t>Test</a:t>
          </a:r>
        </a:p>
      </dgm:t>
    </dgm:pt>
    <dgm:pt modelId="{72824705-DA2A-470D-9792-6346B130F51B}" type="parTrans" cxnId="{E45E7947-8A0C-4AB4-8F32-72B2BCF837E7}">
      <dgm:prSet/>
      <dgm:spPr/>
      <dgm:t>
        <a:bodyPr/>
        <a:lstStyle/>
        <a:p>
          <a:endParaRPr lang="es-ES"/>
        </a:p>
      </dgm:t>
    </dgm:pt>
    <dgm:pt modelId="{BBC0319D-7CD8-4CAA-B9E9-2E19DD698404}" type="sibTrans" cxnId="{E45E7947-8A0C-4AB4-8F32-72B2BCF837E7}">
      <dgm:prSet/>
      <dgm:spPr/>
      <dgm:t>
        <a:bodyPr/>
        <a:lstStyle/>
        <a:p>
          <a:endParaRPr lang="es-ES"/>
        </a:p>
      </dgm:t>
    </dgm:pt>
    <dgm:pt modelId="{12BF7A8F-46B2-4E0D-9DF2-0D6A1314AC00}">
      <dgm:prSet phldrT="[Text]" custT="1"/>
      <dgm:spPr/>
      <dgm:t>
        <a:bodyPr/>
        <a:lstStyle/>
        <a:p>
          <a:pPr algn="l"/>
          <a:r>
            <a:rPr lang="es-ES" sz="900" dirty="0" err="1"/>
            <a:t>Debbuging</a:t>
          </a:r>
          <a:endParaRPr lang="es-ES" sz="900" dirty="0"/>
        </a:p>
      </dgm:t>
    </dgm:pt>
    <dgm:pt modelId="{0DC2E0D3-DAC4-475A-86E7-1A6751758862}" type="parTrans" cxnId="{09FBF56F-7A32-4EF6-A047-B89C59181C81}">
      <dgm:prSet/>
      <dgm:spPr/>
      <dgm:t>
        <a:bodyPr/>
        <a:lstStyle/>
        <a:p>
          <a:endParaRPr lang="es-ES"/>
        </a:p>
      </dgm:t>
    </dgm:pt>
    <dgm:pt modelId="{5A528810-B02C-4270-96C2-479F9EF6B1E3}" type="sibTrans" cxnId="{09FBF56F-7A32-4EF6-A047-B89C59181C81}">
      <dgm:prSet/>
      <dgm:spPr/>
      <dgm:t>
        <a:bodyPr/>
        <a:lstStyle/>
        <a:p>
          <a:endParaRPr lang="es-ES"/>
        </a:p>
      </dgm:t>
    </dgm:pt>
    <dgm:pt modelId="{6BAC6FB0-0764-42EF-AA71-A16D7D276EC2}">
      <dgm:prSet phldrT="[Text]" custT="1"/>
      <dgm:spPr/>
      <dgm:t>
        <a:bodyPr/>
        <a:lstStyle/>
        <a:p>
          <a:pPr algn="l"/>
          <a:r>
            <a:rPr lang="es-ES" sz="1100" dirty="0" err="1"/>
            <a:t>Presentation</a:t>
          </a:r>
          <a:endParaRPr lang="es-ES" sz="1100" dirty="0"/>
        </a:p>
      </dgm:t>
    </dgm:pt>
    <dgm:pt modelId="{3C840213-BE69-483C-A282-14B23386FC0C}" type="parTrans" cxnId="{86392B5D-DC18-405B-BB3B-06BB447C70B6}">
      <dgm:prSet/>
      <dgm:spPr/>
      <dgm:t>
        <a:bodyPr/>
        <a:lstStyle/>
        <a:p>
          <a:endParaRPr lang="es-ES"/>
        </a:p>
      </dgm:t>
    </dgm:pt>
    <dgm:pt modelId="{5FA10248-F087-42E4-92BD-2D0C4163A0DE}" type="sibTrans" cxnId="{86392B5D-DC18-405B-BB3B-06BB447C70B6}">
      <dgm:prSet/>
      <dgm:spPr/>
      <dgm:t>
        <a:bodyPr/>
        <a:lstStyle/>
        <a:p>
          <a:endParaRPr lang="es-ES"/>
        </a:p>
      </dgm:t>
    </dgm:pt>
    <dgm:pt modelId="{0CEA4699-59E8-409D-A105-E13231285614}">
      <dgm:prSet phldrT="[Text]" custT="1"/>
      <dgm:spPr/>
      <dgm:t>
        <a:bodyPr/>
        <a:lstStyle/>
        <a:p>
          <a:pPr algn="l"/>
          <a:r>
            <a:rPr lang="es-ES" sz="1100" dirty="0"/>
            <a:t>A file </a:t>
          </a:r>
          <a:r>
            <a:rPr lang="es-ES" sz="1100" dirty="0" err="1"/>
            <a:t>that</a:t>
          </a:r>
          <a:r>
            <a:rPr lang="es-ES" sz="1100" dirty="0"/>
            <a:t> </a:t>
          </a:r>
          <a:r>
            <a:rPr lang="es-ES" sz="1100" dirty="0" err="1"/>
            <a:t>returns</a:t>
          </a:r>
          <a:r>
            <a:rPr lang="es-ES" sz="1100" dirty="0"/>
            <a:t> </a:t>
          </a:r>
          <a:r>
            <a:rPr lang="es-ES" sz="1100" dirty="0" err="1"/>
            <a:t>the</a:t>
          </a:r>
          <a:r>
            <a:rPr lang="es-ES" sz="1100" dirty="0"/>
            <a:t> </a:t>
          </a:r>
          <a:r>
            <a:rPr lang="es-ES" sz="1100" dirty="0" err="1"/>
            <a:t>team</a:t>
          </a:r>
          <a:r>
            <a:rPr lang="es-ES" sz="1100" dirty="0"/>
            <a:t> </a:t>
          </a:r>
          <a:r>
            <a:rPr lang="es-ES" sz="1100" dirty="0" err="1"/>
            <a:t>json</a:t>
          </a:r>
          <a:r>
            <a:rPr lang="es-ES" sz="1100" dirty="0"/>
            <a:t> </a:t>
          </a:r>
        </a:p>
      </dgm:t>
    </dgm:pt>
    <dgm:pt modelId="{92805130-9097-4D36-AEB7-EF4735229BD9}" type="parTrans" cxnId="{4699832A-FE86-41C7-B72C-C1222B276D69}">
      <dgm:prSet/>
      <dgm:spPr/>
      <dgm:t>
        <a:bodyPr/>
        <a:lstStyle/>
        <a:p>
          <a:endParaRPr lang="es-ES"/>
        </a:p>
      </dgm:t>
    </dgm:pt>
    <dgm:pt modelId="{22A2E7C2-65D0-4491-A5ED-22ED36DFBC99}" type="sibTrans" cxnId="{4699832A-FE86-41C7-B72C-C1222B276D69}">
      <dgm:prSet/>
      <dgm:spPr/>
      <dgm:t>
        <a:bodyPr/>
        <a:lstStyle/>
        <a:p>
          <a:endParaRPr lang="es-ES"/>
        </a:p>
      </dgm:t>
    </dgm:pt>
    <dgm:pt modelId="{2B11B49D-8641-42F4-8C98-8D4B2534C3EE}">
      <dgm:prSet phldrT="[Text]" custT="1"/>
      <dgm:spPr/>
      <dgm:t>
        <a:bodyPr/>
        <a:lstStyle/>
        <a:p>
          <a:pPr algn="l"/>
          <a:r>
            <a:rPr lang="es-ES" sz="1100" dirty="0" err="1"/>
            <a:t>If</a:t>
          </a:r>
          <a:r>
            <a:rPr lang="es-ES" sz="1100" dirty="0"/>
            <a:t> error </a:t>
          </a:r>
          <a:r>
            <a:rPr lang="es-ES" sz="1100" dirty="0" err="1"/>
            <a:t>returns</a:t>
          </a:r>
          <a:r>
            <a:rPr lang="es-ES" sz="1100" dirty="0"/>
            <a:t> a error </a:t>
          </a:r>
          <a:r>
            <a:rPr lang="es-ES" sz="1100" dirty="0" err="1"/>
            <a:t>message</a:t>
          </a:r>
          <a:endParaRPr lang="es-ES" sz="1100" dirty="0"/>
        </a:p>
      </dgm:t>
    </dgm:pt>
    <dgm:pt modelId="{D98147D7-6EE0-4232-8597-A1FD41BAA9FD}" type="parTrans" cxnId="{890C288A-E6A4-42D3-92AD-117B8C132254}">
      <dgm:prSet/>
      <dgm:spPr/>
      <dgm:t>
        <a:bodyPr/>
        <a:lstStyle/>
        <a:p>
          <a:endParaRPr lang="es-ES"/>
        </a:p>
      </dgm:t>
    </dgm:pt>
    <dgm:pt modelId="{49F20ABD-7629-46F6-82FE-B426D10AE781}" type="sibTrans" cxnId="{890C288A-E6A4-42D3-92AD-117B8C132254}">
      <dgm:prSet/>
      <dgm:spPr/>
      <dgm:t>
        <a:bodyPr/>
        <a:lstStyle/>
        <a:p>
          <a:endParaRPr lang="es-ES"/>
        </a:p>
      </dgm:t>
    </dgm:pt>
    <dgm:pt modelId="{575AAC0A-B81D-4242-926A-94593963FDF7}">
      <dgm:prSet phldrT="[Text]" custT="1"/>
      <dgm:spPr/>
      <dgm:t>
        <a:bodyPr/>
        <a:lstStyle/>
        <a:p>
          <a:pPr algn="l"/>
          <a:r>
            <a:rPr lang="es-ES" sz="1100" dirty="0" err="1"/>
            <a:t>Receives</a:t>
          </a:r>
          <a:r>
            <a:rPr lang="es-ES" sz="1100" dirty="0"/>
            <a:t> </a:t>
          </a:r>
          <a:r>
            <a:rPr lang="es-ES" sz="1100" dirty="0" err="1"/>
            <a:t>an</a:t>
          </a:r>
          <a:r>
            <a:rPr lang="es-ES" sz="1100" dirty="0"/>
            <a:t> </a:t>
          </a:r>
          <a:r>
            <a:rPr lang="es-ES" sz="1100" dirty="0" err="1"/>
            <a:t>argument</a:t>
          </a:r>
          <a:r>
            <a:rPr lang="es-ES" sz="1100" dirty="0"/>
            <a:t> –j 18</a:t>
          </a:r>
        </a:p>
      </dgm:t>
    </dgm:pt>
    <dgm:pt modelId="{3FBFF8AD-554A-42DB-B91E-4F7431109E87}" type="parTrans" cxnId="{A50139D2-3624-412A-82E0-4213A9934854}">
      <dgm:prSet/>
      <dgm:spPr/>
      <dgm:t>
        <a:bodyPr/>
        <a:lstStyle/>
        <a:p>
          <a:endParaRPr lang="es-ES"/>
        </a:p>
      </dgm:t>
    </dgm:pt>
    <dgm:pt modelId="{4C0496F8-BE68-4675-AB06-C4A7A3BBE33E}" type="sibTrans" cxnId="{A50139D2-3624-412A-82E0-4213A9934854}">
      <dgm:prSet/>
      <dgm:spPr/>
      <dgm:t>
        <a:bodyPr/>
        <a:lstStyle/>
        <a:p>
          <a:endParaRPr lang="es-ES"/>
        </a:p>
      </dgm:t>
    </dgm:pt>
    <dgm:pt modelId="{1C7CD9FF-3023-4775-A788-D790F9A42FAE}">
      <dgm:prSet phldrT="[Text]" custT="1"/>
      <dgm:spPr/>
      <dgm:t>
        <a:bodyPr/>
        <a:lstStyle/>
        <a:p>
          <a:pPr algn="l"/>
          <a:r>
            <a:rPr lang="es-ES" sz="1100" dirty="0"/>
            <a:t>Plan &amp; </a:t>
          </a:r>
          <a:r>
            <a:rPr lang="es-ES" sz="1100" dirty="0" err="1"/>
            <a:t>Organize</a:t>
          </a:r>
          <a:endParaRPr lang="es-ES" sz="1100" dirty="0"/>
        </a:p>
      </dgm:t>
    </dgm:pt>
    <dgm:pt modelId="{A18569BD-E0DE-4F99-8423-0CCC4E4A1569}" type="sibTrans" cxnId="{67ED6188-3DEA-48C7-BCE2-6266E0907958}">
      <dgm:prSet/>
      <dgm:spPr/>
      <dgm:t>
        <a:bodyPr/>
        <a:lstStyle/>
        <a:p>
          <a:pPr algn="l"/>
          <a:endParaRPr lang="es-ES"/>
        </a:p>
      </dgm:t>
    </dgm:pt>
    <dgm:pt modelId="{4F370E0E-FE95-4F41-9F97-6CF36BF0B666}" type="parTrans" cxnId="{67ED6188-3DEA-48C7-BCE2-6266E0907958}">
      <dgm:prSet/>
      <dgm:spPr/>
      <dgm:t>
        <a:bodyPr/>
        <a:lstStyle/>
        <a:p>
          <a:pPr algn="l"/>
          <a:endParaRPr lang="es-ES"/>
        </a:p>
      </dgm:t>
    </dgm:pt>
    <dgm:pt modelId="{24DE8F85-E31E-46EB-A8E2-5CF2E7716122}">
      <dgm:prSet phldrT="[Text]" custT="1"/>
      <dgm:spPr>
        <a:solidFill>
          <a:schemeClr val="accent3">
            <a:lumMod val="20000"/>
            <a:lumOff val="80000"/>
            <a:alpha val="90000"/>
          </a:schemeClr>
        </a:solidFill>
      </dgm:spPr>
      <dgm:t>
        <a:bodyPr/>
        <a:lstStyle/>
        <a:p>
          <a:pPr algn="l"/>
          <a:r>
            <a:rPr lang="es-ES" sz="900" dirty="0"/>
            <a:t>C.9 </a:t>
          </a:r>
          <a:r>
            <a:rPr lang="es-ES" sz="900" dirty="0" err="1"/>
            <a:t>Create</a:t>
          </a:r>
          <a:r>
            <a:rPr lang="es-ES" sz="900" dirty="0"/>
            <a:t> a Git </a:t>
          </a:r>
          <a:r>
            <a:rPr lang="es-ES" sz="900" dirty="0" err="1"/>
            <a:t>for</a:t>
          </a:r>
          <a:r>
            <a:rPr lang="es-ES" sz="900" dirty="0"/>
            <a:t> </a:t>
          </a:r>
          <a:r>
            <a:rPr lang="es-ES" sz="900" dirty="0" err="1"/>
            <a:t>the</a:t>
          </a:r>
          <a:r>
            <a:rPr lang="es-ES" sz="900" dirty="0"/>
            <a:t> Project and share </a:t>
          </a:r>
          <a:r>
            <a:rPr lang="es-ES" sz="900" dirty="0" err="1"/>
            <a:t>it</a:t>
          </a:r>
          <a:r>
            <a:rPr lang="es-ES" sz="900" dirty="0"/>
            <a:t> </a:t>
          </a:r>
          <a:r>
            <a:rPr lang="es-ES" sz="900" dirty="0" err="1"/>
            <a:t>with</a:t>
          </a:r>
          <a:r>
            <a:rPr lang="es-ES" sz="900" dirty="0"/>
            <a:t> </a:t>
          </a:r>
          <a:r>
            <a:rPr lang="es-ES" sz="900" dirty="0" err="1"/>
            <a:t>the</a:t>
          </a:r>
          <a:r>
            <a:rPr lang="es-ES" sz="900" dirty="0"/>
            <a:t> </a:t>
          </a:r>
          <a:r>
            <a:rPr lang="es-ES" sz="900" dirty="0" err="1"/>
            <a:t>team</a:t>
          </a:r>
          <a:endParaRPr lang="es-ES" sz="900" dirty="0"/>
        </a:p>
      </dgm:t>
    </dgm:pt>
    <dgm:pt modelId="{C3319399-DF25-4E47-B67E-C3D8559BF3F1}" type="parTrans" cxnId="{03BFE5B8-8277-4F47-B2BA-03534608CDE7}">
      <dgm:prSet/>
      <dgm:spPr/>
      <dgm:t>
        <a:bodyPr/>
        <a:lstStyle/>
        <a:p>
          <a:endParaRPr lang="es-ES"/>
        </a:p>
      </dgm:t>
    </dgm:pt>
    <dgm:pt modelId="{517FD502-F8E4-4447-B3D4-85FA94A9D49D}" type="sibTrans" cxnId="{03BFE5B8-8277-4F47-B2BA-03534608CDE7}">
      <dgm:prSet/>
      <dgm:spPr/>
      <dgm:t>
        <a:bodyPr/>
        <a:lstStyle/>
        <a:p>
          <a:endParaRPr lang="es-ES"/>
        </a:p>
      </dgm:t>
    </dgm:pt>
    <dgm:pt modelId="{ADBF4AF5-DCE6-4CCD-AA7C-83590D22059D}">
      <dgm:prSet phldrT="[Text]" custT="1"/>
      <dgm:spPr>
        <a:solidFill>
          <a:schemeClr val="accent3">
            <a:lumMod val="20000"/>
            <a:lumOff val="80000"/>
            <a:alpha val="90000"/>
          </a:schemeClr>
        </a:solidFill>
      </dgm:spPr>
      <dgm:t>
        <a:bodyPr/>
        <a:lstStyle/>
        <a:p>
          <a:r>
            <a:rPr lang="es-ES" sz="900" dirty="0" err="1"/>
            <a:t>Create</a:t>
          </a:r>
          <a:r>
            <a:rPr lang="es-ES" sz="900" dirty="0"/>
            <a:t> and </a:t>
          </a:r>
          <a:r>
            <a:rPr lang="es-ES" sz="900" dirty="0" err="1"/>
            <a:t>assign</a:t>
          </a:r>
          <a:r>
            <a:rPr lang="es-ES" sz="900" dirty="0"/>
            <a:t> </a:t>
          </a:r>
          <a:r>
            <a:rPr lang="es-ES" sz="900" dirty="0" err="1"/>
            <a:t>tasks</a:t>
          </a:r>
          <a:r>
            <a:rPr lang="es-ES" sz="900" dirty="0"/>
            <a:t> in Trello </a:t>
          </a:r>
        </a:p>
      </dgm:t>
    </dgm:pt>
    <dgm:pt modelId="{1C607143-87AA-4B0F-9E4B-84B7AECDD0B8}" type="parTrans" cxnId="{4CF0C12A-F77D-4A59-93B3-F471123A4DF6}">
      <dgm:prSet/>
      <dgm:spPr/>
      <dgm:t>
        <a:bodyPr/>
        <a:lstStyle/>
        <a:p>
          <a:endParaRPr lang="es-ES"/>
        </a:p>
      </dgm:t>
    </dgm:pt>
    <dgm:pt modelId="{4CC13483-5308-4ACA-8495-F96E63CE2E4D}" type="sibTrans" cxnId="{4CF0C12A-F77D-4A59-93B3-F471123A4DF6}">
      <dgm:prSet/>
      <dgm:spPr/>
      <dgm:t>
        <a:bodyPr/>
        <a:lstStyle/>
        <a:p>
          <a:endParaRPr lang="es-ES"/>
        </a:p>
      </dgm:t>
    </dgm:pt>
    <dgm:pt modelId="{6D6E7DA7-A392-4A0A-B936-93392B53B0DF}">
      <dgm:prSet phldrT="[Text]" custT="1"/>
      <dgm:spPr/>
      <dgm:t>
        <a:bodyPr/>
        <a:lstStyle/>
        <a:p>
          <a:r>
            <a:rPr lang="es-ES" sz="800" dirty="0" err="1"/>
            <a:t>Document</a:t>
          </a:r>
          <a:r>
            <a:rPr lang="es-ES" sz="800" dirty="0"/>
            <a:t> </a:t>
          </a:r>
          <a:r>
            <a:rPr lang="es-ES" sz="800" dirty="0" err="1"/>
            <a:t>all</a:t>
          </a:r>
          <a:r>
            <a:rPr lang="es-ES" sz="800" dirty="0"/>
            <a:t> </a:t>
          </a:r>
          <a:r>
            <a:rPr lang="es-ES" sz="800" dirty="0" err="1"/>
            <a:t>the</a:t>
          </a:r>
          <a:r>
            <a:rPr lang="es-ES" sz="800" dirty="0"/>
            <a:t> </a:t>
          </a:r>
          <a:r>
            <a:rPr lang="es-ES" sz="800" dirty="0" err="1"/>
            <a:t>steps</a:t>
          </a:r>
          <a:r>
            <a:rPr lang="es-ES" sz="800" dirty="0"/>
            <a:t> in </a:t>
          </a:r>
          <a:r>
            <a:rPr lang="es-ES" sz="800" dirty="0" err="1"/>
            <a:t>the</a:t>
          </a:r>
          <a:r>
            <a:rPr lang="es-ES" sz="800" dirty="0"/>
            <a:t> </a:t>
          </a:r>
          <a:r>
            <a:rPr lang="es-ES" sz="800" dirty="0" err="1"/>
            <a:t>requested</a:t>
          </a:r>
          <a:r>
            <a:rPr lang="es-ES" sz="800" dirty="0"/>
            <a:t> </a:t>
          </a:r>
          <a:r>
            <a:rPr lang="es-ES" sz="800" dirty="0" err="1"/>
            <a:t>document</a:t>
          </a:r>
          <a:endParaRPr lang="es-ES" sz="800" dirty="0"/>
        </a:p>
      </dgm:t>
    </dgm:pt>
    <dgm:pt modelId="{26CED2F6-79C7-4B7F-8305-8195DAF1B596}" type="parTrans" cxnId="{6F5CBCE3-ECA2-401E-8E85-5629E2D0C081}">
      <dgm:prSet/>
      <dgm:spPr/>
      <dgm:t>
        <a:bodyPr/>
        <a:lstStyle/>
        <a:p>
          <a:endParaRPr lang="es-ES"/>
        </a:p>
      </dgm:t>
    </dgm:pt>
    <dgm:pt modelId="{A0753822-20F9-42DC-8E23-38D766240CA1}" type="sibTrans" cxnId="{6F5CBCE3-ECA2-401E-8E85-5629E2D0C081}">
      <dgm:prSet/>
      <dgm:spPr/>
      <dgm:t>
        <a:bodyPr/>
        <a:lstStyle/>
        <a:p>
          <a:endParaRPr lang="es-ES"/>
        </a:p>
      </dgm:t>
    </dgm:pt>
    <dgm:pt modelId="{7D1684F2-FDCD-4E72-A2B3-E10D3CDFF406}">
      <dgm:prSet phldrT="[Text]" custT="1"/>
      <dgm:spPr>
        <a:solidFill>
          <a:schemeClr val="accent2">
            <a:lumMod val="20000"/>
            <a:lumOff val="80000"/>
            <a:alpha val="90000"/>
          </a:schemeClr>
        </a:solidFill>
      </dgm:spPr>
      <dgm:t>
        <a:bodyPr/>
        <a:lstStyle/>
        <a:p>
          <a:r>
            <a:rPr lang="es-ES" sz="700" dirty="0"/>
            <a:t>C7 </a:t>
          </a:r>
          <a:r>
            <a:rPr lang="es-ES" sz="700" dirty="0" err="1"/>
            <a:t>Draw</a:t>
          </a:r>
          <a:r>
            <a:rPr lang="es-ES" sz="700" dirty="0"/>
            <a:t> </a:t>
          </a:r>
          <a:r>
            <a:rPr lang="es-ES" sz="700" dirty="0" err="1"/>
            <a:t>the</a:t>
          </a:r>
          <a:r>
            <a:rPr lang="es-ES" sz="700" dirty="0"/>
            <a:t> </a:t>
          </a:r>
          <a:r>
            <a:rPr lang="es-ES" sz="700" dirty="0" err="1"/>
            <a:t>workflow</a:t>
          </a:r>
          <a:r>
            <a:rPr lang="es-ES" sz="700" dirty="0"/>
            <a:t> </a:t>
          </a:r>
        </a:p>
      </dgm:t>
    </dgm:pt>
    <dgm:pt modelId="{900468D2-4F06-4CBE-BA2B-F916716C52FB}" type="parTrans" cxnId="{C49C1106-1206-443E-9E6B-BF5E2B205332}">
      <dgm:prSet/>
      <dgm:spPr/>
      <dgm:t>
        <a:bodyPr/>
        <a:lstStyle/>
        <a:p>
          <a:endParaRPr lang="es-ES"/>
        </a:p>
      </dgm:t>
    </dgm:pt>
    <dgm:pt modelId="{39E121E6-DCEC-41AB-A4C8-4EC0BBEF5498}" type="sibTrans" cxnId="{C49C1106-1206-443E-9E6B-BF5E2B205332}">
      <dgm:prSet/>
      <dgm:spPr/>
      <dgm:t>
        <a:bodyPr/>
        <a:lstStyle/>
        <a:p>
          <a:endParaRPr lang="es-ES"/>
        </a:p>
      </dgm:t>
    </dgm:pt>
    <dgm:pt modelId="{804EB99F-8D55-402D-82FA-6F83AD98F4B3}">
      <dgm:prSet phldrT="[Text]" custT="1"/>
      <dgm:spPr/>
      <dgm:t>
        <a:bodyPr/>
        <a:lstStyle/>
        <a:p>
          <a:r>
            <a:rPr lang="es-ES" sz="700" dirty="0" err="1"/>
            <a:t>Create</a:t>
          </a:r>
          <a:r>
            <a:rPr lang="es-ES" sz="700" dirty="0"/>
            <a:t> </a:t>
          </a:r>
          <a:r>
            <a:rPr lang="es-ES" sz="700" dirty="0" err="1"/>
            <a:t>the</a:t>
          </a:r>
          <a:r>
            <a:rPr lang="es-ES" sz="700" dirty="0"/>
            <a:t> </a:t>
          </a:r>
          <a:r>
            <a:rPr lang="es-ES" sz="700" dirty="0" err="1"/>
            <a:t>power</a:t>
          </a:r>
          <a:r>
            <a:rPr lang="es-ES" sz="700" dirty="0"/>
            <a:t> </a:t>
          </a:r>
          <a:r>
            <a:rPr lang="es-ES" sz="700" dirty="0" err="1"/>
            <a:t>point</a:t>
          </a:r>
          <a:r>
            <a:rPr lang="es-ES" sz="700" dirty="0"/>
            <a:t> </a:t>
          </a:r>
          <a:r>
            <a:rPr lang="es-ES" sz="700" dirty="0" err="1"/>
            <a:t>presentation</a:t>
          </a:r>
          <a:endParaRPr lang="es-ES" sz="700" dirty="0"/>
        </a:p>
      </dgm:t>
    </dgm:pt>
    <dgm:pt modelId="{88EB0B85-A172-4296-8339-23A338E9BBD1}" type="parTrans" cxnId="{765888E2-8981-44E1-AE83-8A6381E2C93B}">
      <dgm:prSet/>
      <dgm:spPr/>
      <dgm:t>
        <a:bodyPr/>
        <a:lstStyle/>
        <a:p>
          <a:endParaRPr lang="es-ES"/>
        </a:p>
      </dgm:t>
    </dgm:pt>
    <dgm:pt modelId="{2396FA51-A919-40EE-A38D-F9D61A327D63}" type="sibTrans" cxnId="{765888E2-8981-44E1-AE83-8A6381E2C93B}">
      <dgm:prSet/>
      <dgm:spPr/>
      <dgm:t>
        <a:bodyPr/>
        <a:lstStyle/>
        <a:p>
          <a:endParaRPr lang="es-ES"/>
        </a:p>
      </dgm:t>
    </dgm:pt>
    <dgm:pt modelId="{C70B6854-C1A9-4B6E-83C2-807AC4BFED10}">
      <dgm:prSet phldrT="[Text]" custT="1"/>
      <dgm:spPr>
        <a:solidFill>
          <a:schemeClr val="accent2">
            <a:lumMod val="20000"/>
            <a:lumOff val="80000"/>
            <a:alpha val="90000"/>
          </a:schemeClr>
        </a:solidFill>
      </dgm:spPr>
      <dgm:t>
        <a:bodyPr/>
        <a:lstStyle/>
        <a:p>
          <a:r>
            <a:rPr lang="es-ES" sz="700" dirty="0"/>
            <a:t>C7 </a:t>
          </a:r>
          <a:r>
            <a:rPr lang="es-ES" sz="700" dirty="0" err="1"/>
            <a:t>Draw</a:t>
          </a:r>
          <a:r>
            <a:rPr lang="es-ES" sz="700" dirty="0"/>
            <a:t> </a:t>
          </a:r>
          <a:r>
            <a:rPr lang="es-ES" sz="700" dirty="0" err="1"/>
            <a:t>the</a:t>
          </a:r>
          <a:r>
            <a:rPr lang="es-ES" sz="700" dirty="0"/>
            <a:t> </a:t>
          </a:r>
          <a:r>
            <a:rPr lang="es-ES" sz="700" dirty="0" err="1"/>
            <a:t>workflow</a:t>
          </a:r>
          <a:r>
            <a:rPr lang="es-ES" sz="700" dirty="0"/>
            <a:t> </a:t>
          </a:r>
          <a:r>
            <a:rPr lang="es-ES" sz="700" dirty="0" err="1"/>
            <a:t>of</a:t>
          </a:r>
          <a:r>
            <a:rPr lang="es-ES" sz="700" dirty="0"/>
            <a:t> </a:t>
          </a:r>
          <a:r>
            <a:rPr lang="es-ES" sz="700" dirty="0" err="1"/>
            <a:t>the</a:t>
          </a:r>
          <a:r>
            <a:rPr lang="es-ES" sz="700" dirty="0"/>
            <a:t> API</a:t>
          </a:r>
        </a:p>
      </dgm:t>
    </dgm:pt>
    <dgm:pt modelId="{D874D18F-D52D-4663-B96F-FDBE7B833547}" type="parTrans" cxnId="{FF6BDD13-0403-4EE3-B89E-F180D3622393}">
      <dgm:prSet/>
      <dgm:spPr/>
      <dgm:t>
        <a:bodyPr/>
        <a:lstStyle/>
        <a:p>
          <a:endParaRPr lang="es-ES"/>
        </a:p>
      </dgm:t>
    </dgm:pt>
    <dgm:pt modelId="{4BF6335A-8B6E-4A41-BD9F-E06D44DA8E75}" type="sibTrans" cxnId="{FF6BDD13-0403-4EE3-B89E-F180D3622393}">
      <dgm:prSet/>
      <dgm:spPr/>
      <dgm:t>
        <a:bodyPr/>
        <a:lstStyle/>
        <a:p>
          <a:endParaRPr lang="es-ES"/>
        </a:p>
      </dgm:t>
    </dgm:pt>
    <dgm:pt modelId="{5C964DEB-7504-4E16-B474-6AB54C2A1AA6}">
      <dgm:prSet phldrT="[Text]" custT="1"/>
      <dgm:spPr>
        <a:solidFill>
          <a:schemeClr val="accent2">
            <a:lumMod val="20000"/>
            <a:lumOff val="80000"/>
            <a:alpha val="90000"/>
          </a:schemeClr>
        </a:solidFill>
      </dgm:spPr>
      <dgm:t>
        <a:bodyPr/>
        <a:lstStyle/>
        <a:p>
          <a:r>
            <a:rPr lang="es-ES" sz="700" dirty="0"/>
            <a:t>C1Document </a:t>
          </a:r>
          <a:r>
            <a:rPr lang="es-ES" sz="700" dirty="0" err="1"/>
            <a:t>all</a:t>
          </a:r>
          <a:r>
            <a:rPr lang="es-ES" sz="700" dirty="0"/>
            <a:t> </a:t>
          </a:r>
          <a:r>
            <a:rPr lang="es-ES" sz="700" dirty="0" err="1"/>
            <a:t>steps</a:t>
          </a:r>
          <a:r>
            <a:rPr lang="es-ES" sz="700" dirty="0"/>
            <a:t> in </a:t>
          </a:r>
          <a:r>
            <a:rPr lang="es-ES" sz="700" dirty="0" err="1"/>
            <a:t>the</a:t>
          </a:r>
          <a:r>
            <a:rPr lang="es-ES" sz="700" dirty="0"/>
            <a:t> </a:t>
          </a:r>
          <a:r>
            <a:rPr lang="es-ES" sz="700" dirty="0" err="1"/>
            <a:t>main.ipybn</a:t>
          </a:r>
          <a:r>
            <a:rPr lang="es-ES" sz="700" dirty="0"/>
            <a:t>, </a:t>
          </a:r>
          <a:r>
            <a:rPr lang="es-ES" sz="700" dirty="0" err="1"/>
            <a:t>functions</a:t>
          </a:r>
          <a:r>
            <a:rPr lang="es-ES" sz="700" dirty="0"/>
            <a:t> and </a:t>
          </a:r>
          <a:r>
            <a:rPr lang="es-ES" sz="700" dirty="0" err="1"/>
            <a:t>each</a:t>
          </a:r>
          <a:r>
            <a:rPr lang="es-ES" sz="700" dirty="0"/>
            <a:t> line </a:t>
          </a:r>
          <a:r>
            <a:rPr lang="es-ES" sz="700" dirty="0" err="1"/>
            <a:t>what</a:t>
          </a:r>
          <a:r>
            <a:rPr lang="es-ES" sz="700" dirty="0"/>
            <a:t> </a:t>
          </a:r>
          <a:r>
            <a:rPr lang="es-ES" sz="700" dirty="0" err="1"/>
            <a:t>it</a:t>
          </a:r>
          <a:r>
            <a:rPr lang="es-ES" sz="700" dirty="0"/>
            <a:t> </a:t>
          </a:r>
          <a:r>
            <a:rPr lang="es-ES" sz="700" dirty="0" err="1"/>
            <a:t>does</a:t>
          </a:r>
          <a:endParaRPr lang="es-ES" sz="700" dirty="0"/>
        </a:p>
      </dgm:t>
    </dgm:pt>
    <dgm:pt modelId="{6255F7E2-5AE6-469C-A868-57802AE1E83B}" type="parTrans" cxnId="{0DE16CEA-1C34-46AA-A30C-C969273A34D6}">
      <dgm:prSet/>
      <dgm:spPr/>
      <dgm:t>
        <a:bodyPr/>
        <a:lstStyle/>
        <a:p>
          <a:endParaRPr lang="es-ES"/>
        </a:p>
      </dgm:t>
    </dgm:pt>
    <dgm:pt modelId="{7A662EDD-3AD6-483B-A778-34314C007E49}" type="sibTrans" cxnId="{0DE16CEA-1C34-46AA-A30C-C969273A34D6}">
      <dgm:prSet/>
      <dgm:spPr/>
      <dgm:t>
        <a:bodyPr/>
        <a:lstStyle/>
        <a:p>
          <a:endParaRPr lang="es-ES"/>
        </a:p>
      </dgm:t>
    </dgm:pt>
    <dgm:pt modelId="{40BC4C45-64DB-49D3-92A7-A01D69CA4B5F}">
      <dgm:prSet/>
      <dgm:spPr/>
      <dgm:t>
        <a:bodyPr/>
        <a:lstStyle/>
        <a:p>
          <a:r>
            <a:rPr lang="en-US" dirty="0"/>
            <a:t>Choose a person that will do the presentation</a:t>
          </a:r>
          <a:endParaRPr lang="es-ES" dirty="0"/>
        </a:p>
      </dgm:t>
    </dgm:pt>
    <dgm:pt modelId="{6136817B-CCD6-4F9D-8DC0-453820577CE6}" type="parTrans" cxnId="{FA01E01B-5CBE-4884-83B3-62DFEAE663E6}">
      <dgm:prSet/>
      <dgm:spPr/>
      <dgm:t>
        <a:bodyPr/>
        <a:lstStyle/>
        <a:p>
          <a:endParaRPr lang="es-ES"/>
        </a:p>
      </dgm:t>
    </dgm:pt>
    <dgm:pt modelId="{30FE3009-0F82-4867-98C2-820021BA17CA}" type="sibTrans" cxnId="{FA01E01B-5CBE-4884-83B3-62DFEAE663E6}">
      <dgm:prSet/>
      <dgm:spPr/>
      <dgm:t>
        <a:bodyPr/>
        <a:lstStyle/>
        <a:p>
          <a:endParaRPr lang="es-ES"/>
        </a:p>
      </dgm:t>
    </dgm:pt>
    <dgm:pt modelId="{79248A11-EA70-488A-BC48-153C7D629E1C}">
      <dgm:prSet phldrT="[Text]" custT="1"/>
      <dgm:spPr/>
      <dgm:t>
        <a:bodyPr/>
        <a:lstStyle/>
        <a:p>
          <a:r>
            <a:rPr lang="es-ES" sz="1100" dirty="0" err="1"/>
            <a:t>Get</a:t>
          </a:r>
          <a:r>
            <a:rPr lang="es-ES" sz="1100" dirty="0"/>
            <a:t> </a:t>
          </a:r>
          <a:r>
            <a:rPr lang="es-ES" sz="1100" dirty="0" err="1"/>
            <a:t>the</a:t>
          </a:r>
          <a:r>
            <a:rPr lang="es-ES" sz="1100" dirty="0"/>
            <a:t> data</a:t>
          </a:r>
        </a:p>
      </dgm:t>
    </dgm:pt>
    <dgm:pt modelId="{C0E53F9C-7E50-432A-BB6B-23E1E96ADB75}" type="parTrans" cxnId="{97712B20-40CA-4CEA-92B8-6C92F85A630B}">
      <dgm:prSet/>
      <dgm:spPr/>
      <dgm:t>
        <a:bodyPr/>
        <a:lstStyle/>
        <a:p>
          <a:endParaRPr lang="es-ES"/>
        </a:p>
      </dgm:t>
    </dgm:pt>
    <dgm:pt modelId="{C9843394-D219-4255-83E7-3E74996D3406}" type="sibTrans" cxnId="{97712B20-40CA-4CEA-92B8-6C92F85A630B}">
      <dgm:prSet/>
      <dgm:spPr/>
      <dgm:t>
        <a:bodyPr/>
        <a:lstStyle/>
        <a:p>
          <a:endParaRPr lang="es-ES"/>
        </a:p>
      </dgm:t>
    </dgm:pt>
    <dgm:pt modelId="{FF49D0D9-4094-43A2-9B8E-8FB46B2832A5}">
      <dgm:prSet phldrT="[Text]" custT="1"/>
      <dgm:spPr/>
      <dgm:t>
        <a:bodyPr/>
        <a:lstStyle/>
        <a:p>
          <a:pPr algn="l"/>
          <a:r>
            <a:rPr lang="es-ES" sz="1100" dirty="0" err="1"/>
            <a:t>Clean</a:t>
          </a:r>
          <a:r>
            <a:rPr lang="es-ES" sz="1100" dirty="0"/>
            <a:t> </a:t>
          </a:r>
          <a:r>
            <a:rPr lang="es-ES" sz="1100" dirty="0" err="1"/>
            <a:t>the</a:t>
          </a:r>
          <a:r>
            <a:rPr lang="es-ES" sz="1100" dirty="0"/>
            <a:t> data</a:t>
          </a:r>
        </a:p>
      </dgm:t>
    </dgm:pt>
    <dgm:pt modelId="{AC1BDF9C-CBE5-4218-AC07-495C39834DD6}" type="parTrans" cxnId="{27A4BC8B-A4EB-4F97-9A40-397FE0A33C47}">
      <dgm:prSet/>
      <dgm:spPr/>
      <dgm:t>
        <a:bodyPr/>
        <a:lstStyle/>
        <a:p>
          <a:endParaRPr lang="es-ES"/>
        </a:p>
      </dgm:t>
    </dgm:pt>
    <dgm:pt modelId="{BF291AC0-6CE8-46F4-A9EC-28A62E6BFC42}" type="sibTrans" cxnId="{27A4BC8B-A4EB-4F97-9A40-397FE0A33C47}">
      <dgm:prSet/>
      <dgm:spPr/>
      <dgm:t>
        <a:bodyPr/>
        <a:lstStyle/>
        <a:p>
          <a:endParaRPr lang="es-ES"/>
        </a:p>
      </dgm:t>
    </dgm:pt>
    <dgm:pt modelId="{1F84516C-681D-4386-80D1-AC5D71717F7E}">
      <dgm:prSet phldrT="[Text]" custT="1"/>
      <dgm:spPr>
        <a:solidFill>
          <a:schemeClr val="accent2">
            <a:lumMod val="20000"/>
            <a:lumOff val="80000"/>
            <a:alpha val="90000"/>
          </a:schemeClr>
        </a:solidFill>
      </dgm:spPr>
      <dgm:t>
        <a:bodyPr/>
        <a:lstStyle/>
        <a:p>
          <a:pPr algn="l"/>
          <a:r>
            <a:rPr lang="es-ES" sz="900" dirty="0"/>
            <a:t>C3 </a:t>
          </a:r>
          <a:r>
            <a:rPr lang="es-ES" sz="900" dirty="0" err="1"/>
            <a:t>Check</a:t>
          </a:r>
          <a:r>
            <a:rPr lang="es-ES" sz="900" dirty="0"/>
            <a:t> </a:t>
          </a:r>
          <a:r>
            <a:rPr lang="es-ES" sz="900" dirty="0" err="1"/>
            <a:t>all</a:t>
          </a:r>
          <a:r>
            <a:rPr lang="es-ES" sz="900" dirty="0"/>
            <a:t> data</a:t>
          </a:r>
        </a:p>
      </dgm:t>
    </dgm:pt>
    <dgm:pt modelId="{32E6BA9B-D64E-4EB0-A321-9B0A8CC752D4}" type="parTrans" cxnId="{5DB2E431-44EB-463A-A2F3-5FA602AFBB23}">
      <dgm:prSet/>
      <dgm:spPr/>
      <dgm:t>
        <a:bodyPr/>
        <a:lstStyle/>
        <a:p>
          <a:endParaRPr lang="es-ES"/>
        </a:p>
      </dgm:t>
    </dgm:pt>
    <dgm:pt modelId="{1FE14802-0DE7-4E27-9FCD-5F3A1A4EFB46}" type="sibTrans" cxnId="{5DB2E431-44EB-463A-A2F3-5FA602AFBB23}">
      <dgm:prSet/>
      <dgm:spPr/>
      <dgm:t>
        <a:bodyPr/>
        <a:lstStyle/>
        <a:p>
          <a:endParaRPr lang="es-ES"/>
        </a:p>
      </dgm:t>
    </dgm:pt>
    <dgm:pt modelId="{CA5831BA-8469-4A60-85ED-6EE648D38BED}">
      <dgm:prSet phldrT="[Text]" custT="1"/>
      <dgm:spPr>
        <a:solidFill>
          <a:schemeClr val="accent2">
            <a:lumMod val="20000"/>
            <a:lumOff val="80000"/>
            <a:alpha val="90000"/>
          </a:schemeClr>
        </a:solidFill>
      </dgm:spPr>
      <dgm:t>
        <a:bodyPr/>
        <a:lstStyle/>
        <a:p>
          <a:pPr algn="l"/>
          <a:r>
            <a:rPr lang="es-ES" sz="900" dirty="0" err="1"/>
            <a:t>See</a:t>
          </a:r>
          <a:r>
            <a:rPr lang="es-ES" sz="900" dirty="0"/>
            <a:t> </a:t>
          </a:r>
          <a:r>
            <a:rPr lang="es-ES" sz="900" dirty="0" err="1"/>
            <a:t>what</a:t>
          </a:r>
          <a:r>
            <a:rPr lang="es-ES" sz="900" dirty="0"/>
            <a:t> </a:t>
          </a:r>
          <a:r>
            <a:rPr lang="es-ES" sz="900" dirty="0" err="1"/>
            <a:t>columns</a:t>
          </a:r>
          <a:r>
            <a:rPr lang="es-ES" sz="900" dirty="0"/>
            <a:t> </a:t>
          </a:r>
          <a:r>
            <a:rPr lang="es-ES" sz="900" dirty="0" err="1"/>
            <a:t>we</a:t>
          </a:r>
          <a:r>
            <a:rPr lang="es-ES" sz="900" dirty="0"/>
            <a:t> </a:t>
          </a:r>
          <a:r>
            <a:rPr lang="es-ES" sz="900" dirty="0" err="1"/>
            <a:t>will</a:t>
          </a:r>
          <a:r>
            <a:rPr lang="es-ES" sz="900" dirty="0"/>
            <a:t> </a:t>
          </a:r>
          <a:r>
            <a:rPr lang="es-ES" sz="900" dirty="0" err="1"/>
            <a:t>not</a:t>
          </a:r>
          <a:r>
            <a:rPr lang="es-ES" sz="900" dirty="0"/>
            <a:t> use</a:t>
          </a:r>
        </a:p>
      </dgm:t>
    </dgm:pt>
    <dgm:pt modelId="{9D32CF69-5CDB-46F3-AF29-832A792F0476}" type="parTrans" cxnId="{C604E303-2B3A-4878-9020-BD432A93BF03}">
      <dgm:prSet/>
      <dgm:spPr/>
      <dgm:t>
        <a:bodyPr/>
        <a:lstStyle/>
        <a:p>
          <a:endParaRPr lang="es-ES"/>
        </a:p>
      </dgm:t>
    </dgm:pt>
    <dgm:pt modelId="{EF4E8B77-B842-480F-BCB6-50B63153FE03}" type="sibTrans" cxnId="{C604E303-2B3A-4878-9020-BD432A93BF03}">
      <dgm:prSet/>
      <dgm:spPr/>
      <dgm:t>
        <a:bodyPr/>
        <a:lstStyle/>
        <a:p>
          <a:endParaRPr lang="es-ES"/>
        </a:p>
      </dgm:t>
    </dgm:pt>
    <dgm:pt modelId="{C4DF0A98-EE41-4870-A65F-F60A3401C8B6}">
      <dgm:prSet phldrT="[Text]" custT="1"/>
      <dgm:spPr/>
      <dgm:t>
        <a:bodyPr/>
        <a:lstStyle/>
        <a:p>
          <a:pPr algn="l"/>
          <a:r>
            <a:rPr lang="es-ES" sz="900" dirty="0"/>
            <a:t>10Cc </a:t>
          </a:r>
          <a:r>
            <a:rPr lang="es-ES" sz="900" dirty="0" err="1"/>
            <a:t>Check</a:t>
          </a:r>
          <a:r>
            <a:rPr lang="es-ES" sz="900" dirty="0"/>
            <a:t> </a:t>
          </a:r>
          <a:r>
            <a:rPr lang="es-ES" sz="900" dirty="0" err="1"/>
            <a:t>if</a:t>
          </a:r>
          <a:r>
            <a:rPr lang="es-ES" sz="900" dirty="0"/>
            <a:t> </a:t>
          </a:r>
          <a:r>
            <a:rPr lang="es-ES" sz="900" dirty="0" err="1"/>
            <a:t>it</a:t>
          </a:r>
          <a:r>
            <a:rPr lang="es-ES" sz="900" dirty="0"/>
            <a:t> has </a:t>
          </a:r>
          <a:r>
            <a:rPr lang="es-ES" sz="900" dirty="0" err="1"/>
            <a:t>outliers</a:t>
          </a:r>
          <a:endParaRPr lang="es-ES" sz="900" dirty="0"/>
        </a:p>
      </dgm:t>
    </dgm:pt>
    <dgm:pt modelId="{F3BBC7F6-0DA9-465F-BDA7-D014649FFE0C}" type="parTrans" cxnId="{CC4DCBC2-A525-47CA-9126-227729305752}">
      <dgm:prSet/>
      <dgm:spPr/>
      <dgm:t>
        <a:bodyPr/>
        <a:lstStyle/>
        <a:p>
          <a:endParaRPr lang="es-ES"/>
        </a:p>
      </dgm:t>
    </dgm:pt>
    <dgm:pt modelId="{A428CD9A-8003-4294-A142-6BD318B38CE7}" type="sibTrans" cxnId="{CC4DCBC2-A525-47CA-9126-227729305752}">
      <dgm:prSet/>
      <dgm:spPr/>
      <dgm:t>
        <a:bodyPr/>
        <a:lstStyle/>
        <a:p>
          <a:endParaRPr lang="es-ES"/>
        </a:p>
      </dgm:t>
    </dgm:pt>
    <dgm:pt modelId="{67FDDECB-5435-4B1A-8EA1-BC36A4A8DA87}">
      <dgm:prSet phldrT="[Text]" custT="1"/>
      <dgm:spPr/>
      <dgm:t>
        <a:bodyPr/>
        <a:lstStyle/>
        <a:p>
          <a:pPr algn="l"/>
          <a:r>
            <a:rPr lang="es-ES" sz="900" dirty="0"/>
            <a:t>10Cc </a:t>
          </a:r>
          <a:r>
            <a:rPr lang="es-ES" sz="900" dirty="0" err="1"/>
            <a:t>Remove</a:t>
          </a:r>
          <a:r>
            <a:rPr lang="es-ES" sz="900" dirty="0"/>
            <a:t> </a:t>
          </a:r>
          <a:r>
            <a:rPr lang="es-ES" sz="900" dirty="0" err="1"/>
            <a:t>outliers</a:t>
          </a:r>
          <a:endParaRPr lang="es-ES" sz="900" dirty="0"/>
        </a:p>
      </dgm:t>
    </dgm:pt>
    <dgm:pt modelId="{5468939F-ACA9-4926-955B-AE4837067537}" type="parTrans" cxnId="{38239BEF-8F99-48D6-8E08-A347CCCF733D}">
      <dgm:prSet/>
      <dgm:spPr/>
      <dgm:t>
        <a:bodyPr/>
        <a:lstStyle/>
        <a:p>
          <a:endParaRPr lang="es-ES"/>
        </a:p>
      </dgm:t>
    </dgm:pt>
    <dgm:pt modelId="{C06A59F3-8018-447F-9F2F-E635C5ABAE30}" type="sibTrans" cxnId="{38239BEF-8F99-48D6-8E08-A347CCCF733D}">
      <dgm:prSet/>
      <dgm:spPr/>
      <dgm:t>
        <a:bodyPr/>
        <a:lstStyle/>
        <a:p>
          <a:endParaRPr lang="es-ES"/>
        </a:p>
      </dgm:t>
    </dgm:pt>
    <dgm:pt modelId="{93A94F22-1634-480A-8DAA-214AC39E5E7D}">
      <dgm:prSet phldrT="[Text]" custT="1"/>
      <dgm:spPr>
        <a:solidFill>
          <a:schemeClr val="accent2">
            <a:lumMod val="20000"/>
            <a:lumOff val="80000"/>
            <a:alpha val="90000"/>
          </a:schemeClr>
        </a:solidFill>
      </dgm:spPr>
      <dgm:t>
        <a:bodyPr/>
        <a:lstStyle/>
        <a:p>
          <a:pPr algn="l"/>
          <a:r>
            <a:rPr lang="es-ES" sz="900" dirty="0" err="1"/>
            <a:t>Drop</a:t>
          </a:r>
          <a:r>
            <a:rPr lang="es-ES" sz="900" dirty="0"/>
            <a:t> </a:t>
          </a:r>
          <a:r>
            <a:rPr lang="es-ES" sz="900" dirty="0" err="1"/>
            <a:t>the</a:t>
          </a:r>
          <a:r>
            <a:rPr lang="es-ES" sz="900" dirty="0"/>
            <a:t> </a:t>
          </a:r>
          <a:r>
            <a:rPr lang="es-ES" sz="900" dirty="0" err="1"/>
            <a:t>columns</a:t>
          </a:r>
          <a:r>
            <a:rPr lang="es-ES" sz="900" dirty="0"/>
            <a:t> </a:t>
          </a:r>
          <a:r>
            <a:rPr lang="es-ES" sz="900" dirty="0" err="1"/>
            <a:t>that</a:t>
          </a:r>
          <a:r>
            <a:rPr lang="es-ES" sz="900" dirty="0"/>
            <a:t> </a:t>
          </a:r>
          <a:r>
            <a:rPr lang="es-ES" sz="900" dirty="0" err="1"/>
            <a:t>we</a:t>
          </a:r>
          <a:r>
            <a:rPr lang="es-ES" sz="900" dirty="0"/>
            <a:t> are </a:t>
          </a:r>
          <a:r>
            <a:rPr lang="es-ES" sz="900" dirty="0" err="1"/>
            <a:t>not</a:t>
          </a:r>
          <a:r>
            <a:rPr lang="es-ES" sz="900" dirty="0"/>
            <a:t> </a:t>
          </a:r>
          <a:r>
            <a:rPr lang="es-ES" sz="900" dirty="0" err="1"/>
            <a:t>using</a:t>
          </a:r>
          <a:endParaRPr lang="es-ES" sz="900" dirty="0"/>
        </a:p>
      </dgm:t>
    </dgm:pt>
    <dgm:pt modelId="{E9D536CA-BB2F-4E62-93B9-F8015ECA9849}" type="parTrans" cxnId="{A3A84C82-70F7-476F-B073-2F5FB5B669DD}">
      <dgm:prSet/>
      <dgm:spPr/>
      <dgm:t>
        <a:bodyPr/>
        <a:lstStyle/>
        <a:p>
          <a:endParaRPr lang="es-ES"/>
        </a:p>
      </dgm:t>
    </dgm:pt>
    <dgm:pt modelId="{B828F6D4-08DA-4611-A628-15DF000598BE}" type="sibTrans" cxnId="{A3A84C82-70F7-476F-B073-2F5FB5B669DD}">
      <dgm:prSet/>
      <dgm:spPr/>
      <dgm:t>
        <a:bodyPr/>
        <a:lstStyle/>
        <a:p>
          <a:endParaRPr lang="es-ES"/>
        </a:p>
      </dgm:t>
    </dgm:pt>
    <dgm:pt modelId="{73BE780D-B199-4343-B36B-393128BC175F}">
      <dgm:prSet phldrT="[Text]" custT="1"/>
      <dgm:spPr>
        <a:solidFill>
          <a:schemeClr val="accent2">
            <a:lumMod val="20000"/>
            <a:lumOff val="80000"/>
            <a:alpha val="90000"/>
          </a:schemeClr>
        </a:solidFill>
      </dgm:spPr>
      <dgm:t>
        <a:bodyPr/>
        <a:lstStyle/>
        <a:p>
          <a:pPr algn="l"/>
          <a:r>
            <a:rPr lang="es-ES" sz="900" dirty="0"/>
            <a:t>Change </a:t>
          </a:r>
          <a:r>
            <a:rPr lang="es-ES" sz="900" dirty="0" err="1"/>
            <a:t>when</a:t>
          </a:r>
          <a:r>
            <a:rPr lang="es-ES" sz="900" dirty="0"/>
            <a:t> </a:t>
          </a:r>
          <a:r>
            <a:rPr lang="es-ES" sz="900" dirty="0" err="1"/>
            <a:t>needed</a:t>
          </a:r>
          <a:r>
            <a:rPr lang="es-ES" sz="900" dirty="0"/>
            <a:t> </a:t>
          </a:r>
          <a:r>
            <a:rPr lang="es-ES" sz="900" dirty="0" err="1"/>
            <a:t>the</a:t>
          </a:r>
          <a:r>
            <a:rPr lang="es-ES" sz="900" dirty="0"/>
            <a:t> </a:t>
          </a:r>
          <a:r>
            <a:rPr lang="es-ES" sz="900" dirty="0" err="1"/>
            <a:t>column</a:t>
          </a:r>
          <a:r>
            <a:rPr lang="es-ES" sz="900" dirty="0"/>
            <a:t> data </a:t>
          </a:r>
          <a:r>
            <a:rPr lang="es-ES" sz="900" dirty="0" err="1"/>
            <a:t>type</a:t>
          </a:r>
          <a:endParaRPr lang="es-ES" sz="900" dirty="0"/>
        </a:p>
      </dgm:t>
    </dgm:pt>
    <dgm:pt modelId="{75C7FCC7-EFFA-412D-A8FC-3A184312DB06}" type="parTrans" cxnId="{6CB48622-43E1-4C81-979B-EAA9CE43F597}">
      <dgm:prSet/>
      <dgm:spPr/>
      <dgm:t>
        <a:bodyPr/>
        <a:lstStyle/>
        <a:p>
          <a:endParaRPr lang="es-ES"/>
        </a:p>
      </dgm:t>
    </dgm:pt>
    <dgm:pt modelId="{26337CCB-6961-42B8-9CFC-26A3785D70B6}" type="sibTrans" cxnId="{6CB48622-43E1-4C81-979B-EAA9CE43F597}">
      <dgm:prSet/>
      <dgm:spPr/>
      <dgm:t>
        <a:bodyPr/>
        <a:lstStyle/>
        <a:p>
          <a:endParaRPr lang="es-ES"/>
        </a:p>
      </dgm:t>
    </dgm:pt>
    <dgm:pt modelId="{291F0BA2-80DC-4D96-A885-4F86B372F61C}">
      <dgm:prSet phldrT="[Text]" custT="1"/>
      <dgm:spPr/>
      <dgm:t>
        <a:bodyPr/>
        <a:lstStyle/>
        <a:p>
          <a:pPr algn="l"/>
          <a:r>
            <a:rPr lang="es-ES" sz="1100" dirty="0" err="1"/>
            <a:t>Analisys</a:t>
          </a:r>
          <a:r>
            <a:rPr lang="es-ES" sz="1100" dirty="0"/>
            <a:t>, </a:t>
          </a:r>
          <a:r>
            <a:rPr lang="es-ES" sz="1100" dirty="0" err="1"/>
            <a:t>Insights</a:t>
          </a:r>
          <a:r>
            <a:rPr lang="es-ES" sz="1100" dirty="0"/>
            <a:t> and </a:t>
          </a:r>
          <a:r>
            <a:rPr lang="es-ES" sz="1100" dirty="0" err="1"/>
            <a:t>visualization</a:t>
          </a:r>
          <a:endParaRPr lang="es-ES" sz="1100" dirty="0"/>
        </a:p>
      </dgm:t>
    </dgm:pt>
    <dgm:pt modelId="{8D008C12-71EB-473F-BEC3-6ED8EECE7349}" type="parTrans" cxnId="{10F3157D-2C3C-4CB5-930E-0C7151982587}">
      <dgm:prSet/>
      <dgm:spPr/>
      <dgm:t>
        <a:bodyPr/>
        <a:lstStyle/>
        <a:p>
          <a:endParaRPr lang="es-ES"/>
        </a:p>
      </dgm:t>
    </dgm:pt>
    <dgm:pt modelId="{D88C30A9-F7C5-4654-94B9-CEB4813091A6}" type="sibTrans" cxnId="{10F3157D-2C3C-4CB5-930E-0C7151982587}">
      <dgm:prSet/>
      <dgm:spPr/>
      <dgm:t>
        <a:bodyPr/>
        <a:lstStyle/>
        <a:p>
          <a:endParaRPr lang="es-ES"/>
        </a:p>
      </dgm:t>
    </dgm:pt>
    <dgm:pt modelId="{B3BCE8CA-43BA-4053-8B12-C760A4662C77}">
      <dgm:prSet phldrT="[Text]" custT="1"/>
      <dgm:spPr>
        <a:solidFill>
          <a:schemeClr val="bg2">
            <a:lumMod val="85000"/>
            <a:alpha val="90000"/>
          </a:schemeClr>
        </a:solidFill>
      </dgm:spPr>
      <dgm:t>
        <a:bodyPr/>
        <a:lstStyle/>
        <a:p>
          <a:pPr algn="l"/>
          <a:r>
            <a:rPr lang="en-US" sz="900" dirty="0"/>
            <a:t>C.8.Per country, which are the columns that are more related? Draw a correlation matrix</a:t>
          </a:r>
          <a:endParaRPr lang="es-ES" sz="900" dirty="0"/>
        </a:p>
      </dgm:t>
    </dgm:pt>
    <dgm:pt modelId="{3648ED3A-3301-41E5-BD83-BFA9C2C8953C}" type="parTrans" cxnId="{94ECFE22-E083-4404-8CD5-E674C7EA8CCB}">
      <dgm:prSet/>
      <dgm:spPr/>
      <dgm:t>
        <a:bodyPr/>
        <a:lstStyle/>
        <a:p>
          <a:endParaRPr lang="es-ES"/>
        </a:p>
      </dgm:t>
    </dgm:pt>
    <dgm:pt modelId="{4EBF7CE0-F25D-4A6A-80C7-C1FFF0E96491}" type="sibTrans" cxnId="{94ECFE22-E083-4404-8CD5-E674C7EA8CCB}">
      <dgm:prSet/>
      <dgm:spPr/>
      <dgm:t>
        <a:bodyPr/>
        <a:lstStyle/>
        <a:p>
          <a:endParaRPr lang="es-ES"/>
        </a:p>
      </dgm:t>
    </dgm:pt>
    <dgm:pt modelId="{F0C47E82-5128-42BD-996F-2694C376A5F6}">
      <dgm:prSet phldrT="[Text]" custT="1"/>
      <dgm:spPr/>
      <dgm:t>
        <a:bodyPr/>
        <a:lstStyle/>
        <a:p>
          <a:pPr algn="l"/>
          <a:r>
            <a:rPr lang="en-US" sz="900" dirty="0"/>
            <a:t>C.10a What position do your countries </a:t>
          </a:r>
          <a:r>
            <a:rPr lang="en-US" sz="900" dirty="0" err="1"/>
            <a:t>occupe</a:t>
          </a:r>
          <a:r>
            <a:rPr lang="en-US" sz="900" dirty="0"/>
            <a:t> respect to the number of total infected, total deaths and total recoveries?</a:t>
          </a:r>
          <a:endParaRPr lang="es-ES" sz="900" dirty="0"/>
        </a:p>
      </dgm:t>
    </dgm:pt>
    <dgm:pt modelId="{9941152F-FE96-4393-83B2-DE098CBC0B51}" type="parTrans" cxnId="{A1700B7D-2BC5-4EF3-B075-5C7392764380}">
      <dgm:prSet/>
      <dgm:spPr/>
      <dgm:t>
        <a:bodyPr/>
        <a:lstStyle/>
        <a:p>
          <a:endParaRPr lang="es-ES"/>
        </a:p>
      </dgm:t>
    </dgm:pt>
    <dgm:pt modelId="{84520F82-A4D6-4420-B4A8-8332E460D6E7}" type="sibTrans" cxnId="{A1700B7D-2BC5-4EF3-B075-5C7392764380}">
      <dgm:prSet/>
      <dgm:spPr/>
      <dgm:t>
        <a:bodyPr/>
        <a:lstStyle/>
        <a:p>
          <a:endParaRPr lang="es-ES"/>
        </a:p>
      </dgm:t>
    </dgm:pt>
    <dgm:pt modelId="{0E554043-995F-4381-8164-718A1E5E54F3}">
      <dgm:prSet phldrT="[Text]" custT="1"/>
      <dgm:spPr/>
      <dgm:t>
        <a:bodyPr/>
        <a:lstStyle/>
        <a:p>
          <a:pPr algn="l"/>
          <a:r>
            <a:rPr lang="en-US" sz="900" dirty="0"/>
            <a:t>B2 Create with bars, lines, points and pie charts the daily deaths and infected</a:t>
          </a:r>
          <a:endParaRPr lang="es-ES" sz="900" dirty="0"/>
        </a:p>
      </dgm:t>
    </dgm:pt>
    <dgm:pt modelId="{C68A83BF-4935-4989-A4E8-76B130343280}" type="parTrans" cxnId="{0186D3D1-6B04-42D0-88C7-50D75FDE6A83}">
      <dgm:prSet/>
      <dgm:spPr/>
      <dgm:t>
        <a:bodyPr/>
        <a:lstStyle/>
        <a:p>
          <a:endParaRPr lang="es-ES"/>
        </a:p>
      </dgm:t>
    </dgm:pt>
    <dgm:pt modelId="{0D2CDA04-B01F-4B3B-9DD3-65CEB844B426}" type="sibTrans" cxnId="{0186D3D1-6B04-42D0-88C7-50D75FDE6A83}">
      <dgm:prSet/>
      <dgm:spPr/>
      <dgm:t>
        <a:bodyPr/>
        <a:lstStyle/>
        <a:p>
          <a:endParaRPr lang="es-ES"/>
        </a:p>
      </dgm:t>
    </dgm:pt>
    <dgm:pt modelId="{EB813B0D-5150-4B94-AD02-5ED9EB55DEC3}">
      <dgm:prSet phldrT="[Text]" custT="1"/>
      <dgm:spPr/>
      <dgm:t>
        <a:bodyPr/>
        <a:lstStyle/>
        <a:p>
          <a:pPr algn="l"/>
          <a:r>
            <a:rPr lang="en-US" sz="900" dirty="0"/>
            <a:t>B3 Research to save each plot in local files. Save them on different folders for each country.</a:t>
          </a:r>
          <a:endParaRPr lang="es-ES" sz="900" dirty="0"/>
        </a:p>
      </dgm:t>
    </dgm:pt>
    <dgm:pt modelId="{E948027E-2C9A-484A-B98A-1DE0D965A369}" type="parTrans" cxnId="{1DEFB7BB-CC38-4734-9D5D-A9D6BE14B003}">
      <dgm:prSet/>
      <dgm:spPr/>
      <dgm:t>
        <a:bodyPr/>
        <a:lstStyle/>
        <a:p>
          <a:endParaRPr lang="es-ES"/>
        </a:p>
      </dgm:t>
    </dgm:pt>
    <dgm:pt modelId="{1A82C647-53E8-4B67-A02D-E5D9A44DA9F4}" type="sibTrans" cxnId="{1DEFB7BB-CC38-4734-9D5D-A9D6BE14B003}">
      <dgm:prSet/>
      <dgm:spPr/>
      <dgm:t>
        <a:bodyPr/>
        <a:lstStyle/>
        <a:p>
          <a:endParaRPr lang="es-ES"/>
        </a:p>
      </dgm:t>
    </dgm:pt>
    <dgm:pt modelId="{BC010699-7165-4AE8-94EB-4BE19CB037E5}">
      <dgm:prSet phldrT="[Text]" custT="1"/>
      <dgm:spPr/>
      <dgm:t>
        <a:bodyPr/>
        <a:lstStyle/>
        <a:p>
          <a:pPr algn="l"/>
          <a:r>
            <a:rPr lang="en-US" sz="900" dirty="0"/>
            <a:t>B4 When are the worst moments to go to the countries? Answer this referring to the “</a:t>
          </a:r>
          <a:r>
            <a:rPr lang="en-US" sz="900" dirty="0" err="1"/>
            <a:t>per_million</a:t>
          </a:r>
          <a:r>
            <a:rPr lang="en-US" sz="900" dirty="0"/>
            <a:t>” columns.</a:t>
          </a:r>
          <a:endParaRPr lang="es-ES" sz="900" dirty="0"/>
        </a:p>
      </dgm:t>
    </dgm:pt>
    <dgm:pt modelId="{A3B7D724-B471-4D1A-9AE2-466454CF31FA}" type="parTrans" cxnId="{42800AD9-896F-452A-AED2-54239B4B4D8B}">
      <dgm:prSet/>
      <dgm:spPr/>
      <dgm:t>
        <a:bodyPr/>
        <a:lstStyle/>
        <a:p>
          <a:endParaRPr lang="es-ES"/>
        </a:p>
      </dgm:t>
    </dgm:pt>
    <dgm:pt modelId="{19239066-93ED-4D95-80A7-DD29F809F6A6}" type="sibTrans" cxnId="{42800AD9-896F-452A-AED2-54239B4B4D8B}">
      <dgm:prSet/>
      <dgm:spPr/>
      <dgm:t>
        <a:bodyPr/>
        <a:lstStyle/>
        <a:p>
          <a:endParaRPr lang="es-ES"/>
        </a:p>
      </dgm:t>
    </dgm:pt>
    <dgm:pt modelId="{A6E90F4D-E9ED-4B52-9C88-A44A62EF4DB3}">
      <dgm:prSet phldrT="[Text]" custT="1"/>
      <dgm:spPr>
        <a:solidFill>
          <a:schemeClr val="accent3">
            <a:lumMod val="20000"/>
            <a:lumOff val="80000"/>
            <a:alpha val="90000"/>
          </a:schemeClr>
        </a:solidFill>
      </dgm:spPr>
      <dgm:t>
        <a:bodyPr/>
        <a:lstStyle/>
        <a:p>
          <a:pPr algn="l"/>
          <a:r>
            <a:rPr lang="en-US" sz="900" dirty="0"/>
            <a:t>C.6.Show different tendencies for each column in your dataset. Show, vertically, the start date and end date of the alarm state in each plot. If there is no alarm state, then show only the start date.</a:t>
          </a:r>
          <a:endParaRPr lang="es-ES" sz="900" dirty="0"/>
        </a:p>
      </dgm:t>
    </dgm:pt>
    <dgm:pt modelId="{FD3B0BED-13A9-4821-9B29-5C98980E8942}" type="parTrans" cxnId="{E0DA9D0E-028B-4C29-B238-621E8AB2019A}">
      <dgm:prSet/>
      <dgm:spPr/>
      <dgm:t>
        <a:bodyPr/>
        <a:lstStyle/>
        <a:p>
          <a:endParaRPr lang="es-ES"/>
        </a:p>
      </dgm:t>
    </dgm:pt>
    <dgm:pt modelId="{FF3AF532-8A3D-4179-9A60-D5888D492589}" type="sibTrans" cxnId="{E0DA9D0E-028B-4C29-B238-621E8AB2019A}">
      <dgm:prSet/>
      <dgm:spPr/>
      <dgm:t>
        <a:bodyPr/>
        <a:lstStyle/>
        <a:p>
          <a:endParaRPr lang="es-ES"/>
        </a:p>
      </dgm:t>
    </dgm:pt>
    <dgm:pt modelId="{1BF06F98-6688-4B04-A3EB-C10290094397}">
      <dgm:prSet phldrT="[Text]" custT="1"/>
      <dgm:spPr/>
      <dgm:t>
        <a:bodyPr/>
        <a:lstStyle/>
        <a:p>
          <a:pPr algn="l"/>
          <a:r>
            <a:rPr lang="en-US" sz="900" dirty="0"/>
            <a:t>C10.b What can you conclude about your data study?</a:t>
          </a:r>
          <a:endParaRPr lang="es-ES" sz="900" dirty="0"/>
        </a:p>
      </dgm:t>
    </dgm:pt>
    <dgm:pt modelId="{8C5E51EE-ADD0-4728-A15F-92EF848369FC}" type="parTrans" cxnId="{EF0326AE-DF60-4724-A551-03A8A9CDEEF2}">
      <dgm:prSet/>
      <dgm:spPr/>
      <dgm:t>
        <a:bodyPr/>
        <a:lstStyle/>
        <a:p>
          <a:endParaRPr lang="es-ES"/>
        </a:p>
      </dgm:t>
    </dgm:pt>
    <dgm:pt modelId="{F34A6789-BF27-4CE2-9A61-879DBF9E9575}" type="sibTrans" cxnId="{EF0326AE-DF60-4724-A551-03A8A9CDEEF2}">
      <dgm:prSet/>
      <dgm:spPr/>
      <dgm:t>
        <a:bodyPr/>
        <a:lstStyle/>
        <a:p>
          <a:endParaRPr lang="es-ES"/>
        </a:p>
      </dgm:t>
    </dgm:pt>
    <dgm:pt modelId="{CF8953FD-E12A-47C8-8152-833936989827}">
      <dgm:prSet phldrT="[Text]" custT="1"/>
      <dgm:spPr/>
      <dgm:t>
        <a:bodyPr/>
        <a:lstStyle/>
        <a:p>
          <a:pPr algn="l"/>
          <a:r>
            <a:rPr lang="en-US" sz="900" dirty="0"/>
            <a:t>B1 Draw, in different colors and vertically, the moments when the daily death curve increases and decreases.</a:t>
          </a:r>
          <a:endParaRPr lang="es-ES" sz="900" dirty="0"/>
        </a:p>
      </dgm:t>
    </dgm:pt>
    <dgm:pt modelId="{8772FB00-731C-4665-845A-1A53D4A94204}" type="parTrans" cxnId="{EA258929-300F-4204-8439-144FDD393543}">
      <dgm:prSet/>
      <dgm:spPr/>
      <dgm:t>
        <a:bodyPr/>
        <a:lstStyle/>
        <a:p>
          <a:endParaRPr lang="es-ES"/>
        </a:p>
      </dgm:t>
    </dgm:pt>
    <dgm:pt modelId="{4351A3B0-1EF1-4597-9FB2-D88DF21D5D41}" type="sibTrans" cxnId="{EA258929-300F-4204-8439-144FDD393543}">
      <dgm:prSet/>
      <dgm:spPr/>
      <dgm:t>
        <a:bodyPr/>
        <a:lstStyle/>
        <a:p>
          <a:endParaRPr lang="es-ES"/>
        </a:p>
      </dgm:t>
    </dgm:pt>
    <dgm:pt modelId="{08A97116-99FD-457C-AED2-F6B1F3A37461}">
      <dgm:prSet phldrT="[Text]" custT="1"/>
      <dgm:spPr/>
      <dgm:t>
        <a:bodyPr/>
        <a:lstStyle/>
        <a:p>
          <a:pPr algn="l"/>
          <a:r>
            <a:rPr lang="es-ES" sz="1100" dirty="0"/>
            <a:t>C4 API</a:t>
          </a:r>
        </a:p>
      </dgm:t>
    </dgm:pt>
    <dgm:pt modelId="{583A906C-B318-4E4F-BF1A-99108D1AE896}" type="sibTrans" cxnId="{72CC83AC-D3BB-40D5-8E97-71FCC5646B28}">
      <dgm:prSet/>
      <dgm:spPr/>
      <dgm:t>
        <a:bodyPr/>
        <a:lstStyle/>
        <a:p>
          <a:pPr algn="l"/>
          <a:endParaRPr lang="es-ES"/>
        </a:p>
      </dgm:t>
    </dgm:pt>
    <dgm:pt modelId="{DB44FB3F-77C8-491E-AC88-D8538352A326}" type="parTrans" cxnId="{72CC83AC-D3BB-40D5-8E97-71FCC5646B28}">
      <dgm:prSet/>
      <dgm:spPr/>
      <dgm:t>
        <a:bodyPr/>
        <a:lstStyle/>
        <a:p>
          <a:pPr algn="l"/>
          <a:endParaRPr lang="es-ES"/>
        </a:p>
      </dgm:t>
    </dgm:pt>
    <dgm:pt modelId="{BAE6CADD-5D52-4CA0-8AF4-864741EC16E9}">
      <dgm:prSet phldrT="[Text]" custT="1"/>
      <dgm:spPr/>
      <dgm:t>
        <a:bodyPr/>
        <a:lstStyle/>
        <a:p>
          <a:pPr algn="l"/>
          <a:r>
            <a:rPr lang="es-ES" sz="900" dirty="0"/>
            <a:t>C4Add a </a:t>
          </a:r>
          <a:r>
            <a:rPr lang="es-ES" sz="900" dirty="0" err="1"/>
            <a:t>column</a:t>
          </a:r>
          <a:r>
            <a:rPr lang="es-ES" sz="900" dirty="0"/>
            <a:t> </a:t>
          </a:r>
          <a:r>
            <a:rPr lang="es-ES" sz="900" dirty="0" err="1"/>
            <a:t>called</a:t>
          </a:r>
          <a:r>
            <a:rPr lang="es-ES" sz="900" dirty="0"/>
            <a:t>  </a:t>
          </a:r>
          <a:r>
            <a:rPr lang="es-ES" sz="900" dirty="0" err="1"/>
            <a:t>the</a:t>
          </a:r>
          <a:r>
            <a:rPr lang="en-US" sz="900" dirty="0"/>
            <a:t>“</a:t>
          </a:r>
          <a:r>
            <a:rPr lang="en-US" sz="900" dirty="0" err="1"/>
            <a:t>n_c_averages</a:t>
          </a:r>
          <a:r>
            <a:rPr lang="en-US" sz="900" dirty="0"/>
            <a:t>”</a:t>
          </a:r>
          <a:r>
            <a:rPr lang="es-ES" sz="900" dirty="0"/>
            <a:t> </a:t>
          </a:r>
          <a:r>
            <a:rPr lang="es-ES" sz="900" dirty="0" err="1"/>
            <a:t>that</a:t>
          </a:r>
          <a:r>
            <a:rPr lang="es-ES" sz="900" dirty="0"/>
            <a:t> </a:t>
          </a:r>
          <a:r>
            <a:rPr lang="es-ES" sz="900" dirty="0" err="1"/>
            <a:t>represents</a:t>
          </a:r>
          <a:r>
            <a:rPr lang="es-ES" sz="900" dirty="0"/>
            <a:t> </a:t>
          </a:r>
          <a:r>
            <a:rPr lang="es-ES" sz="900" dirty="0" err="1"/>
            <a:t>the</a:t>
          </a:r>
          <a:r>
            <a:rPr lang="es-ES" sz="900" dirty="0"/>
            <a:t> mean </a:t>
          </a:r>
          <a:r>
            <a:rPr lang="en-US" sz="900" dirty="0"/>
            <a:t>of the “</a:t>
          </a:r>
          <a:r>
            <a:rPr lang="en-US" sz="900" dirty="0" err="1"/>
            <a:t>new_cases</a:t>
          </a:r>
          <a:r>
            <a:rPr lang="en-US" sz="900" dirty="0"/>
            <a:t>” per day of all of your countries. Export the column to a json for the team B</a:t>
          </a:r>
          <a:endParaRPr lang="es-ES" sz="900" dirty="0"/>
        </a:p>
      </dgm:t>
    </dgm:pt>
    <dgm:pt modelId="{7CC8A3CE-1305-4CC7-8692-08E13BCE526C}" type="parTrans" cxnId="{9EA8CA85-65E9-4608-8C08-1B36D2EE41E6}">
      <dgm:prSet/>
      <dgm:spPr/>
      <dgm:t>
        <a:bodyPr/>
        <a:lstStyle/>
        <a:p>
          <a:endParaRPr lang="es-ES"/>
        </a:p>
      </dgm:t>
    </dgm:pt>
    <dgm:pt modelId="{8B96BB2B-8D56-4A5A-94E8-6C69B7E7D272}" type="sibTrans" cxnId="{9EA8CA85-65E9-4608-8C08-1B36D2EE41E6}">
      <dgm:prSet/>
      <dgm:spPr/>
      <dgm:t>
        <a:bodyPr/>
        <a:lstStyle/>
        <a:p>
          <a:endParaRPr lang="es-ES"/>
        </a:p>
      </dgm:t>
    </dgm:pt>
    <dgm:pt modelId="{41B16994-2672-4265-A217-02C71B8ED9F7}">
      <dgm:prSet phldrT="[Text]" custT="1"/>
      <dgm:spPr>
        <a:solidFill>
          <a:schemeClr val="bg1">
            <a:lumMod val="75000"/>
            <a:alpha val="90000"/>
          </a:schemeClr>
        </a:solidFill>
      </dgm:spPr>
      <dgm:t>
        <a:bodyPr/>
        <a:lstStyle/>
        <a:p>
          <a:pPr algn="l"/>
          <a:r>
            <a:rPr lang="en-US" sz="900" dirty="0"/>
            <a:t>C5.Get the </a:t>
          </a:r>
          <a:r>
            <a:rPr lang="en-US" sz="900" dirty="0" err="1"/>
            <a:t>jsons</a:t>
          </a:r>
          <a:r>
            <a:rPr lang="en-US" sz="900" dirty="0"/>
            <a:t> generated from your annexed group and plot it. First, try to connect to the private </a:t>
          </a:r>
          <a:r>
            <a:rPr lang="en-US" sz="900" dirty="0" err="1"/>
            <a:t>ip</a:t>
          </a:r>
          <a:r>
            <a:rPr lang="en-US" sz="900" dirty="0"/>
            <a:t> of your annexed group. </a:t>
          </a:r>
          <a:endParaRPr lang="es-ES" sz="900" dirty="0"/>
        </a:p>
      </dgm:t>
    </dgm:pt>
    <dgm:pt modelId="{08975A06-10E3-4CD0-92E7-F9A1B777DC54}" type="parTrans" cxnId="{56E8CDC8-C4AB-4C63-9A76-618D8BB6C0A8}">
      <dgm:prSet/>
      <dgm:spPr/>
      <dgm:t>
        <a:bodyPr/>
        <a:lstStyle/>
        <a:p>
          <a:endParaRPr lang="es-ES"/>
        </a:p>
      </dgm:t>
    </dgm:pt>
    <dgm:pt modelId="{CB17AFCF-C42C-4520-AB69-E007713D32E8}" type="sibTrans" cxnId="{56E8CDC8-C4AB-4C63-9A76-618D8BB6C0A8}">
      <dgm:prSet/>
      <dgm:spPr/>
      <dgm:t>
        <a:bodyPr/>
        <a:lstStyle/>
        <a:p>
          <a:endParaRPr lang="es-ES"/>
        </a:p>
      </dgm:t>
    </dgm:pt>
    <dgm:pt modelId="{50A75F66-B2BF-4615-9E8C-DD84D97A9E63}" type="pres">
      <dgm:prSet presAssocID="{B4BDC968-87E5-42BC-975D-2F6DD3CE462E}" presName="Name0" presStyleCnt="0">
        <dgm:presLayoutVars>
          <dgm:dir/>
          <dgm:animLvl val="lvl"/>
          <dgm:resizeHandles val="exact"/>
        </dgm:presLayoutVars>
      </dgm:prSet>
      <dgm:spPr/>
    </dgm:pt>
    <dgm:pt modelId="{F993DFD7-0E87-47DC-98A8-6F4DB8C4BFE7}" type="pres">
      <dgm:prSet presAssocID="{1C7CD9FF-3023-4775-A788-D790F9A42FAE}" presName="vertFlow" presStyleCnt="0"/>
      <dgm:spPr/>
    </dgm:pt>
    <dgm:pt modelId="{2F8FAB93-A18E-4BC4-8BE9-E2ADC3B54F79}" type="pres">
      <dgm:prSet presAssocID="{1C7CD9FF-3023-4775-A788-D790F9A42FAE}" presName="header" presStyleLbl="node1" presStyleIdx="0" presStyleCnt="7"/>
      <dgm:spPr/>
    </dgm:pt>
    <dgm:pt modelId="{B4D839A5-BE64-4E6A-AE19-B9642CED303D}" type="pres">
      <dgm:prSet presAssocID="{C3319399-DF25-4E47-B67E-C3D8559BF3F1}" presName="parTrans" presStyleLbl="sibTrans2D1" presStyleIdx="0" presStyleCnt="36"/>
      <dgm:spPr/>
    </dgm:pt>
    <dgm:pt modelId="{FC99770C-7810-4192-9775-3BE400EFF94F}" type="pres">
      <dgm:prSet presAssocID="{24DE8F85-E31E-46EB-A8E2-5CF2E7716122}" presName="child" presStyleLbl="alignAccFollowNode1" presStyleIdx="0" presStyleCnt="36" custScaleX="104851" custScaleY="178500" custLinFactNeighborX="-490" custLinFactNeighborY="13702">
        <dgm:presLayoutVars>
          <dgm:chMax val="0"/>
          <dgm:bulletEnabled val="1"/>
        </dgm:presLayoutVars>
      </dgm:prSet>
      <dgm:spPr/>
    </dgm:pt>
    <dgm:pt modelId="{2C3099FA-EF98-4BDF-94B7-A93DB7EA8753}" type="pres">
      <dgm:prSet presAssocID="{517FD502-F8E4-4447-B3D4-85FA94A9D49D}" presName="sibTrans" presStyleLbl="sibTrans2D1" presStyleIdx="1" presStyleCnt="36"/>
      <dgm:spPr/>
    </dgm:pt>
    <dgm:pt modelId="{FA254F7A-6558-4244-B41C-504F7979C8BB}" type="pres">
      <dgm:prSet presAssocID="{ADBF4AF5-DCE6-4CCD-AA7C-83590D22059D}" presName="child" presStyleLbl="alignAccFollowNode1" presStyleIdx="1" presStyleCnt="36" custScaleX="104990" custScaleY="139974" custLinFactY="84176" custLinFactNeighborX="-94" custLinFactNeighborY="100000">
        <dgm:presLayoutVars>
          <dgm:chMax val="0"/>
          <dgm:bulletEnabled val="1"/>
        </dgm:presLayoutVars>
      </dgm:prSet>
      <dgm:spPr/>
    </dgm:pt>
    <dgm:pt modelId="{F2C35B4C-D202-4F50-BE5F-D376F8B36776}" type="pres">
      <dgm:prSet presAssocID="{4CC13483-5308-4ACA-8495-F96E63CE2E4D}" presName="sibTrans" presStyleLbl="sibTrans2D1" presStyleIdx="2" presStyleCnt="36"/>
      <dgm:spPr/>
    </dgm:pt>
    <dgm:pt modelId="{BD3E8825-F6A7-4100-8982-E8DADE04595A}" type="pres">
      <dgm:prSet presAssocID="{6D6E7DA7-A392-4A0A-B936-93392B53B0DF}" presName="child" presStyleLbl="alignAccFollowNode1" presStyleIdx="2" presStyleCnt="36" custScaleX="104990" custScaleY="141166" custLinFactY="123927" custLinFactNeighborX="-2916" custLinFactNeighborY="200000">
        <dgm:presLayoutVars>
          <dgm:chMax val="0"/>
          <dgm:bulletEnabled val="1"/>
        </dgm:presLayoutVars>
      </dgm:prSet>
      <dgm:spPr/>
    </dgm:pt>
    <dgm:pt modelId="{F3225BB3-5841-46B6-8A86-DF355A34D3C2}" type="pres">
      <dgm:prSet presAssocID="{A0753822-20F9-42DC-8E23-38D766240CA1}" presName="sibTrans" presStyleLbl="sibTrans2D1" presStyleIdx="3" presStyleCnt="36"/>
      <dgm:spPr/>
    </dgm:pt>
    <dgm:pt modelId="{30E1A1F7-1CA8-4110-BE19-A842B6A3AF70}" type="pres">
      <dgm:prSet presAssocID="{7D1684F2-FDCD-4E72-A2B3-E10D3CDFF406}" presName="child" presStyleLbl="alignAccFollowNode1" presStyleIdx="3" presStyleCnt="36" custScaleX="104990" custScaleY="92932" custLinFactY="188926" custLinFactNeighborX="-2916" custLinFactNeighborY="200000">
        <dgm:presLayoutVars>
          <dgm:chMax val="0"/>
          <dgm:bulletEnabled val="1"/>
        </dgm:presLayoutVars>
      </dgm:prSet>
      <dgm:spPr/>
    </dgm:pt>
    <dgm:pt modelId="{C17A037E-C84A-41F1-B95F-93138FDAD271}" type="pres">
      <dgm:prSet presAssocID="{39E121E6-DCEC-41AB-A4C8-4EC0BBEF5498}" presName="sibTrans" presStyleLbl="sibTrans2D1" presStyleIdx="4" presStyleCnt="36"/>
      <dgm:spPr/>
    </dgm:pt>
    <dgm:pt modelId="{9F6D45D8-C044-4192-A83B-704665A659CB}" type="pres">
      <dgm:prSet presAssocID="{804EB99F-8D55-402D-82FA-6F83AD98F4B3}" presName="child" presStyleLbl="alignAccFollowNode1" presStyleIdx="4" presStyleCnt="36" custScaleX="104990" custScaleY="100362" custLinFactX="-14062" custLinFactY="215211" custLinFactNeighborX="-100000" custLinFactNeighborY="300000">
        <dgm:presLayoutVars>
          <dgm:chMax val="0"/>
          <dgm:bulletEnabled val="1"/>
        </dgm:presLayoutVars>
      </dgm:prSet>
      <dgm:spPr/>
    </dgm:pt>
    <dgm:pt modelId="{E1C6FD57-2523-4A1D-9CC5-ABC30961BAE3}" type="pres">
      <dgm:prSet presAssocID="{2396FA51-A919-40EE-A38D-F9D61A327D63}" presName="sibTrans" presStyleLbl="sibTrans2D1" presStyleIdx="5" presStyleCnt="36"/>
      <dgm:spPr/>
    </dgm:pt>
    <dgm:pt modelId="{2BDFECB7-D2D2-4CC9-A07F-4396B2CEBBCC}" type="pres">
      <dgm:prSet presAssocID="{C70B6854-C1A9-4B6E-83C2-807AC4BFED10}" presName="child" presStyleLbl="alignAccFollowNode1" presStyleIdx="5" presStyleCnt="36" custScaleX="104990" custScaleY="86137" custLinFactX="-14062" custLinFactY="231660" custLinFactNeighborX="-100000" custLinFactNeighborY="300000">
        <dgm:presLayoutVars>
          <dgm:chMax val="0"/>
          <dgm:bulletEnabled val="1"/>
        </dgm:presLayoutVars>
      </dgm:prSet>
      <dgm:spPr/>
    </dgm:pt>
    <dgm:pt modelId="{E197FA0B-2C16-467B-832A-E4639C49B280}" type="pres">
      <dgm:prSet presAssocID="{4BF6335A-8B6E-4A41-BD9F-E06D44DA8E75}" presName="sibTrans" presStyleLbl="sibTrans2D1" presStyleIdx="6" presStyleCnt="36"/>
      <dgm:spPr/>
    </dgm:pt>
    <dgm:pt modelId="{DAE494B6-9FDB-455A-B257-6EBDCA9294FE}" type="pres">
      <dgm:prSet presAssocID="{5C964DEB-7504-4E16-B474-6AB54C2A1AA6}" presName="child" presStyleLbl="alignAccFollowNode1" presStyleIdx="6" presStyleCnt="36" custScaleX="101567" custScaleY="178172" custLinFactX="-14062" custLinFactY="247091" custLinFactNeighborX="-100000" custLinFactNeighborY="300000">
        <dgm:presLayoutVars>
          <dgm:chMax val="0"/>
          <dgm:bulletEnabled val="1"/>
        </dgm:presLayoutVars>
      </dgm:prSet>
      <dgm:spPr/>
    </dgm:pt>
    <dgm:pt modelId="{DA4D562C-6143-4688-AF8F-670057926CE8}" type="pres">
      <dgm:prSet presAssocID="{7A662EDD-3AD6-483B-A778-34314C007E49}" presName="sibTrans" presStyleLbl="sibTrans2D1" presStyleIdx="7" presStyleCnt="36"/>
      <dgm:spPr/>
    </dgm:pt>
    <dgm:pt modelId="{8DD1C1EB-C46E-41CC-865D-0E9B46A15F59}" type="pres">
      <dgm:prSet presAssocID="{40BC4C45-64DB-49D3-92A7-A01D69CA4B5F}" presName="child" presStyleLbl="alignAccFollowNode1" presStyleIdx="7" presStyleCnt="36" custScaleX="102376" custScaleY="156114" custLinFactY="300000" custLinFactNeighborX="-7638" custLinFactNeighborY="301714">
        <dgm:presLayoutVars>
          <dgm:chMax val="0"/>
          <dgm:bulletEnabled val="1"/>
        </dgm:presLayoutVars>
      </dgm:prSet>
      <dgm:spPr/>
    </dgm:pt>
    <dgm:pt modelId="{ED3D3039-0074-4B3F-A304-0AF7B5E98741}" type="pres">
      <dgm:prSet presAssocID="{1C7CD9FF-3023-4775-A788-D790F9A42FAE}" presName="hSp" presStyleCnt="0"/>
      <dgm:spPr/>
    </dgm:pt>
    <dgm:pt modelId="{E45CEA8B-7F1C-4D4B-A473-EB39548A786B}" type="pres">
      <dgm:prSet presAssocID="{79248A11-EA70-488A-BC48-153C7D629E1C}" presName="vertFlow" presStyleCnt="0"/>
      <dgm:spPr/>
    </dgm:pt>
    <dgm:pt modelId="{2CF08252-D967-4A70-9713-F3CF467906FB}" type="pres">
      <dgm:prSet presAssocID="{79248A11-EA70-488A-BC48-153C7D629E1C}" presName="header" presStyleLbl="node1" presStyleIdx="1" presStyleCnt="7" custScaleX="105308" custScaleY="104477" custLinFactNeighborX="-2218" custLinFactNeighborY="3742"/>
      <dgm:spPr/>
    </dgm:pt>
    <dgm:pt modelId="{68A02409-B5D7-4EB9-8217-82AC220A1AAB}" type="pres">
      <dgm:prSet presAssocID="{CB37466D-E4B6-4753-A716-D7E30FBEA0CD}" presName="parTrans" presStyleLbl="sibTrans2D1" presStyleIdx="8" presStyleCnt="36"/>
      <dgm:spPr/>
    </dgm:pt>
    <dgm:pt modelId="{ACCA346E-5571-41A1-B236-2D75FE3A1F7D}" type="pres">
      <dgm:prSet presAssocID="{DE8CA0D9-90AC-4D23-B856-4ECC24CC8FCA}" presName="child" presStyleLbl="alignAccFollowNode1" presStyleIdx="8" presStyleCnt="36" custScaleX="101854" custScaleY="138885" custLinFactNeighborX="914" custLinFactNeighborY="58834">
        <dgm:presLayoutVars>
          <dgm:chMax val="0"/>
          <dgm:bulletEnabled val="1"/>
        </dgm:presLayoutVars>
      </dgm:prSet>
      <dgm:spPr/>
    </dgm:pt>
    <dgm:pt modelId="{F36D383E-A4CC-4FF3-AEE3-CCFCF567AE96}" type="pres">
      <dgm:prSet presAssocID="{8265FD5D-6B2D-466A-BA30-117F56845641}" presName="sibTrans" presStyleLbl="sibTrans2D1" presStyleIdx="9" presStyleCnt="36"/>
      <dgm:spPr/>
    </dgm:pt>
    <dgm:pt modelId="{7923A0F8-BB74-4D96-9982-7C4747048222}" type="pres">
      <dgm:prSet presAssocID="{5C7E1C11-DD42-4E7E-AB4B-6065D6CEE673}" presName="child" presStyleLbl="alignAccFollowNode1" presStyleIdx="9" presStyleCnt="36" custScaleX="104989" custScaleY="141166" custLinFactY="25217" custLinFactNeighborX="2040" custLinFactNeighborY="100000">
        <dgm:presLayoutVars>
          <dgm:chMax val="0"/>
          <dgm:bulletEnabled val="1"/>
        </dgm:presLayoutVars>
      </dgm:prSet>
      <dgm:spPr/>
    </dgm:pt>
    <dgm:pt modelId="{E5805858-EA98-4AAD-8B1A-0CA2EBA44E19}" type="pres">
      <dgm:prSet presAssocID="{3B54F41C-AF55-4949-B4BB-8E81B8F4546C}" presName="sibTrans" presStyleLbl="sibTrans2D1" presStyleIdx="10" presStyleCnt="36"/>
      <dgm:spPr/>
    </dgm:pt>
    <dgm:pt modelId="{1CAF7E46-08B3-4771-BB8D-BD0601ECEBBF}" type="pres">
      <dgm:prSet presAssocID="{41B16994-2672-4265-A217-02C71B8ED9F7}" presName="child" presStyleLbl="alignAccFollowNode1" presStyleIdx="10" presStyleCnt="36" custScaleX="100001" custScaleY="725489" custLinFactY="73502" custLinFactNeighborX="3803" custLinFactNeighborY="100000">
        <dgm:presLayoutVars>
          <dgm:chMax val="0"/>
          <dgm:bulletEnabled val="1"/>
        </dgm:presLayoutVars>
      </dgm:prSet>
      <dgm:spPr/>
    </dgm:pt>
    <dgm:pt modelId="{E2ECDD13-BDDF-4C8C-9DC5-6ECF3BEDCE79}" type="pres">
      <dgm:prSet presAssocID="{79248A11-EA70-488A-BC48-153C7D629E1C}" presName="hSp" presStyleCnt="0"/>
      <dgm:spPr/>
    </dgm:pt>
    <dgm:pt modelId="{C7D5DD8D-A530-4709-B0CA-2C6A45D52EA5}" type="pres">
      <dgm:prSet presAssocID="{FF49D0D9-4094-43A2-9B8E-8FB46B2832A5}" presName="vertFlow" presStyleCnt="0"/>
      <dgm:spPr/>
    </dgm:pt>
    <dgm:pt modelId="{D934BF17-73F7-457C-A015-064D2C205EB3}" type="pres">
      <dgm:prSet presAssocID="{FF49D0D9-4094-43A2-9B8E-8FB46B2832A5}" presName="header" presStyleLbl="node1" presStyleIdx="2" presStyleCnt="7" custScaleX="108236" custScaleY="106539" custLinFactNeighborX="-5129" custLinFactNeighborY="-10245"/>
      <dgm:spPr/>
    </dgm:pt>
    <dgm:pt modelId="{55980528-02F6-4BB3-904D-0899FD728362}" type="pres">
      <dgm:prSet presAssocID="{32E6BA9B-D64E-4EB0-A321-9B0A8CC752D4}" presName="parTrans" presStyleLbl="sibTrans2D1" presStyleIdx="11" presStyleCnt="36"/>
      <dgm:spPr/>
    </dgm:pt>
    <dgm:pt modelId="{BD72CBDA-C9AE-4F63-A792-6478EA5DBDCF}" type="pres">
      <dgm:prSet presAssocID="{1F84516C-681D-4386-80D1-AC5D71717F7E}" presName="child" presStyleLbl="alignAccFollowNode1" presStyleIdx="11" presStyleCnt="36" custLinFactNeighborX="-4945" custLinFactNeighborY="-10323">
        <dgm:presLayoutVars>
          <dgm:chMax val="0"/>
          <dgm:bulletEnabled val="1"/>
        </dgm:presLayoutVars>
      </dgm:prSet>
      <dgm:spPr/>
    </dgm:pt>
    <dgm:pt modelId="{7425D45A-E25C-4490-8CE7-06EC52EEEF5A}" type="pres">
      <dgm:prSet presAssocID="{1FE14802-0DE7-4E27-9FCD-5F3A1A4EFB46}" presName="sibTrans" presStyleLbl="sibTrans2D1" presStyleIdx="12" presStyleCnt="36"/>
      <dgm:spPr/>
    </dgm:pt>
    <dgm:pt modelId="{066A7503-53A1-4E89-ABB0-3166A4805C14}" type="pres">
      <dgm:prSet presAssocID="{CA5831BA-8469-4A60-85ED-6EE648D38BED}" presName="child" presStyleLbl="alignAccFollowNode1" presStyleIdx="12" presStyleCnt="36" custLinFactNeighborX="-4945" custLinFactNeighborY="32029">
        <dgm:presLayoutVars>
          <dgm:chMax val="0"/>
          <dgm:bulletEnabled val="1"/>
        </dgm:presLayoutVars>
      </dgm:prSet>
      <dgm:spPr/>
    </dgm:pt>
    <dgm:pt modelId="{BB9AF30D-B099-423D-87CB-938CD866B66C}" type="pres">
      <dgm:prSet presAssocID="{EF4E8B77-B842-480F-BCB6-50B63153FE03}" presName="sibTrans" presStyleLbl="sibTrans2D1" presStyleIdx="13" presStyleCnt="36"/>
      <dgm:spPr/>
    </dgm:pt>
    <dgm:pt modelId="{3CC4D13D-1A57-4179-B11A-73148DAFBFE9}" type="pres">
      <dgm:prSet presAssocID="{C4DF0A98-EE41-4870-A65F-F60A3401C8B6}" presName="child" presStyleLbl="alignAccFollowNode1" presStyleIdx="13" presStyleCnt="36" custLinFactY="4901" custLinFactNeighborX="-4945" custLinFactNeighborY="100000">
        <dgm:presLayoutVars>
          <dgm:chMax val="0"/>
          <dgm:bulletEnabled val="1"/>
        </dgm:presLayoutVars>
      </dgm:prSet>
      <dgm:spPr/>
    </dgm:pt>
    <dgm:pt modelId="{E4458DF4-E087-4388-84EA-C0055A4D15A1}" type="pres">
      <dgm:prSet presAssocID="{A428CD9A-8003-4294-A142-6BD318B38CE7}" presName="sibTrans" presStyleLbl="sibTrans2D1" presStyleIdx="14" presStyleCnt="36"/>
      <dgm:spPr/>
    </dgm:pt>
    <dgm:pt modelId="{91F3DFE1-9735-47DD-9142-B962558E58C1}" type="pres">
      <dgm:prSet presAssocID="{67FDDECB-5435-4B1A-8EA1-BC36A4A8DA87}" presName="child" presStyleLbl="alignAccFollowNode1" presStyleIdx="14" presStyleCnt="36" custLinFactNeighborX="-4104" custLinFactNeighborY="97209">
        <dgm:presLayoutVars>
          <dgm:chMax val="0"/>
          <dgm:bulletEnabled val="1"/>
        </dgm:presLayoutVars>
      </dgm:prSet>
      <dgm:spPr/>
    </dgm:pt>
    <dgm:pt modelId="{4BA50FF3-B8C2-4CAF-BCD6-DC016A57AA11}" type="pres">
      <dgm:prSet presAssocID="{C06A59F3-8018-447F-9F2F-E635C5ABAE30}" presName="sibTrans" presStyleLbl="sibTrans2D1" presStyleIdx="15" presStyleCnt="36"/>
      <dgm:spPr/>
    </dgm:pt>
    <dgm:pt modelId="{2D4218FD-F38F-4548-9939-276DC38C4A45}" type="pres">
      <dgm:prSet presAssocID="{93A94F22-1634-480A-8DAA-214AC39E5E7D}" presName="child" presStyleLbl="alignAccFollowNode1" presStyleIdx="15" presStyleCnt="36" custScaleY="130546" custLinFactNeighborX="-4104" custLinFactNeighborY="97209">
        <dgm:presLayoutVars>
          <dgm:chMax val="0"/>
          <dgm:bulletEnabled val="1"/>
        </dgm:presLayoutVars>
      </dgm:prSet>
      <dgm:spPr/>
    </dgm:pt>
    <dgm:pt modelId="{20F69DA4-8440-461A-9F80-CC2A8AAA25DE}" type="pres">
      <dgm:prSet presAssocID="{B828F6D4-08DA-4611-A628-15DF000598BE}" presName="sibTrans" presStyleLbl="sibTrans2D1" presStyleIdx="16" presStyleCnt="36"/>
      <dgm:spPr/>
    </dgm:pt>
    <dgm:pt modelId="{3839DA49-C2C1-4AB2-AE6B-76F30F606C74}" type="pres">
      <dgm:prSet presAssocID="{73BE780D-B199-4343-B36B-393128BC175F}" presName="child" presStyleLbl="alignAccFollowNode1" presStyleIdx="16" presStyleCnt="36" custScaleY="186374" custLinFactY="14141" custLinFactNeighborX="-4984" custLinFactNeighborY="100000">
        <dgm:presLayoutVars>
          <dgm:chMax val="0"/>
          <dgm:bulletEnabled val="1"/>
        </dgm:presLayoutVars>
      </dgm:prSet>
      <dgm:spPr/>
    </dgm:pt>
    <dgm:pt modelId="{106A0C27-D583-4619-93F9-990FA5B25813}" type="pres">
      <dgm:prSet presAssocID="{FF49D0D9-4094-43A2-9B8E-8FB46B2832A5}" presName="hSp" presStyleCnt="0"/>
      <dgm:spPr/>
    </dgm:pt>
    <dgm:pt modelId="{C310C4C0-A958-492E-A0B5-FBC24A9B1713}" type="pres">
      <dgm:prSet presAssocID="{291F0BA2-80DC-4D96-A885-4F86B372F61C}" presName="vertFlow" presStyleCnt="0"/>
      <dgm:spPr/>
    </dgm:pt>
    <dgm:pt modelId="{71566A7A-7AEE-4289-81D1-50D26B689D08}" type="pres">
      <dgm:prSet presAssocID="{291F0BA2-80DC-4D96-A885-4F86B372F61C}" presName="header" presStyleLbl="node1" presStyleIdx="3" presStyleCnt="7" custScaleX="229791" custScaleY="141114"/>
      <dgm:spPr/>
    </dgm:pt>
    <dgm:pt modelId="{3F2A3A05-5048-4094-9617-BCF08880290C}" type="pres">
      <dgm:prSet presAssocID="{7CC8A3CE-1305-4CC7-8692-08E13BCE526C}" presName="parTrans" presStyleLbl="sibTrans2D1" presStyleIdx="17" presStyleCnt="36"/>
      <dgm:spPr/>
    </dgm:pt>
    <dgm:pt modelId="{BEF88A5A-8EA1-4B20-97E3-B4DD2A4E0535}" type="pres">
      <dgm:prSet presAssocID="{BAE6CADD-5D52-4CA0-8AF4-864741EC16E9}" presName="child" presStyleLbl="alignAccFollowNode1" presStyleIdx="17" presStyleCnt="36" custScaleX="229791" custScaleY="189262" custLinFactNeighborX="570" custLinFactNeighborY="67734">
        <dgm:presLayoutVars>
          <dgm:chMax val="0"/>
          <dgm:bulletEnabled val="1"/>
        </dgm:presLayoutVars>
      </dgm:prSet>
      <dgm:spPr/>
    </dgm:pt>
    <dgm:pt modelId="{47056ED3-F582-4DD3-A3DE-DF309FFF0BBD}" type="pres">
      <dgm:prSet presAssocID="{8B96BB2B-8D56-4A5A-94E8-6C69B7E7D272}" presName="sibTrans" presStyleLbl="sibTrans2D1" presStyleIdx="18" presStyleCnt="36"/>
      <dgm:spPr/>
    </dgm:pt>
    <dgm:pt modelId="{26869A57-D233-48DE-9A0D-C4DDE244E5D7}" type="pres">
      <dgm:prSet presAssocID="{B3BCE8CA-43BA-4053-8B12-C760A4662C77}" presName="child" presStyleLbl="alignAccFollowNode1" presStyleIdx="18" presStyleCnt="36" custScaleX="229791" custScaleY="141114" custLinFactY="1843" custLinFactNeighborX="-3289" custLinFactNeighborY="100000">
        <dgm:presLayoutVars>
          <dgm:chMax val="0"/>
          <dgm:bulletEnabled val="1"/>
        </dgm:presLayoutVars>
      </dgm:prSet>
      <dgm:spPr/>
    </dgm:pt>
    <dgm:pt modelId="{3CC9278C-B30C-4457-AA02-47B152F601BA}" type="pres">
      <dgm:prSet presAssocID="{4EBF7CE0-F25D-4A6A-80C7-C1FFF0E96491}" presName="sibTrans" presStyleLbl="sibTrans2D1" presStyleIdx="19" presStyleCnt="36"/>
      <dgm:spPr/>
    </dgm:pt>
    <dgm:pt modelId="{63D4EA3A-F763-46E4-B92B-6D614AEAA056}" type="pres">
      <dgm:prSet presAssocID="{A6E90F4D-E9ED-4B52-9C88-A44A62EF4DB3}" presName="child" presStyleLbl="alignAccFollowNode1" presStyleIdx="19" presStyleCnt="36" custScaleX="229791" custScaleY="282260" custLinFactNeighborX="-3336" custLinFactNeighborY="82910">
        <dgm:presLayoutVars>
          <dgm:chMax val="0"/>
          <dgm:bulletEnabled val="1"/>
        </dgm:presLayoutVars>
      </dgm:prSet>
      <dgm:spPr/>
    </dgm:pt>
    <dgm:pt modelId="{42937901-CB33-46BB-A6E0-1DD66BF1E764}" type="pres">
      <dgm:prSet presAssocID="{FF3AF532-8A3D-4179-9A60-D5888D492589}" presName="sibTrans" presStyleLbl="sibTrans2D1" presStyleIdx="20" presStyleCnt="36"/>
      <dgm:spPr/>
    </dgm:pt>
    <dgm:pt modelId="{1C93E2A2-01B1-4B96-8BE1-20E07ED87082}" type="pres">
      <dgm:prSet presAssocID="{F0C47E82-5128-42BD-996F-2694C376A5F6}" presName="child" presStyleLbl="alignAccFollowNode1" presStyleIdx="20" presStyleCnt="36" custScaleX="241560" custScaleY="188156" custLinFactNeighborX="-1924" custLinFactNeighborY="55589">
        <dgm:presLayoutVars>
          <dgm:chMax val="0"/>
          <dgm:bulletEnabled val="1"/>
        </dgm:presLayoutVars>
      </dgm:prSet>
      <dgm:spPr/>
    </dgm:pt>
    <dgm:pt modelId="{93ABB809-B98D-499F-88CF-B49C020E7D28}" type="pres">
      <dgm:prSet presAssocID="{84520F82-A4D6-4420-B4A8-8332E460D6E7}" presName="sibTrans" presStyleLbl="sibTrans2D1" presStyleIdx="21" presStyleCnt="36"/>
      <dgm:spPr/>
    </dgm:pt>
    <dgm:pt modelId="{2F404707-30A4-49CE-8BF1-A553EAF4DF76}" type="pres">
      <dgm:prSet presAssocID="{1BF06F98-6688-4B04-A3EB-C10290094397}" presName="child" presStyleLbl="alignAccFollowNode1" presStyleIdx="21" presStyleCnt="36" custScaleX="238736" custLinFactY="23128" custLinFactNeighborX="743" custLinFactNeighborY="100000">
        <dgm:presLayoutVars>
          <dgm:chMax val="0"/>
          <dgm:bulletEnabled val="1"/>
        </dgm:presLayoutVars>
      </dgm:prSet>
      <dgm:spPr/>
    </dgm:pt>
    <dgm:pt modelId="{DEE2245B-611A-4D55-BCC2-1B8276EE92CA}" type="pres">
      <dgm:prSet presAssocID="{F34A6789-BF27-4CE2-9A61-879DBF9E9575}" presName="sibTrans" presStyleLbl="sibTrans2D1" presStyleIdx="22" presStyleCnt="36"/>
      <dgm:spPr/>
    </dgm:pt>
    <dgm:pt modelId="{14829F2A-F02E-45E2-83AC-E2EB5AA0F7D1}" type="pres">
      <dgm:prSet presAssocID="{CF8953FD-E12A-47C8-8152-833936989827}" presName="child" presStyleLbl="alignAccFollowNode1" presStyleIdx="22" presStyleCnt="36" custScaleX="237758" custScaleY="130881" custLinFactY="34139" custLinFactNeighborX="285" custLinFactNeighborY="100000">
        <dgm:presLayoutVars>
          <dgm:chMax val="0"/>
          <dgm:bulletEnabled val="1"/>
        </dgm:presLayoutVars>
      </dgm:prSet>
      <dgm:spPr/>
    </dgm:pt>
    <dgm:pt modelId="{5ECA7CDD-9B7B-44A1-A56F-A1204EA17118}" type="pres">
      <dgm:prSet presAssocID="{4351A3B0-1EF1-4597-9FB2-D88DF21D5D41}" presName="sibTrans" presStyleLbl="sibTrans2D1" presStyleIdx="23" presStyleCnt="36"/>
      <dgm:spPr/>
    </dgm:pt>
    <dgm:pt modelId="{D72E39E5-6734-41D0-9D2A-B88E3BC21305}" type="pres">
      <dgm:prSet presAssocID="{0E554043-995F-4381-8164-718A1E5E54F3}" presName="child" presStyleLbl="alignAccFollowNode1" presStyleIdx="23" presStyleCnt="36" custScaleX="237758" custScaleY="141114" custLinFactY="48352" custLinFactNeighborX="-3336" custLinFactNeighborY="100000">
        <dgm:presLayoutVars>
          <dgm:chMax val="0"/>
          <dgm:bulletEnabled val="1"/>
        </dgm:presLayoutVars>
      </dgm:prSet>
      <dgm:spPr/>
    </dgm:pt>
    <dgm:pt modelId="{C824C035-27FF-42BC-9877-2CB535A1589C}" type="pres">
      <dgm:prSet presAssocID="{0D2CDA04-B01F-4B3B-9DD3-65CEB844B426}" presName="sibTrans" presStyleLbl="sibTrans2D1" presStyleIdx="24" presStyleCnt="36"/>
      <dgm:spPr/>
    </dgm:pt>
    <dgm:pt modelId="{827A096C-B75D-43B5-A2A8-393064BD8691}" type="pres">
      <dgm:prSet presAssocID="{EB813B0D-5150-4B94-AD02-5ED9EB55DEC3}" presName="child" presStyleLbl="alignAccFollowNode1" presStyleIdx="24" presStyleCnt="36" custScaleX="237758" custScaleY="141114" custLinFactY="62466" custLinFactNeighborX="-2541" custLinFactNeighborY="100000">
        <dgm:presLayoutVars>
          <dgm:chMax val="0"/>
          <dgm:bulletEnabled val="1"/>
        </dgm:presLayoutVars>
      </dgm:prSet>
      <dgm:spPr/>
    </dgm:pt>
    <dgm:pt modelId="{81200645-2842-4232-8DCD-964C045BF941}" type="pres">
      <dgm:prSet presAssocID="{1A82C647-53E8-4B67-A02D-E5D9A44DA9F4}" presName="sibTrans" presStyleLbl="sibTrans2D1" presStyleIdx="25" presStyleCnt="36"/>
      <dgm:spPr/>
    </dgm:pt>
    <dgm:pt modelId="{3DA160BA-ADC5-455F-BB12-301BF7836583}" type="pres">
      <dgm:prSet presAssocID="{BC010699-7165-4AE8-94EB-4BE19CB037E5}" presName="child" presStyleLbl="alignAccFollowNode1" presStyleIdx="25" presStyleCnt="36" custScaleX="237758" custScaleY="141114" custLinFactY="76579" custLinFactNeighborX="-3336" custLinFactNeighborY="100000">
        <dgm:presLayoutVars>
          <dgm:chMax val="0"/>
          <dgm:bulletEnabled val="1"/>
        </dgm:presLayoutVars>
      </dgm:prSet>
      <dgm:spPr/>
    </dgm:pt>
    <dgm:pt modelId="{B2BBD0A8-F91B-462D-A1FD-AC68238FA128}" type="pres">
      <dgm:prSet presAssocID="{291F0BA2-80DC-4D96-A885-4F86B372F61C}" presName="hSp" presStyleCnt="0"/>
      <dgm:spPr/>
    </dgm:pt>
    <dgm:pt modelId="{DDA8DFB3-CEE5-4A99-B1CC-34586A2DF479}" type="pres">
      <dgm:prSet presAssocID="{08A97116-99FD-457C-AED2-F6B1F3A37461}" presName="vertFlow" presStyleCnt="0"/>
      <dgm:spPr/>
    </dgm:pt>
    <dgm:pt modelId="{58D38E1A-E03D-4DB3-87E5-0BAA3476DCE0}" type="pres">
      <dgm:prSet presAssocID="{08A97116-99FD-457C-AED2-F6B1F3A37461}" presName="header" presStyleLbl="node1" presStyleIdx="4" presStyleCnt="7" custScaleX="122188" custLinFactNeighborX="24413" custLinFactNeighborY="1707"/>
      <dgm:spPr/>
    </dgm:pt>
    <dgm:pt modelId="{B7E60923-6D05-4F5D-8115-1914674848BA}" type="pres">
      <dgm:prSet presAssocID="{7A9A1E8B-6EEB-4593-8574-C2BB1B31A115}" presName="parTrans" presStyleLbl="sibTrans2D1" presStyleIdx="26" presStyleCnt="36"/>
      <dgm:spPr/>
    </dgm:pt>
    <dgm:pt modelId="{4EC7140D-CEAE-407F-B091-5663B41575E9}" type="pres">
      <dgm:prSet presAssocID="{3D8CFDAB-E6A2-4A31-B5E2-EE0F4BFEF531}" presName="child" presStyleLbl="alignAccFollowNode1" presStyleIdx="26" presStyleCnt="36" custLinFactY="644" custLinFactNeighborX="27729" custLinFactNeighborY="100000">
        <dgm:presLayoutVars>
          <dgm:chMax val="0"/>
          <dgm:bulletEnabled val="1"/>
        </dgm:presLayoutVars>
      </dgm:prSet>
      <dgm:spPr/>
    </dgm:pt>
    <dgm:pt modelId="{7B00EFE6-DC15-47D3-906F-A566786E4C2F}" type="pres">
      <dgm:prSet presAssocID="{52D6AE29-AED4-42CB-B8D5-E2AB6BB1B8BC}" presName="sibTrans" presStyleLbl="sibTrans2D1" presStyleIdx="27" presStyleCnt="36"/>
      <dgm:spPr/>
    </dgm:pt>
    <dgm:pt modelId="{8D685979-AF04-4B1F-B89E-D99D3D3A9A19}" type="pres">
      <dgm:prSet presAssocID="{DA8DD012-D58F-46AC-B9D6-425B39B123C2}" presName="child" presStyleLbl="alignAccFollowNode1" presStyleIdx="27" presStyleCnt="36" custLinFactY="4327" custLinFactNeighborX="27729" custLinFactNeighborY="100000">
        <dgm:presLayoutVars>
          <dgm:chMax val="0"/>
          <dgm:bulletEnabled val="1"/>
        </dgm:presLayoutVars>
      </dgm:prSet>
      <dgm:spPr/>
    </dgm:pt>
    <dgm:pt modelId="{4FA736D8-E7E6-4FE6-9496-2EB7C1DB8B11}" type="pres">
      <dgm:prSet presAssocID="{CB5E410A-6F88-468F-A653-2260E3881FF6}" presName="sibTrans" presStyleLbl="sibTrans2D1" presStyleIdx="28" presStyleCnt="36"/>
      <dgm:spPr/>
    </dgm:pt>
    <dgm:pt modelId="{155C2239-5243-4430-87C8-B0F0CCD3FAB3}" type="pres">
      <dgm:prSet presAssocID="{97617BEC-695B-4BC5-9A8C-686D0BCF6842}" presName="child" presStyleLbl="alignAccFollowNode1" presStyleIdx="28" presStyleCnt="36" custLinFactY="47635" custLinFactNeighborX="27729" custLinFactNeighborY="100000">
        <dgm:presLayoutVars>
          <dgm:chMax val="0"/>
          <dgm:bulletEnabled val="1"/>
        </dgm:presLayoutVars>
      </dgm:prSet>
      <dgm:spPr/>
    </dgm:pt>
    <dgm:pt modelId="{BD166B4B-FB64-4434-ADE0-C84FD743A7A5}" type="pres">
      <dgm:prSet presAssocID="{050FD78F-ECD8-4058-AD91-DE1056C80103}" presName="sibTrans" presStyleLbl="sibTrans2D1" presStyleIdx="29" presStyleCnt="36"/>
      <dgm:spPr/>
    </dgm:pt>
    <dgm:pt modelId="{1B215478-CC85-4EAA-AD02-85D2867B023F}" type="pres">
      <dgm:prSet presAssocID="{D68A4E4B-7027-45B1-903D-7A9823BB560A}" presName="child" presStyleLbl="alignAccFollowNode1" presStyleIdx="29" presStyleCnt="36" custLinFactY="90003" custLinFactNeighborX="27729" custLinFactNeighborY="100000">
        <dgm:presLayoutVars>
          <dgm:chMax val="0"/>
          <dgm:bulletEnabled val="1"/>
        </dgm:presLayoutVars>
      </dgm:prSet>
      <dgm:spPr/>
    </dgm:pt>
    <dgm:pt modelId="{5DDAC658-4AD8-4BAC-90DC-90ADA3A827E5}" type="pres">
      <dgm:prSet presAssocID="{BBC0319D-7CD8-4CAA-B9E9-2E19DD698404}" presName="sibTrans" presStyleLbl="sibTrans2D1" presStyleIdx="30" presStyleCnt="36"/>
      <dgm:spPr/>
    </dgm:pt>
    <dgm:pt modelId="{18F519AE-394C-4611-A580-B12FDB675F88}" type="pres">
      <dgm:prSet presAssocID="{12BF7A8F-46B2-4E0D-9DF2-0D6A1314AC00}" presName="child" presStyleLbl="alignAccFollowNode1" presStyleIdx="30" presStyleCnt="36" custLinFactY="100000" custLinFactNeighborX="28336" custLinFactNeighborY="179689">
        <dgm:presLayoutVars>
          <dgm:chMax val="0"/>
          <dgm:bulletEnabled val="1"/>
        </dgm:presLayoutVars>
      </dgm:prSet>
      <dgm:spPr/>
    </dgm:pt>
    <dgm:pt modelId="{D5AEA1C9-AAAE-4B71-9972-8CB05822FBB5}" type="pres">
      <dgm:prSet presAssocID="{08A97116-99FD-457C-AED2-F6B1F3A37461}" presName="hSp" presStyleCnt="0"/>
      <dgm:spPr/>
    </dgm:pt>
    <dgm:pt modelId="{0DD2C25C-394A-454A-A282-B7DB987D4D60}" type="pres">
      <dgm:prSet presAssocID="{6C3AB51E-E380-401B-A2ED-0AFAD9120405}" presName="vertFlow" presStyleCnt="0"/>
      <dgm:spPr/>
    </dgm:pt>
    <dgm:pt modelId="{EB6AEC79-8347-460E-A873-F5248A454454}" type="pres">
      <dgm:prSet presAssocID="{6C3AB51E-E380-401B-A2ED-0AFAD9120405}" presName="header" presStyleLbl="node1" presStyleIdx="5" presStyleCnt="7" custScaleX="120403" custScaleY="141547" custLinFactX="-5429" custLinFactY="700000" custLinFactNeighborX="-100000" custLinFactNeighborY="798885"/>
      <dgm:spPr/>
    </dgm:pt>
    <dgm:pt modelId="{EDE37669-08D4-4404-A82E-31E613AC541B}" type="pres">
      <dgm:prSet presAssocID="{3FBFF8AD-554A-42DB-B91E-4F7431109E87}" presName="parTrans" presStyleLbl="sibTrans2D1" presStyleIdx="31" presStyleCnt="36"/>
      <dgm:spPr/>
    </dgm:pt>
    <dgm:pt modelId="{C23776FB-B902-4A0F-9BF8-0B5D6C25E5F3}" type="pres">
      <dgm:prSet presAssocID="{575AAC0A-B81D-4242-926A-94593963FDF7}" presName="child" presStyleLbl="alignAccFollowNode1" presStyleIdx="31" presStyleCnt="36" custScaleX="121069" custLinFactY="700000" custLinFactNeighborX="-98119" custLinFactNeighborY="799146">
        <dgm:presLayoutVars>
          <dgm:chMax val="0"/>
          <dgm:bulletEnabled val="1"/>
        </dgm:presLayoutVars>
      </dgm:prSet>
      <dgm:spPr/>
    </dgm:pt>
    <dgm:pt modelId="{078A3874-E816-4272-8F31-C73C9901A816}" type="pres">
      <dgm:prSet presAssocID="{4C0496F8-BE68-4675-AB06-C4A7A3BBE33E}" presName="sibTrans" presStyleLbl="sibTrans2D1" presStyleIdx="32" presStyleCnt="36"/>
      <dgm:spPr/>
    </dgm:pt>
    <dgm:pt modelId="{3B8A5837-745B-4CFB-A5BC-F12028642317}" type="pres">
      <dgm:prSet presAssocID="{0CEA4699-59E8-409D-A105-E13231285614}" presName="child" presStyleLbl="alignAccFollowNode1" presStyleIdx="32" presStyleCnt="36" custScaleX="124250" custScaleY="153295" custLinFactY="704256" custLinFactNeighborX="-96528" custLinFactNeighborY="800000">
        <dgm:presLayoutVars>
          <dgm:chMax val="0"/>
          <dgm:bulletEnabled val="1"/>
        </dgm:presLayoutVars>
      </dgm:prSet>
      <dgm:spPr/>
    </dgm:pt>
    <dgm:pt modelId="{859C7D5C-D99D-4E39-BBBB-A23D9A456A24}" type="pres">
      <dgm:prSet presAssocID="{22A2E7C2-65D0-4491-A5ED-22ED36DFBC99}" presName="sibTrans" presStyleLbl="sibTrans2D1" presStyleIdx="33" presStyleCnt="36"/>
      <dgm:spPr/>
    </dgm:pt>
    <dgm:pt modelId="{C1E6A99D-ECCE-4B93-8B0C-D9D124EA4CC3}" type="pres">
      <dgm:prSet presAssocID="{2B11B49D-8641-42F4-8C98-8D4B2534C3EE}" presName="child" presStyleLbl="alignAccFollowNode1" presStyleIdx="33" presStyleCnt="36" custScaleX="121416" custLinFactY="739248" custLinFactNeighborX="-97945" custLinFactNeighborY="800000">
        <dgm:presLayoutVars>
          <dgm:chMax val="0"/>
          <dgm:bulletEnabled val="1"/>
        </dgm:presLayoutVars>
      </dgm:prSet>
      <dgm:spPr/>
    </dgm:pt>
    <dgm:pt modelId="{B284FB0C-C054-4781-98BA-3030EC28613C}" type="pres">
      <dgm:prSet presAssocID="{6C3AB51E-E380-401B-A2ED-0AFAD9120405}" presName="hSp" presStyleCnt="0"/>
      <dgm:spPr/>
    </dgm:pt>
    <dgm:pt modelId="{D7D30ACF-B7B6-4E34-943B-ACA39177D9E2}" type="pres">
      <dgm:prSet presAssocID="{6BAC6FB0-0764-42EF-AA71-A16D7D276EC2}" presName="vertFlow" presStyleCnt="0"/>
      <dgm:spPr/>
    </dgm:pt>
    <dgm:pt modelId="{470ECE57-2C31-43A7-A433-D0EBC2F0E978}" type="pres">
      <dgm:prSet presAssocID="{6BAC6FB0-0764-42EF-AA71-A16D7D276EC2}" presName="header" presStyleLbl="node1" presStyleIdx="6" presStyleCnt="7" custLinFactNeighborX="-93530" custLinFactNeighborY="1706"/>
      <dgm:spPr/>
    </dgm:pt>
    <dgm:pt modelId="{C5439BD2-3F2F-4A8A-8890-F3F0BF00C55D}" type="pres">
      <dgm:prSet presAssocID="{4DFED342-0DA5-481F-86EF-73774B770BAF}" presName="parTrans" presStyleLbl="sibTrans2D1" presStyleIdx="34" presStyleCnt="36"/>
      <dgm:spPr/>
    </dgm:pt>
    <dgm:pt modelId="{B24291FC-8A40-47C6-9F42-08B4BD67335A}" type="pres">
      <dgm:prSet presAssocID="{92B12D27-FA64-4761-8917-74C471FBFD3A}" presName="child" presStyleLbl="alignAccFollowNode1" presStyleIdx="34" presStyleCnt="36" custScaleY="69126" custLinFactY="22460" custLinFactNeighborX="-93530" custLinFactNeighborY="100000">
        <dgm:presLayoutVars>
          <dgm:chMax val="0"/>
          <dgm:bulletEnabled val="1"/>
        </dgm:presLayoutVars>
      </dgm:prSet>
      <dgm:spPr/>
    </dgm:pt>
    <dgm:pt modelId="{6EA6C1B2-C744-49D8-B80B-690854A2C257}" type="pres">
      <dgm:prSet presAssocID="{108B37F3-E268-4DEE-AE0B-2133BF2780F8}" presName="sibTrans" presStyleLbl="sibTrans2D1" presStyleIdx="35" presStyleCnt="36"/>
      <dgm:spPr/>
    </dgm:pt>
    <dgm:pt modelId="{BCD9C3B1-C2CE-4781-8C1B-004E4E8D3A85}" type="pres">
      <dgm:prSet presAssocID="{75FC4FD3-B705-42C7-B8E7-B747BDEC4FE0}" presName="child" presStyleLbl="alignAccFollowNode1" presStyleIdx="35" presStyleCnt="36" custScaleY="69126" custLinFactY="58906" custLinFactNeighborX="-95224" custLinFactNeighborY="100000">
        <dgm:presLayoutVars>
          <dgm:chMax val="0"/>
          <dgm:bulletEnabled val="1"/>
        </dgm:presLayoutVars>
      </dgm:prSet>
      <dgm:spPr/>
    </dgm:pt>
  </dgm:ptLst>
  <dgm:cxnLst>
    <dgm:cxn modelId="{E51E8E00-DABF-443D-B182-ADD889E7F092}" type="presOf" srcId="{3FBFF8AD-554A-42DB-B91E-4F7431109E87}" destId="{EDE37669-08D4-4404-A82E-31E613AC541B}" srcOrd="0" destOrd="0" presId="urn:microsoft.com/office/officeart/2005/8/layout/lProcess1"/>
    <dgm:cxn modelId="{C604E303-2B3A-4878-9020-BD432A93BF03}" srcId="{FF49D0D9-4094-43A2-9B8E-8FB46B2832A5}" destId="{CA5831BA-8469-4A60-85ED-6EE648D38BED}" srcOrd="1" destOrd="0" parTransId="{9D32CF69-5CDB-46F3-AF29-832A792F0476}" sibTransId="{EF4E8B77-B842-480F-BCB6-50B63153FE03}"/>
    <dgm:cxn modelId="{C8194404-56A8-44C7-B197-406A890740C7}" type="presOf" srcId="{1BF06F98-6688-4B04-A3EB-C10290094397}" destId="{2F404707-30A4-49CE-8BF1-A553EAF4DF76}" srcOrd="0" destOrd="0" presId="urn:microsoft.com/office/officeart/2005/8/layout/lProcess1"/>
    <dgm:cxn modelId="{C49C1106-1206-443E-9E6B-BF5E2B205332}" srcId="{1C7CD9FF-3023-4775-A788-D790F9A42FAE}" destId="{7D1684F2-FDCD-4E72-A2B3-E10D3CDFF406}" srcOrd="3" destOrd="0" parTransId="{900468D2-4F06-4CBE-BA2B-F916716C52FB}" sibTransId="{39E121E6-DCEC-41AB-A4C8-4EC0BBEF5498}"/>
    <dgm:cxn modelId="{8AA91A08-5DB1-4B5F-8077-4E61CDD593E3}" type="presOf" srcId="{22A2E7C2-65D0-4491-A5ED-22ED36DFBC99}" destId="{859C7D5C-D99D-4E39-BBBB-A23D9A456A24}" srcOrd="0" destOrd="0" presId="urn:microsoft.com/office/officeart/2005/8/layout/lProcess1"/>
    <dgm:cxn modelId="{7593310E-880E-44C1-8EDC-716A678811BC}" type="presOf" srcId="{1A82C647-53E8-4B67-A02D-E5D9A44DA9F4}" destId="{81200645-2842-4232-8DCD-964C045BF941}" srcOrd="0" destOrd="0" presId="urn:microsoft.com/office/officeart/2005/8/layout/lProcess1"/>
    <dgm:cxn modelId="{E0DA9D0E-028B-4C29-B238-621E8AB2019A}" srcId="{291F0BA2-80DC-4D96-A885-4F86B372F61C}" destId="{A6E90F4D-E9ED-4B52-9C88-A44A62EF4DB3}" srcOrd="2" destOrd="0" parTransId="{FD3B0BED-13A9-4821-9B29-5C98980E8942}" sibTransId="{FF3AF532-8A3D-4179-9A60-D5888D492589}"/>
    <dgm:cxn modelId="{87C59613-0FE8-410B-8D7F-33B0A46C4F76}" type="presOf" srcId="{BAE6CADD-5D52-4CA0-8AF4-864741EC16E9}" destId="{BEF88A5A-8EA1-4B20-97E3-B4DD2A4E0535}" srcOrd="0" destOrd="0" presId="urn:microsoft.com/office/officeart/2005/8/layout/lProcess1"/>
    <dgm:cxn modelId="{FF6BDD13-0403-4EE3-B89E-F180D3622393}" srcId="{1C7CD9FF-3023-4775-A788-D790F9A42FAE}" destId="{C70B6854-C1A9-4B6E-83C2-807AC4BFED10}" srcOrd="5" destOrd="0" parTransId="{D874D18F-D52D-4663-B96F-FDBE7B833547}" sibTransId="{4BF6335A-8B6E-4A41-BD9F-E06D44DA8E75}"/>
    <dgm:cxn modelId="{7BBC6618-9203-4FC1-99C8-C488904AC927}" type="presOf" srcId="{6D6E7DA7-A392-4A0A-B936-93392B53B0DF}" destId="{BD3E8825-F6A7-4100-8982-E8DADE04595A}" srcOrd="0" destOrd="0" presId="urn:microsoft.com/office/officeart/2005/8/layout/lProcess1"/>
    <dgm:cxn modelId="{243D9918-38FC-4957-8ADF-F034B97D9396}" type="presOf" srcId="{517FD502-F8E4-4447-B3D4-85FA94A9D49D}" destId="{2C3099FA-EF98-4BDF-94B7-A93DB7EA8753}" srcOrd="0" destOrd="0" presId="urn:microsoft.com/office/officeart/2005/8/layout/lProcess1"/>
    <dgm:cxn modelId="{FA01E01B-5CBE-4884-83B3-62DFEAE663E6}" srcId="{1C7CD9FF-3023-4775-A788-D790F9A42FAE}" destId="{40BC4C45-64DB-49D3-92A7-A01D69CA4B5F}" srcOrd="7" destOrd="0" parTransId="{6136817B-CCD6-4F9D-8DC0-453820577CE6}" sibTransId="{30FE3009-0F82-4867-98C2-820021BA17CA}"/>
    <dgm:cxn modelId="{C0E2B91C-D0E4-4447-9960-5CE69646BC8E}" srcId="{B4BDC968-87E5-42BC-975D-2F6DD3CE462E}" destId="{6C3AB51E-E380-401B-A2ED-0AFAD9120405}" srcOrd="5" destOrd="0" parTransId="{8C80F0D3-A23A-4628-AD4D-FB157375EEDF}" sibTransId="{10BDA74D-1691-498C-8C11-95FE0C158699}"/>
    <dgm:cxn modelId="{899E4F1E-CB29-4348-A94A-DD188595D3FD}" type="presOf" srcId="{5C7E1C11-DD42-4E7E-AB4B-6065D6CEE673}" destId="{7923A0F8-BB74-4D96-9982-7C4747048222}" srcOrd="0" destOrd="0" presId="urn:microsoft.com/office/officeart/2005/8/layout/lProcess1"/>
    <dgm:cxn modelId="{97712B20-40CA-4CEA-92B8-6C92F85A630B}" srcId="{B4BDC968-87E5-42BC-975D-2F6DD3CE462E}" destId="{79248A11-EA70-488A-BC48-153C7D629E1C}" srcOrd="1" destOrd="0" parTransId="{C0E53F9C-7E50-432A-BB6B-23E1E96ADB75}" sibTransId="{C9843394-D219-4255-83E7-3E74996D3406}"/>
    <dgm:cxn modelId="{AE9B4920-49A9-4E47-8134-2538618D3E92}" srcId="{6BAC6FB0-0764-42EF-AA71-A16D7D276EC2}" destId="{92B12D27-FA64-4761-8917-74C471FBFD3A}" srcOrd="0" destOrd="0" parTransId="{4DFED342-0DA5-481F-86EF-73774B770BAF}" sibTransId="{108B37F3-E268-4DEE-AE0B-2133BF2780F8}"/>
    <dgm:cxn modelId="{6CB48622-43E1-4C81-979B-EAA9CE43F597}" srcId="{FF49D0D9-4094-43A2-9B8E-8FB46B2832A5}" destId="{73BE780D-B199-4343-B36B-393128BC175F}" srcOrd="5" destOrd="0" parTransId="{75C7FCC7-EFFA-412D-A8FC-3A184312DB06}" sibTransId="{26337CCB-6961-42B8-9CFC-26A3785D70B6}"/>
    <dgm:cxn modelId="{94ECFE22-E083-4404-8CD5-E674C7EA8CCB}" srcId="{291F0BA2-80DC-4D96-A885-4F86B372F61C}" destId="{B3BCE8CA-43BA-4053-8B12-C760A4662C77}" srcOrd="1" destOrd="0" parTransId="{3648ED3A-3301-41E5-BD83-BFA9C2C8953C}" sibTransId="{4EBF7CE0-F25D-4A6A-80C7-C1FFF0E96491}"/>
    <dgm:cxn modelId="{ED8D3F25-06B3-4B5F-A923-E47F8E699501}" srcId="{79248A11-EA70-488A-BC48-153C7D629E1C}" destId="{DE8CA0D9-90AC-4D23-B856-4ECC24CC8FCA}" srcOrd="0" destOrd="0" parTransId="{CB37466D-E4B6-4753-A716-D7E30FBEA0CD}" sibTransId="{8265FD5D-6B2D-466A-BA30-117F56845641}"/>
    <dgm:cxn modelId="{E4FF3E28-3937-4E22-9A11-9E110B813A23}" type="presOf" srcId="{EB813B0D-5150-4B94-AD02-5ED9EB55DEC3}" destId="{827A096C-B75D-43B5-A2A8-393064BD8691}" srcOrd="0" destOrd="0" presId="urn:microsoft.com/office/officeart/2005/8/layout/lProcess1"/>
    <dgm:cxn modelId="{EA258929-300F-4204-8439-144FDD393543}" srcId="{291F0BA2-80DC-4D96-A885-4F86B372F61C}" destId="{CF8953FD-E12A-47C8-8152-833936989827}" srcOrd="5" destOrd="0" parTransId="{8772FB00-731C-4665-845A-1A53D4A94204}" sibTransId="{4351A3B0-1EF1-4597-9FB2-D88DF21D5D41}"/>
    <dgm:cxn modelId="{29A73A2A-7B9E-4D40-93F9-4F0EEFC8108C}" type="presOf" srcId="{DE8CA0D9-90AC-4D23-B856-4ECC24CC8FCA}" destId="{ACCA346E-5571-41A1-B236-2D75FE3A1F7D}" srcOrd="0" destOrd="0" presId="urn:microsoft.com/office/officeart/2005/8/layout/lProcess1"/>
    <dgm:cxn modelId="{4699832A-FE86-41C7-B72C-C1222B276D69}" srcId="{6C3AB51E-E380-401B-A2ED-0AFAD9120405}" destId="{0CEA4699-59E8-409D-A105-E13231285614}" srcOrd="1" destOrd="0" parTransId="{92805130-9097-4D36-AEB7-EF4735229BD9}" sibTransId="{22A2E7C2-65D0-4491-A5ED-22ED36DFBC99}"/>
    <dgm:cxn modelId="{4CF0C12A-F77D-4A59-93B3-F471123A4DF6}" srcId="{1C7CD9FF-3023-4775-A788-D790F9A42FAE}" destId="{ADBF4AF5-DCE6-4CCD-AA7C-83590D22059D}" srcOrd="1" destOrd="0" parTransId="{1C607143-87AA-4B0F-9E4B-84B7AECDD0B8}" sibTransId="{4CC13483-5308-4ACA-8495-F96E63CE2E4D}"/>
    <dgm:cxn modelId="{C7E2392E-A5B3-4C46-99C9-161C3D2B8394}" type="presOf" srcId="{0D2CDA04-B01F-4B3B-9DD3-65CEB844B426}" destId="{C824C035-27FF-42BC-9877-2CB535A1589C}" srcOrd="0" destOrd="0" presId="urn:microsoft.com/office/officeart/2005/8/layout/lProcess1"/>
    <dgm:cxn modelId="{DA959231-FD27-4BFF-8710-50D3D8D69832}" type="presOf" srcId="{39E121E6-DCEC-41AB-A4C8-4EC0BBEF5498}" destId="{C17A037E-C84A-41F1-B95F-93138FDAD271}" srcOrd="0" destOrd="0" presId="urn:microsoft.com/office/officeart/2005/8/layout/lProcess1"/>
    <dgm:cxn modelId="{5DB2E431-44EB-463A-A2F3-5FA602AFBB23}" srcId="{FF49D0D9-4094-43A2-9B8E-8FB46B2832A5}" destId="{1F84516C-681D-4386-80D1-AC5D71717F7E}" srcOrd="0" destOrd="0" parTransId="{32E6BA9B-D64E-4EB0-A321-9B0A8CC752D4}" sibTransId="{1FE14802-0DE7-4E27-9FCD-5F3A1A4EFB46}"/>
    <dgm:cxn modelId="{C3009934-A207-4E43-9641-71F59722C933}" type="presOf" srcId="{75FC4FD3-B705-42C7-B8E7-B747BDEC4FE0}" destId="{BCD9C3B1-C2CE-4781-8C1B-004E4E8D3A85}" srcOrd="0" destOrd="0" presId="urn:microsoft.com/office/officeart/2005/8/layout/lProcess1"/>
    <dgm:cxn modelId="{D8312A3A-E58D-4BB8-9A71-77A73FB55ED4}" type="presOf" srcId="{C06A59F3-8018-447F-9F2F-E635C5ABAE30}" destId="{4BA50FF3-B8C2-4CAF-BCD6-DC016A57AA11}" srcOrd="0" destOrd="0" presId="urn:microsoft.com/office/officeart/2005/8/layout/lProcess1"/>
    <dgm:cxn modelId="{D65BEC5B-7B4C-43C9-B2FB-E0A66DDA9395}" type="presOf" srcId="{4C0496F8-BE68-4675-AB06-C4A7A3BBE33E}" destId="{078A3874-E816-4272-8F31-C73C9901A816}" srcOrd="0" destOrd="0" presId="urn:microsoft.com/office/officeart/2005/8/layout/lProcess1"/>
    <dgm:cxn modelId="{86392B5D-DC18-405B-BB3B-06BB447C70B6}" srcId="{B4BDC968-87E5-42BC-975D-2F6DD3CE462E}" destId="{6BAC6FB0-0764-42EF-AA71-A16D7D276EC2}" srcOrd="6" destOrd="0" parTransId="{3C840213-BE69-483C-A282-14B23386FC0C}" sibTransId="{5FA10248-F087-42E4-92BD-2D0C4163A0DE}"/>
    <dgm:cxn modelId="{6B50E85F-58D9-49ED-8793-20966A0EE7F4}" type="presOf" srcId="{4DFED342-0DA5-481F-86EF-73774B770BAF}" destId="{C5439BD2-3F2F-4A8A-8890-F3F0BF00C55D}" srcOrd="0" destOrd="0" presId="urn:microsoft.com/office/officeart/2005/8/layout/lProcess1"/>
    <dgm:cxn modelId="{6F2C3461-BB44-4C53-ACD8-0FBEBCC8D3E8}" type="presOf" srcId="{2B11B49D-8641-42F4-8C98-8D4B2534C3EE}" destId="{C1E6A99D-ECCE-4B93-8B0C-D9D124EA4CC3}" srcOrd="0" destOrd="0" presId="urn:microsoft.com/office/officeart/2005/8/layout/lProcess1"/>
    <dgm:cxn modelId="{9AE64061-A763-4004-8E6D-AE4D291F0B0B}" type="presOf" srcId="{8265FD5D-6B2D-466A-BA30-117F56845641}" destId="{F36D383E-A4CC-4FF3-AEE3-CCFCF567AE96}" srcOrd="0" destOrd="0" presId="urn:microsoft.com/office/officeart/2005/8/layout/lProcess1"/>
    <dgm:cxn modelId="{46EF4A41-2EF0-4568-9774-D32A264522B2}" type="presOf" srcId="{BC010699-7165-4AE8-94EB-4BE19CB037E5}" destId="{3DA160BA-ADC5-455F-BB12-301BF7836583}" srcOrd="0" destOrd="0" presId="urn:microsoft.com/office/officeart/2005/8/layout/lProcess1"/>
    <dgm:cxn modelId="{ECDFCC41-5B13-4981-AE34-778F5B73EF85}" srcId="{08A97116-99FD-457C-AED2-F6B1F3A37461}" destId="{97617BEC-695B-4BC5-9A8C-686D0BCF6842}" srcOrd="2" destOrd="0" parTransId="{7889C3DA-3459-4921-AEE6-C41AD068FE9B}" sibTransId="{050FD78F-ECD8-4058-AD91-DE1056C80103}"/>
    <dgm:cxn modelId="{95760162-69A2-4765-BCF3-357DA5931D42}" type="presOf" srcId="{CA5831BA-8469-4A60-85ED-6EE648D38BED}" destId="{066A7503-53A1-4E89-ABB0-3166A4805C14}" srcOrd="0" destOrd="0" presId="urn:microsoft.com/office/officeart/2005/8/layout/lProcess1"/>
    <dgm:cxn modelId="{CDC5B862-135B-41EB-906D-ADE6AF86470E}" type="presOf" srcId="{4CC13483-5308-4ACA-8495-F96E63CE2E4D}" destId="{F2C35B4C-D202-4F50-BE5F-D376F8B36776}" srcOrd="0" destOrd="0" presId="urn:microsoft.com/office/officeart/2005/8/layout/lProcess1"/>
    <dgm:cxn modelId="{E45E7947-8A0C-4AB4-8F32-72B2BCF837E7}" srcId="{08A97116-99FD-457C-AED2-F6B1F3A37461}" destId="{D68A4E4B-7027-45B1-903D-7A9823BB560A}" srcOrd="3" destOrd="0" parTransId="{72824705-DA2A-470D-9792-6346B130F51B}" sibTransId="{BBC0319D-7CD8-4CAA-B9E9-2E19DD698404}"/>
    <dgm:cxn modelId="{E067A76C-0A91-4087-836F-C379E0A8B430}" type="presOf" srcId="{EF4E8B77-B842-480F-BCB6-50B63153FE03}" destId="{BB9AF30D-B099-423D-87CB-938CD866B66C}" srcOrd="0" destOrd="0" presId="urn:microsoft.com/office/officeart/2005/8/layout/lProcess1"/>
    <dgm:cxn modelId="{5A14084D-662D-421E-AEE6-3FA8932DE97D}" type="presOf" srcId="{FF49D0D9-4094-43A2-9B8E-8FB46B2832A5}" destId="{D934BF17-73F7-457C-A015-064D2C205EB3}" srcOrd="0" destOrd="0" presId="urn:microsoft.com/office/officeart/2005/8/layout/lProcess1"/>
    <dgm:cxn modelId="{12B9506D-3253-4460-962B-A249A19CA970}" type="presOf" srcId="{108B37F3-E268-4DEE-AE0B-2133BF2780F8}" destId="{6EA6C1B2-C744-49D8-B80B-690854A2C257}" srcOrd="0" destOrd="0" presId="urn:microsoft.com/office/officeart/2005/8/layout/lProcess1"/>
    <dgm:cxn modelId="{C5951A4E-8514-4EF0-9738-E0C9006D8AE8}" type="presOf" srcId="{4EBF7CE0-F25D-4A6A-80C7-C1FFF0E96491}" destId="{3CC9278C-B30C-4457-AA02-47B152F601BA}" srcOrd="0" destOrd="0" presId="urn:microsoft.com/office/officeart/2005/8/layout/lProcess1"/>
    <dgm:cxn modelId="{3219374E-C917-4A30-BDC9-B8298747F4A2}" type="presOf" srcId="{291F0BA2-80DC-4D96-A885-4F86B372F61C}" destId="{71566A7A-7AEE-4289-81D1-50D26B689D08}" srcOrd="0" destOrd="0" presId="urn:microsoft.com/office/officeart/2005/8/layout/lProcess1"/>
    <dgm:cxn modelId="{BF94894E-74A9-451A-B29E-F79C6A5A3269}" srcId="{08A97116-99FD-457C-AED2-F6B1F3A37461}" destId="{DA8DD012-D58F-46AC-B9D6-425B39B123C2}" srcOrd="1" destOrd="0" parTransId="{320320BF-6386-4882-BAA6-94C4D264A807}" sibTransId="{CB5E410A-6F88-468F-A653-2260E3881FF6}"/>
    <dgm:cxn modelId="{E8E8546F-9129-452A-861F-A193B934978C}" type="presOf" srcId="{0CEA4699-59E8-409D-A105-E13231285614}" destId="{3B8A5837-745B-4CFB-A5BC-F12028642317}" srcOrd="0" destOrd="0" presId="urn:microsoft.com/office/officeart/2005/8/layout/lProcess1"/>
    <dgm:cxn modelId="{5E12BE4F-041B-48A7-AF58-58D3A67FA273}" type="presOf" srcId="{B4BDC968-87E5-42BC-975D-2F6DD3CE462E}" destId="{50A75F66-B2BF-4615-9E8C-DD84D97A9E63}" srcOrd="0" destOrd="0" presId="urn:microsoft.com/office/officeart/2005/8/layout/lProcess1"/>
    <dgm:cxn modelId="{09FBF56F-7A32-4EF6-A047-B89C59181C81}" srcId="{08A97116-99FD-457C-AED2-F6B1F3A37461}" destId="{12BF7A8F-46B2-4E0D-9DF2-0D6A1314AC00}" srcOrd="4" destOrd="0" parTransId="{0DC2E0D3-DAC4-475A-86E7-1A6751758862}" sibTransId="{5A528810-B02C-4270-96C2-479F9EF6B1E3}"/>
    <dgm:cxn modelId="{1A7D7170-7121-4201-84CC-6B870189F6A9}" type="presOf" srcId="{6C3AB51E-E380-401B-A2ED-0AFAD9120405}" destId="{EB6AEC79-8347-460E-A873-F5248A454454}" srcOrd="0" destOrd="0" presId="urn:microsoft.com/office/officeart/2005/8/layout/lProcess1"/>
    <dgm:cxn modelId="{C4BC7470-F3C1-4277-97A6-7DA0B19DD067}" type="presOf" srcId="{CB5E410A-6F88-468F-A653-2260E3881FF6}" destId="{4FA736D8-E7E6-4FE6-9496-2EB7C1DB8B11}" srcOrd="0" destOrd="0" presId="urn:microsoft.com/office/officeart/2005/8/layout/lProcess1"/>
    <dgm:cxn modelId="{5CDAE570-7638-4CFF-8B51-290A959361CF}" type="presOf" srcId="{C3319399-DF25-4E47-B67E-C3D8559BF3F1}" destId="{B4D839A5-BE64-4E6A-AE19-B9642CED303D}" srcOrd="0" destOrd="0" presId="urn:microsoft.com/office/officeart/2005/8/layout/lProcess1"/>
    <dgm:cxn modelId="{5B372B71-5424-4725-9C59-DCBE0A30521D}" type="presOf" srcId="{41B16994-2672-4265-A217-02C71B8ED9F7}" destId="{1CAF7E46-08B3-4771-BB8D-BD0601ECEBBF}" srcOrd="0" destOrd="0" presId="urn:microsoft.com/office/officeart/2005/8/layout/lProcess1"/>
    <dgm:cxn modelId="{0DFCE274-FDE6-455F-8BEC-F5BE436E187A}" type="presOf" srcId="{24DE8F85-E31E-46EB-A8E2-5CF2E7716122}" destId="{FC99770C-7810-4192-9775-3BE400EFF94F}" srcOrd="0" destOrd="0" presId="urn:microsoft.com/office/officeart/2005/8/layout/lProcess1"/>
    <dgm:cxn modelId="{41B78A75-E078-4B7B-BB24-40C3DE5FC305}" type="presOf" srcId="{79248A11-EA70-488A-BC48-153C7D629E1C}" destId="{2CF08252-D967-4A70-9713-F3CF467906FB}" srcOrd="0" destOrd="0" presId="urn:microsoft.com/office/officeart/2005/8/layout/lProcess1"/>
    <dgm:cxn modelId="{F3BC6377-2E69-4471-8BC5-B573C8071770}" type="presOf" srcId="{050FD78F-ECD8-4058-AD91-DE1056C80103}" destId="{BD166B4B-FB64-4434-ADE0-C84FD743A7A5}" srcOrd="0" destOrd="0" presId="urn:microsoft.com/office/officeart/2005/8/layout/lProcess1"/>
    <dgm:cxn modelId="{4039E157-6959-4A62-8809-D1F8E9A0F713}" type="presOf" srcId="{3B54F41C-AF55-4949-B4BB-8E81B8F4546C}" destId="{E5805858-EA98-4AAD-8B1A-0CA2EBA44E19}" srcOrd="0" destOrd="0" presId="urn:microsoft.com/office/officeart/2005/8/layout/lProcess1"/>
    <dgm:cxn modelId="{8F332478-755E-42FF-9017-E7E0A745CD5C}" type="presOf" srcId="{F0C47E82-5128-42BD-996F-2694C376A5F6}" destId="{1C93E2A2-01B1-4B96-8BE1-20E07ED87082}" srcOrd="0" destOrd="0" presId="urn:microsoft.com/office/officeart/2005/8/layout/lProcess1"/>
    <dgm:cxn modelId="{1F0C2578-7DE7-420C-9359-474D05EB156B}" type="presOf" srcId="{FF3AF532-8A3D-4179-9A60-D5888D492589}" destId="{42937901-CB33-46BB-A6E0-1DD66BF1E764}" srcOrd="0" destOrd="0" presId="urn:microsoft.com/office/officeart/2005/8/layout/lProcess1"/>
    <dgm:cxn modelId="{2F365959-A4CB-4A71-86E9-EDB2C38AECA2}" type="presOf" srcId="{B828F6D4-08DA-4611-A628-15DF000598BE}" destId="{20F69DA4-8440-461A-9F80-CC2A8AAA25DE}" srcOrd="0" destOrd="0" presId="urn:microsoft.com/office/officeart/2005/8/layout/lProcess1"/>
    <dgm:cxn modelId="{2C94D97A-2C38-44BA-A1D5-85580987C356}" type="presOf" srcId="{97617BEC-695B-4BC5-9A8C-686D0BCF6842}" destId="{155C2239-5243-4430-87C8-B0F0CCD3FAB3}" srcOrd="0" destOrd="0" presId="urn:microsoft.com/office/officeart/2005/8/layout/lProcess1"/>
    <dgm:cxn modelId="{A1700B7D-2BC5-4EF3-B075-5C7392764380}" srcId="{291F0BA2-80DC-4D96-A885-4F86B372F61C}" destId="{F0C47E82-5128-42BD-996F-2694C376A5F6}" srcOrd="3" destOrd="0" parTransId="{9941152F-FE96-4393-83B2-DE098CBC0B51}" sibTransId="{84520F82-A4D6-4420-B4A8-8332E460D6E7}"/>
    <dgm:cxn modelId="{10F3157D-2C3C-4CB5-930E-0C7151982587}" srcId="{B4BDC968-87E5-42BC-975D-2F6DD3CE462E}" destId="{291F0BA2-80DC-4D96-A885-4F86B372F61C}" srcOrd="3" destOrd="0" parTransId="{8D008C12-71EB-473F-BEC3-6ED8EECE7349}" sibTransId="{D88C30A9-F7C5-4654-94B9-CEB4813091A6}"/>
    <dgm:cxn modelId="{977F8A7E-FE85-4AAD-9873-185160572F56}" type="presOf" srcId="{84520F82-A4D6-4420-B4A8-8332E460D6E7}" destId="{93ABB809-B98D-499F-88CF-B49C020E7D28}" srcOrd="0" destOrd="0" presId="urn:microsoft.com/office/officeart/2005/8/layout/lProcess1"/>
    <dgm:cxn modelId="{A88B0E7F-FD49-40F0-B42E-A4A42E5C3A9C}" type="presOf" srcId="{BBC0319D-7CD8-4CAA-B9E9-2E19DD698404}" destId="{5DDAC658-4AD8-4BAC-90DC-90ADA3A827E5}" srcOrd="0" destOrd="0" presId="urn:microsoft.com/office/officeart/2005/8/layout/lProcess1"/>
    <dgm:cxn modelId="{F08E2081-56F7-48E9-9D63-1E581F9F5060}" srcId="{6BAC6FB0-0764-42EF-AA71-A16D7D276EC2}" destId="{75FC4FD3-B705-42C7-B8E7-B747BDEC4FE0}" srcOrd="1" destOrd="0" parTransId="{1B5A9347-05EB-4E2B-9C19-79FF34F8870B}" sibTransId="{CFAD8CBE-778E-4CF2-82F0-8B7CDF6834F3}"/>
    <dgm:cxn modelId="{A3A84C82-70F7-476F-B073-2F5FB5B669DD}" srcId="{FF49D0D9-4094-43A2-9B8E-8FB46B2832A5}" destId="{93A94F22-1634-480A-8DAA-214AC39E5E7D}" srcOrd="4" destOrd="0" parTransId="{E9D536CA-BB2F-4E62-93B9-F8015ECA9849}" sibTransId="{B828F6D4-08DA-4611-A628-15DF000598BE}"/>
    <dgm:cxn modelId="{76561D85-5A6F-4150-9444-8D4639E0A4D9}" type="presOf" srcId="{4BF6335A-8B6E-4A41-BD9F-E06D44DA8E75}" destId="{E197FA0B-2C16-467B-832A-E4639C49B280}" srcOrd="0" destOrd="0" presId="urn:microsoft.com/office/officeart/2005/8/layout/lProcess1"/>
    <dgm:cxn modelId="{9EA8CA85-65E9-4608-8C08-1B36D2EE41E6}" srcId="{291F0BA2-80DC-4D96-A885-4F86B372F61C}" destId="{BAE6CADD-5D52-4CA0-8AF4-864741EC16E9}" srcOrd="0" destOrd="0" parTransId="{7CC8A3CE-1305-4CC7-8692-08E13BCE526C}" sibTransId="{8B96BB2B-8D56-4A5A-94E8-6C69B7E7D272}"/>
    <dgm:cxn modelId="{67ED6188-3DEA-48C7-BCE2-6266E0907958}" srcId="{B4BDC968-87E5-42BC-975D-2F6DD3CE462E}" destId="{1C7CD9FF-3023-4775-A788-D790F9A42FAE}" srcOrd="0" destOrd="0" parTransId="{4F370E0E-FE95-4F41-9F97-6CF36BF0B666}" sibTransId="{A18569BD-E0DE-4F99-8423-0CCC4E4A1569}"/>
    <dgm:cxn modelId="{890C288A-E6A4-42D3-92AD-117B8C132254}" srcId="{6C3AB51E-E380-401B-A2ED-0AFAD9120405}" destId="{2B11B49D-8641-42F4-8C98-8D4B2534C3EE}" srcOrd="2" destOrd="0" parTransId="{D98147D7-6EE0-4232-8597-A1FD41BAA9FD}" sibTransId="{49F20ABD-7629-46F6-82FE-B426D10AE781}"/>
    <dgm:cxn modelId="{27A4BC8B-A4EB-4F97-9A40-397FE0A33C47}" srcId="{B4BDC968-87E5-42BC-975D-2F6DD3CE462E}" destId="{FF49D0D9-4094-43A2-9B8E-8FB46B2832A5}" srcOrd="2" destOrd="0" parTransId="{AC1BDF9C-CBE5-4218-AC07-495C39834DD6}" sibTransId="{BF291AC0-6CE8-46F4-A9EC-28A62E6BFC42}"/>
    <dgm:cxn modelId="{DD462A8C-45D7-4475-933D-FE7B3A7781AB}" type="presOf" srcId="{575AAC0A-B81D-4242-926A-94593963FDF7}" destId="{C23776FB-B902-4A0F-9BF8-0B5D6C25E5F3}" srcOrd="0" destOrd="0" presId="urn:microsoft.com/office/officeart/2005/8/layout/lProcess1"/>
    <dgm:cxn modelId="{759CA190-8251-478D-9D7F-0314A2530AA6}" type="presOf" srcId="{C4DF0A98-EE41-4870-A65F-F60A3401C8B6}" destId="{3CC4D13D-1A57-4179-B11A-73148DAFBFE9}" srcOrd="0" destOrd="0" presId="urn:microsoft.com/office/officeart/2005/8/layout/lProcess1"/>
    <dgm:cxn modelId="{98521394-3091-4C7F-B739-1B151BDA81CD}" type="presOf" srcId="{3D8CFDAB-E6A2-4A31-B5E2-EE0F4BFEF531}" destId="{4EC7140D-CEAE-407F-B091-5663B41575E9}" srcOrd="0" destOrd="0" presId="urn:microsoft.com/office/officeart/2005/8/layout/lProcess1"/>
    <dgm:cxn modelId="{8FC03D95-421A-46CE-8F32-FBCB9215B079}" srcId="{79248A11-EA70-488A-BC48-153C7D629E1C}" destId="{5C7E1C11-DD42-4E7E-AB4B-6065D6CEE673}" srcOrd="1" destOrd="0" parTransId="{8996AF24-E134-4771-8D71-FC942CFCBF1B}" sibTransId="{3B54F41C-AF55-4949-B4BB-8E81B8F4546C}"/>
    <dgm:cxn modelId="{EE190297-D026-47E7-BC61-4E3BBC78D823}" type="presOf" srcId="{A428CD9A-8003-4294-A142-6BD318B38CE7}" destId="{E4458DF4-E087-4388-84EA-C0055A4D15A1}" srcOrd="0" destOrd="0" presId="urn:microsoft.com/office/officeart/2005/8/layout/lProcess1"/>
    <dgm:cxn modelId="{F58D9DA0-0144-4A12-BB3D-3D56B0D05544}" type="presOf" srcId="{7A662EDD-3AD6-483B-A778-34314C007E49}" destId="{DA4D562C-6143-4688-AF8F-670057926CE8}" srcOrd="0" destOrd="0" presId="urn:microsoft.com/office/officeart/2005/8/layout/lProcess1"/>
    <dgm:cxn modelId="{E78074A1-A515-4CC1-9F56-2E27DFDC08F3}" type="presOf" srcId="{804EB99F-8D55-402D-82FA-6F83AD98F4B3}" destId="{9F6D45D8-C044-4192-A83B-704665A659CB}" srcOrd="0" destOrd="0" presId="urn:microsoft.com/office/officeart/2005/8/layout/lProcess1"/>
    <dgm:cxn modelId="{DBE7B6A1-AFE1-4693-922E-8DB586150F79}" type="presOf" srcId="{D68A4E4B-7027-45B1-903D-7A9823BB560A}" destId="{1B215478-CC85-4EAA-AD02-85D2867B023F}" srcOrd="0" destOrd="0" presId="urn:microsoft.com/office/officeart/2005/8/layout/lProcess1"/>
    <dgm:cxn modelId="{952E0AA2-6148-4388-94BA-A9FB70DC9C22}" type="presOf" srcId="{7D1684F2-FDCD-4E72-A2B3-E10D3CDFF406}" destId="{30E1A1F7-1CA8-4110-BE19-A842B6A3AF70}" srcOrd="0" destOrd="0" presId="urn:microsoft.com/office/officeart/2005/8/layout/lProcess1"/>
    <dgm:cxn modelId="{423B8EA3-4A6C-4428-9815-485BF062FCB7}" type="presOf" srcId="{4351A3B0-1EF1-4597-9FB2-D88DF21D5D41}" destId="{5ECA7CDD-9B7B-44A1-A56F-A1204EA17118}" srcOrd="0" destOrd="0" presId="urn:microsoft.com/office/officeart/2005/8/layout/lProcess1"/>
    <dgm:cxn modelId="{BE331FA4-0E16-4DE2-B0C0-6ECE77BF5A04}" type="presOf" srcId="{93A94F22-1634-480A-8DAA-214AC39E5E7D}" destId="{2D4218FD-F38F-4548-9939-276DC38C4A45}" srcOrd="0" destOrd="0" presId="urn:microsoft.com/office/officeart/2005/8/layout/lProcess1"/>
    <dgm:cxn modelId="{54A51FA4-E783-43D2-A909-0E49C94A8656}" type="presOf" srcId="{B3BCE8CA-43BA-4053-8B12-C760A4662C77}" destId="{26869A57-D233-48DE-9A0D-C4DDE244E5D7}" srcOrd="0" destOrd="0" presId="urn:microsoft.com/office/officeart/2005/8/layout/lProcess1"/>
    <dgm:cxn modelId="{43F189AB-9C8B-4B43-A2F1-3E1DEC5FB130}" type="presOf" srcId="{8B96BB2B-8D56-4A5A-94E8-6C69B7E7D272}" destId="{47056ED3-F582-4DD3-A3DE-DF309FFF0BBD}" srcOrd="0" destOrd="0" presId="urn:microsoft.com/office/officeart/2005/8/layout/lProcess1"/>
    <dgm:cxn modelId="{1C4E19AC-AA37-4311-AFA1-7BE7E3189F9B}" type="presOf" srcId="{73BE780D-B199-4343-B36B-393128BC175F}" destId="{3839DA49-C2C1-4AB2-AE6B-76F30F606C74}" srcOrd="0" destOrd="0" presId="urn:microsoft.com/office/officeart/2005/8/layout/lProcess1"/>
    <dgm:cxn modelId="{72CC83AC-D3BB-40D5-8E97-71FCC5646B28}" srcId="{B4BDC968-87E5-42BC-975D-2F6DD3CE462E}" destId="{08A97116-99FD-457C-AED2-F6B1F3A37461}" srcOrd="4" destOrd="0" parTransId="{DB44FB3F-77C8-491E-AC88-D8538352A326}" sibTransId="{583A906C-B318-4E4F-BF1A-99108D1AE896}"/>
    <dgm:cxn modelId="{EF0326AE-DF60-4724-A551-03A8A9CDEEF2}" srcId="{291F0BA2-80DC-4D96-A885-4F86B372F61C}" destId="{1BF06F98-6688-4B04-A3EB-C10290094397}" srcOrd="4" destOrd="0" parTransId="{8C5E51EE-ADD0-4728-A15F-92EF848369FC}" sibTransId="{F34A6789-BF27-4CE2-9A61-879DBF9E9575}"/>
    <dgm:cxn modelId="{60BAF7B6-B66B-4482-967B-E8A72C714832}" type="presOf" srcId="{A0753822-20F9-42DC-8E23-38D766240CA1}" destId="{F3225BB3-5841-46B6-8A86-DF355A34D3C2}" srcOrd="0" destOrd="0" presId="urn:microsoft.com/office/officeart/2005/8/layout/lProcess1"/>
    <dgm:cxn modelId="{03BFE5B8-8277-4F47-B2BA-03534608CDE7}" srcId="{1C7CD9FF-3023-4775-A788-D790F9A42FAE}" destId="{24DE8F85-E31E-46EB-A8E2-5CF2E7716122}" srcOrd="0" destOrd="0" parTransId="{C3319399-DF25-4E47-B67E-C3D8559BF3F1}" sibTransId="{517FD502-F8E4-4447-B3D4-85FA94A9D49D}"/>
    <dgm:cxn modelId="{1DEFB7BB-CC38-4734-9D5D-A9D6BE14B003}" srcId="{291F0BA2-80DC-4D96-A885-4F86B372F61C}" destId="{EB813B0D-5150-4B94-AD02-5ED9EB55DEC3}" srcOrd="7" destOrd="0" parTransId="{E948027E-2C9A-484A-B98A-1DE0D965A369}" sibTransId="{1A82C647-53E8-4B67-A02D-E5D9A44DA9F4}"/>
    <dgm:cxn modelId="{5A067ABD-53A1-4C3F-8497-903A7CC065C2}" type="presOf" srcId="{1FE14802-0DE7-4E27-9FCD-5F3A1A4EFB46}" destId="{7425D45A-E25C-4490-8CE7-06EC52EEEF5A}" srcOrd="0" destOrd="0" presId="urn:microsoft.com/office/officeart/2005/8/layout/lProcess1"/>
    <dgm:cxn modelId="{D23318BE-3AC2-4A8E-A878-DAD8098516D6}" srcId="{08A97116-99FD-457C-AED2-F6B1F3A37461}" destId="{3D8CFDAB-E6A2-4A31-B5E2-EE0F4BFEF531}" srcOrd="0" destOrd="0" parTransId="{7A9A1E8B-6EEB-4593-8574-C2BB1B31A115}" sibTransId="{52D6AE29-AED4-42CB-B8D5-E2AB6BB1B8BC}"/>
    <dgm:cxn modelId="{FDA767C2-705B-4043-9D41-9BDC7CC3D265}" type="presOf" srcId="{7CC8A3CE-1305-4CC7-8692-08E13BCE526C}" destId="{3F2A3A05-5048-4094-9617-BCF08880290C}" srcOrd="0" destOrd="0" presId="urn:microsoft.com/office/officeart/2005/8/layout/lProcess1"/>
    <dgm:cxn modelId="{CC4DCBC2-A525-47CA-9126-227729305752}" srcId="{FF49D0D9-4094-43A2-9B8E-8FB46B2832A5}" destId="{C4DF0A98-EE41-4870-A65F-F60A3401C8B6}" srcOrd="2" destOrd="0" parTransId="{F3BBC7F6-0DA9-465F-BDA7-D014649FFE0C}" sibTransId="{A428CD9A-8003-4294-A142-6BD318B38CE7}"/>
    <dgm:cxn modelId="{56E8CDC8-C4AB-4C63-9A76-618D8BB6C0A8}" srcId="{79248A11-EA70-488A-BC48-153C7D629E1C}" destId="{41B16994-2672-4265-A217-02C71B8ED9F7}" srcOrd="2" destOrd="0" parTransId="{08975A06-10E3-4CD0-92E7-F9A1B777DC54}" sibTransId="{CB17AFCF-C42C-4520-AB69-E007713D32E8}"/>
    <dgm:cxn modelId="{3991ADCA-94C6-4564-BA64-8D215FEACB1D}" type="presOf" srcId="{ADBF4AF5-DCE6-4CCD-AA7C-83590D22059D}" destId="{FA254F7A-6558-4244-B41C-504F7979C8BB}" srcOrd="0" destOrd="0" presId="urn:microsoft.com/office/officeart/2005/8/layout/lProcess1"/>
    <dgm:cxn modelId="{07F084CE-97F7-4953-8279-65873AF577C9}" type="presOf" srcId="{F34A6789-BF27-4CE2-9A61-879DBF9E9575}" destId="{DEE2245B-611A-4D55-BCC2-1B8276EE92CA}" srcOrd="0" destOrd="0" presId="urn:microsoft.com/office/officeart/2005/8/layout/lProcess1"/>
    <dgm:cxn modelId="{0186D3D1-6B04-42D0-88C7-50D75FDE6A83}" srcId="{291F0BA2-80DC-4D96-A885-4F86B372F61C}" destId="{0E554043-995F-4381-8164-718A1E5E54F3}" srcOrd="6" destOrd="0" parTransId="{C68A83BF-4935-4989-A4E8-76B130343280}" sibTransId="{0D2CDA04-B01F-4B3B-9DD3-65CEB844B426}"/>
    <dgm:cxn modelId="{A50139D2-3624-412A-82E0-4213A9934854}" srcId="{6C3AB51E-E380-401B-A2ED-0AFAD9120405}" destId="{575AAC0A-B81D-4242-926A-94593963FDF7}" srcOrd="0" destOrd="0" parTransId="{3FBFF8AD-554A-42DB-B91E-4F7431109E87}" sibTransId="{4C0496F8-BE68-4675-AB06-C4A7A3BBE33E}"/>
    <dgm:cxn modelId="{FADAD2D2-9AA9-492F-958D-DB549F588F50}" type="presOf" srcId="{A6E90F4D-E9ED-4B52-9C88-A44A62EF4DB3}" destId="{63D4EA3A-F763-46E4-B92B-6D614AEAA056}" srcOrd="0" destOrd="0" presId="urn:microsoft.com/office/officeart/2005/8/layout/lProcess1"/>
    <dgm:cxn modelId="{A61E9CD5-EA8E-4FF5-88FE-39348A60FFA9}" type="presOf" srcId="{CF8953FD-E12A-47C8-8152-833936989827}" destId="{14829F2A-F02E-45E2-83AC-E2EB5AA0F7D1}" srcOrd="0" destOrd="0" presId="urn:microsoft.com/office/officeart/2005/8/layout/lProcess1"/>
    <dgm:cxn modelId="{42800AD9-896F-452A-AED2-54239B4B4D8B}" srcId="{291F0BA2-80DC-4D96-A885-4F86B372F61C}" destId="{BC010699-7165-4AE8-94EB-4BE19CB037E5}" srcOrd="8" destOrd="0" parTransId="{A3B7D724-B471-4D1A-9AE2-466454CF31FA}" sibTransId="{19239066-93ED-4D95-80A7-DD29F809F6A6}"/>
    <dgm:cxn modelId="{C6C951DB-9329-429A-B717-6755EA24C6E3}" type="presOf" srcId="{C70B6854-C1A9-4B6E-83C2-807AC4BFED10}" destId="{2BDFECB7-D2D2-4CC9-A07F-4396B2CEBBCC}" srcOrd="0" destOrd="0" presId="urn:microsoft.com/office/officeart/2005/8/layout/lProcess1"/>
    <dgm:cxn modelId="{0D7F31DD-B5BD-4912-8617-05067DA33CC8}" type="presOf" srcId="{7A9A1E8B-6EEB-4593-8574-C2BB1B31A115}" destId="{B7E60923-6D05-4F5D-8115-1914674848BA}" srcOrd="0" destOrd="0" presId="urn:microsoft.com/office/officeart/2005/8/layout/lProcess1"/>
    <dgm:cxn modelId="{07A977DE-B965-4221-B59C-35016CB24EA6}" type="presOf" srcId="{1F84516C-681D-4386-80D1-AC5D71717F7E}" destId="{BD72CBDA-C9AE-4F63-A792-6478EA5DBDCF}" srcOrd="0" destOrd="0" presId="urn:microsoft.com/office/officeart/2005/8/layout/lProcess1"/>
    <dgm:cxn modelId="{DE762DE0-9C60-426E-9168-D4CBF9143C82}" type="presOf" srcId="{2396FA51-A919-40EE-A38D-F9D61A327D63}" destId="{E1C6FD57-2523-4A1D-9CC5-ABC30961BAE3}" srcOrd="0" destOrd="0" presId="urn:microsoft.com/office/officeart/2005/8/layout/lProcess1"/>
    <dgm:cxn modelId="{D0E1F7E0-66AC-4B88-A243-44A3CCC0DAEE}" type="presOf" srcId="{08A97116-99FD-457C-AED2-F6B1F3A37461}" destId="{58D38E1A-E03D-4DB3-87E5-0BAA3476DCE0}" srcOrd="0" destOrd="0" presId="urn:microsoft.com/office/officeart/2005/8/layout/lProcess1"/>
    <dgm:cxn modelId="{765888E2-8981-44E1-AE83-8A6381E2C93B}" srcId="{1C7CD9FF-3023-4775-A788-D790F9A42FAE}" destId="{804EB99F-8D55-402D-82FA-6F83AD98F4B3}" srcOrd="4" destOrd="0" parTransId="{88EB0B85-A172-4296-8339-23A338E9BBD1}" sibTransId="{2396FA51-A919-40EE-A38D-F9D61A327D63}"/>
    <dgm:cxn modelId="{6F5CBCE3-ECA2-401E-8E85-5629E2D0C081}" srcId="{1C7CD9FF-3023-4775-A788-D790F9A42FAE}" destId="{6D6E7DA7-A392-4A0A-B936-93392B53B0DF}" srcOrd="2" destOrd="0" parTransId="{26CED2F6-79C7-4B7F-8305-8195DAF1B596}" sibTransId="{A0753822-20F9-42DC-8E23-38D766240CA1}"/>
    <dgm:cxn modelId="{554A91E6-E202-4883-B4B8-7AE74E6E7E2D}" type="presOf" srcId="{40BC4C45-64DB-49D3-92A7-A01D69CA4B5F}" destId="{8DD1C1EB-C46E-41CC-865D-0E9B46A15F59}" srcOrd="0" destOrd="0" presId="urn:microsoft.com/office/officeart/2005/8/layout/lProcess1"/>
    <dgm:cxn modelId="{035870E7-0E95-4582-B2C5-AD114A0C9162}" type="presOf" srcId="{DA8DD012-D58F-46AC-B9D6-425B39B123C2}" destId="{8D685979-AF04-4B1F-B89E-D99D3D3A9A19}" srcOrd="0" destOrd="0" presId="urn:microsoft.com/office/officeart/2005/8/layout/lProcess1"/>
    <dgm:cxn modelId="{AC9172E8-CEEE-46DE-A1AF-6140EB2EF9F1}" type="presOf" srcId="{5C964DEB-7504-4E16-B474-6AB54C2A1AA6}" destId="{DAE494B6-9FDB-455A-B257-6EBDCA9294FE}" srcOrd="0" destOrd="0" presId="urn:microsoft.com/office/officeart/2005/8/layout/lProcess1"/>
    <dgm:cxn modelId="{556591E9-0F0B-4C00-A4B9-71FCBA68A78F}" type="presOf" srcId="{67FDDECB-5435-4B1A-8EA1-BC36A4A8DA87}" destId="{91F3DFE1-9735-47DD-9142-B962558E58C1}" srcOrd="0" destOrd="0" presId="urn:microsoft.com/office/officeart/2005/8/layout/lProcess1"/>
    <dgm:cxn modelId="{9E4528EA-2976-4A10-80CC-EB21236AD7A7}" type="presOf" srcId="{52D6AE29-AED4-42CB-B8D5-E2AB6BB1B8BC}" destId="{7B00EFE6-DC15-47D3-906F-A566786E4C2F}" srcOrd="0" destOrd="0" presId="urn:microsoft.com/office/officeart/2005/8/layout/lProcess1"/>
    <dgm:cxn modelId="{0DE16CEA-1C34-46AA-A30C-C969273A34D6}" srcId="{1C7CD9FF-3023-4775-A788-D790F9A42FAE}" destId="{5C964DEB-7504-4E16-B474-6AB54C2A1AA6}" srcOrd="6" destOrd="0" parTransId="{6255F7E2-5AE6-469C-A868-57802AE1E83B}" sibTransId="{7A662EDD-3AD6-483B-A778-34314C007E49}"/>
    <dgm:cxn modelId="{6A7A15EC-6617-40F3-8B57-5E5B120CC3F6}" type="presOf" srcId="{12BF7A8F-46B2-4E0D-9DF2-0D6A1314AC00}" destId="{18F519AE-394C-4611-A580-B12FDB675F88}" srcOrd="0" destOrd="0" presId="urn:microsoft.com/office/officeart/2005/8/layout/lProcess1"/>
    <dgm:cxn modelId="{A7C8DFEE-879E-482A-BF19-BE23D4C16497}" type="presOf" srcId="{6BAC6FB0-0764-42EF-AA71-A16D7D276EC2}" destId="{470ECE57-2C31-43A7-A433-D0EBC2F0E978}" srcOrd="0" destOrd="0" presId="urn:microsoft.com/office/officeart/2005/8/layout/lProcess1"/>
    <dgm:cxn modelId="{D539F9EE-3D4E-4B63-AA68-A266D6CF8925}" type="presOf" srcId="{0E554043-995F-4381-8164-718A1E5E54F3}" destId="{D72E39E5-6734-41D0-9D2A-B88E3BC21305}" srcOrd="0" destOrd="0" presId="urn:microsoft.com/office/officeart/2005/8/layout/lProcess1"/>
    <dgm:cxn modelId="{38239BEF-8F99-48D6-8E08-A347CCCF733D}" srcId="{FF49D0D9-4094-43A2-9B8E-8FB46B2832A5}" destId="{67FDDECB-5435-4B1A-8EA1-BC36A4A8DA87}" srcOrd="3" destOrd="0" parTransId="{5468939F-ACA9-4926-955B-AE4837067537}" sibTransId="{C06A59F3-8018-447F-9F2F-E635C5ABAE30}"/>
    <dgm:cxn modelId="{142C1DF1-77F8-4C89-AE48-F03E15962A7A}" type="presOf" srcId="{1C7CD9FF-3023-4775-A788-D790F9A42FAE}" destId="{2F8FAB93-A18E-4BC4-8BE9-E2ADC3B54F79}" srcOrd="0" destOrd="0" presId="urn:microsoft.com/office/officeart/2005/8/layout/lProcess1"/>
    <dgm:cxn modelId="{803BA4F1-C77E-4EF8-9C2E-FC2E795825D8}" type="presOf" srcId="{92B12D27-FA64-4761-8917-74C471FBFD3A}" destId="{B24291FC-8A40-47C6-9F42-08B4BD67335A}" srcOrd="0" destOrd="0" presId="urn:microsoft.com/office/officeart/2005/8/layout/lProcess1"/>
    <dgm:cxn modelId="{16F495FB-0615-4604-A46E-13FF1FE4FF88}" type="presOf" srcId="{CB37466D-E4B6-4753-A716-D7E30FBEA0CD}" destId="{68A02409-B5D7-4EB9-8217-82AC220A1AAB}" srcOrd="0" destOrd="0" presId="urn:microsoft.com/office/officeart/2005/8/layout/lProcess1"/>
    <dgm:cxn modelId="{7CCB8AFE-E789-4B12-921A-17445B5DBFA6}" type="presOf" srcId="{32E6BA9B-D64E-4EB0-A321-9B0A8CC752D4}" destId="{55980528-02F6-4BB3-904D-0899FD728362}" srcOrd="0" destOrd="0" presId="urn:microsoft.com/office/officeart/2005/8/layout/lProcess1"/>
    <dgm:cxn modelId="{1D9F2C13-89A4-44D9-B1F3-9AA47B714163}" type="presParOf" srcId="{50A75F66-B2BF-4615-9E8C-DD84D97A9E63}" destId="{F993DFD7-0E87-47DC-98A8-6F4DB8C4BFE7}" srcOrd="0" destOrd="0" presId="urn:microsoft.com/office/officeart/2005/8/layout/lProcess1"/>
    <dgm:cxn modelId="{AB0A474E-C97E-4F7D-86FC-C1765DCF37D3}" type="presParOf" srcId="{F993DFD7-0E87-47DC-98A8-6F4DB8C4BFE7}" destId="{2F8FAB93-A18E-4BC4-8BE9-E2ADC3B54F79}" srcOrd="0" destOrd="0" presId="urn:microsoft.com/office/officeart/2005/8/layout/lProcess1"/>
    <dgm:cxn modelId="{950C0E06-5D37-40D2-B769-C8ABED74BF9B}" type="presParOf" srcId="{F993DFD7-0E87-47DC-98A8-6F4DB8C4BFE7}" destId="{B4D839A5-BE64-4E6A-AE19-B9642CED303D}" srcOrd="1" destOrd="0" presId="urn:microsoft.com/office/officeart/2005/8/layout/lProcess1"/>
    <dgm:cxn modelId="{95728E8B-F821-45B2-8212-3D405AD2A574}" type="presParOf" srcId="{F993DFD7-0E87-47DC-98A8-6F4DB8C4BFE7}" destId="{FC99770C-7810-4192-9775-3BE400EFF94F}" srcOrd="2" destOrd="0" presId="urn:microsoft.com/office/officeart/2005/8/layout/lProcess1"/>
    <dgm:cxn modelId="{1839EFEB-2925-4C99-9CE0-AAD662AC46C1}" type="presParOf" srcId="{F993DFD7-0E87-47DC-98A8-6F4DB8C4BFE7}" destId="{2C3099FA-EF98-4BDF-94B7-A93DB7EA8753}" srcOrd="3" destOrd="0" presId="urn:microsoft.com/office/officeart/2005/8/layout/lProcess1"/>
    <dgm:cxn modelId="{242CDC2C-75BB-49A5-9572-A4FC6E1BD757}" type="presParOf" srcId="{F993DFD7-0E87-47DC-98A8-6F4DB8C4BFE7}" destId="{FA254F7A-6558-4244-B41C-504F7979C8BB}" srcOrd="4" destOrd="0" presId="urn:microsoft.com/office/officeart/2005/8/layout/lProcess1"/>
    <dgm:cxn modelId="{76A29EF5-1C61-4C54-8C38-5416A0E31AA0}" type="presParOf" srcId="{F993DFD7-0E87-47DC-98A8-6F4DB8C4BFE7}" destId="{F2C35B4C-D202-4F50-BE5F-D376F8B36776}" srcOrd="5" destOrd="0" presId="urn:microsoft.com/office/officeart/2005/8/layout/lProcess1"/>
    <dgm:cxn modelId="{B3F48811-73E5-4B27-AAB7-3016CA7D0C1D}" type="presParOf" srcId="{F993DFD7-0E87-47DC-98A8-6F4DB8C4BFE7}" destId="{BD3E8825-F6A7-4100-8982-E8DADE04595A}" srcOrd="6" destOrd="0" presId="urn:microsoft.com/office/officeart/2005/8/layout/lProcess1"/>
    <dgm:cxn modelId="{7063A87C-D479-4259-A510-959E5B2F228A}" type="presParOf" srcId="{F993DFD7-0E87-47DC-98A8-6F4DB8C4BFE7}" destId="{F3225BB3-5841-46B6-8A86-DF355A34D3C2}" srcOrd="7" destOrd="0" presId="urn:microsoft.com/office/officeart/2005/8/layout/lProcess1"/>
    <dgm:cxn modelId="{5197887D-BDB2-438A-B58F-A842616221A4}" type="presParOf" srcId="{F993DFD7-0E87-47DC-98A8-6F4DB8C4BFE7}" destId="{30E1A1F7-1CA8-4110-BE19-A842B6A3AF70}" srcOrd="8" destOrd="0" presId="urn:microsoft.com/office/officeart/2005/8/layout/lProcess1"/>
    <dgm:cxn modelId="{F4B8213D-4744-4D36-846B-C69474FF5330}" type="presParOf" srcId="{F993DFD7-0E87-47DC-98A8-6F4DB8C4BFE7}" destId="{C17A037E-C84A-41F1-B95F-93138FDAD271}" srcOrd="9" destOrd="0" presId="urn:microsoft.com/office/officeart/2005/8/layout/lProcess1"/>
    <dgm:cxn modelId="{F52335E2-A735-4641-B590-EC28B14FFDC1}" type="presParOf" srcId="{F993DFD7-0E87-47DC-98A8-6F4DB8C4BFE7}" destId="{9F6D45D8-C044-4192-A83B-704665A659CB}" srcOrd="10" destOrd="0" presId="urn:microsoft.com/office/officeart/2005/8/layout/lProcess1"/>
    <dgm:cxn modelId="{17989B8B-94F4-4D41-A1D7-CABD4A843D4E}" type="presParOf" srcId="{F993DFD7-0E87-47DC-98A8-6F4DB8C4BFE7}" destId="{E1C6FD57-2523-4A1D-9CC5-ABC30961BAE3}" srcOrd="11" destOrd="0" presId="urn:microsoft.com/office/officeart/2005/8/layout/lProcess1"/>
    <dgm:cxn modelId="{FB014E37-9713-4DD1-A505-9630BFBBD964}" type="presParOf" srcId="{F993DFD7-0E87-47DC-98A8-6F4DB8C4BFE7}" destId="{2BDFECB7-D2D2-4CC9-A07F-4396B2CEBBCC}" srcOrd="12" destOrd="0" presId="urn:microsoft.com/office/officeart/2005/8/layout/lProcess1"/>
    <dgm:cxn modelId="{7B563E7B-F1AA-4EC6-B173-605687735613}" type="presParOf" srcId="{F993DFD7-0E87-47DC-98A8-6F4DB8C4BFE7}" destId="{E197FA0B-2C16-467B-832A-E4639C49B280}" srcOrd="13" destOrd="0" presId="urn:microsoft.com/office/officeart/2005/8/layout/lProcess1"/>
    <dgm:cxn modelId="{39869349-7595-4694-9AE9-4ACEE85CBCD2}" type="presParOf" srcId="{F993DFD7-0E87-47DC-98A8-6F4DB8C4BFE7}" destId="{DAE494B6-9FDB-455A-B257-6EBDCA9294FE}" srcOrd="14" destOrd="0" presId="urn:microsoft.com/office/officeart/2005/8/layout/lProcess1"/>
    <dgm:cxn modelId="{1E713579-699F-40AF-A624-CF82DF771C8E}" type="presParOf" srcId="{F993DFD7-0E87-47DC-98A8-6F4DB8C4BFE7}" destId="{DA4D562C-6143-4688-AF8F-670057926CE8}" srcOrd="15" destOrd="0" presId="urn:microsoft.com/office/officeart/2005/8/layout/lProcess1"/>
    <dgm:cxn modelId="{F695D9B2-48D2-4F73-B123-CC7F58D938A2}" type="presParOf" srcId="{F993DFD7-0E87-47DC-98A8-6F4DB8C4BFE7}" destId="{8DD1C1EB-C46E-41CC-865D-0E9B46A15F59}" srcOrd="16" destOrd="0" presId="urn:microsoft.com/office/officeart/2005/8/layout/lProcess1"/>
    <dgm:cxn modelId="{D7168863-3525-43A1-BEA0-DA376CF8B281}" type="presParOf" srcId="{50A75F66-B2BF-4615-9E8C-DD84D97A9E63}" destId="{ED3D3039-0074-4B3F-A304-0AF7B5E98741}" srcOrd="1" destOrd="0" presId="urn:microsoft.com/office/officeart/2005/8/layout/lProcess1"/>
    <dgm:cxn modelId="{153B3271-F581-4962-B278-25A6D62F1ACF}" type="presParOf" srcId="{50A75F66-B2BF-4615-9E8C-DD84D97A9E63}" destId="{E45CEA8B-7F1C-4D4B-A473-EB39548A786B}" srcOrd="2" destOrd="0" presId="urn:microsoft.com/office/officeart/2005/8/layout/lProcess1"/>
    <dgm:cxn modelId="{12B78937-ACC0-472A-BA31-A05F6CD93154}" type="presParOf" srcId="{E45CEA8B-7F1C-4D4B-A473-EB39548A786B}" destId="{2CF08252-D967-4A70-9713-F3CF467906FB}" srcOrd="0" destOrd="0" presId="urn:microsoft.com/office/officeart/2005/8/layout/lProcess1"/>
    <dgm:cxn modelId="{FE63E0F9-0731-47E5-8E21-30B26153F5A5}" type="presParOf" srcId="{E45CEA8B-7F1C-4D4B-A473-EB39548A786B}" destId="{68A02409-B5D7-4EB9-8217-82AC220A1AAB}" srcOrd="1" destOrd="0" presId="urn:microsoft.com/office/officeart/2005/8/layout/lProcess1"/>
    <dgm:cxn modelId="{453C49EC-26FD-40E4-B306-D164C0EA1CD5}" type="presParOf" srcId="{E45CEA8B-7F1C-4D4B-A473-EB39548A786B}" destId="{ACCA346E-5571-41A1-B236-2D75FE3A1F7D}" srcOrd="2" destOrd="0" presId="urn:microsoft.com/office/officeart/2005/8/layout/lProcess1"/>
    <dgm:cxn modelId="{AA2BBBAD-25C2-4DF3-82D4-84E58F313E06}" type="presParOf" srcId="{E45CEA8B-7F1C-4D4B-A473-EB39548A786B}" destId="{F36D383E-A4CC-4FF3-AEE3-CCFCF567AE96}" srcOrd="3" destOrd="0" presId="urn:microsoft.com/office/officeart/2005/8/layout/lProcess1"/>
    <dgm:cxn modelId="{9D6DB6B3-70D9-4BA8-AA48-69C28B41CA2E}" type="presParOf" srcId="{E45CEA8B-7F1C-4D4B-A473-EB39548A786B}" destId="{7923A0F8-BB74-4D96-9982-7C4747048222}" srcOrd="4" destOrd="0" presId="urn:microsoft.com/office/officeart/2005/8/layout/lProcess1"/>
    <dgm:cxn modelId="{40065A73-51C2-4A52-B4A9-55C9B5DFC3C4}" type="presParOf" srcId="{E45CEA8B-7F1C-4D4B-A473-EB39548A786B}" destId="{E5805858-EA98-4AAD-8B1A-0CA2EBA44E19}" srcOrd="5" destOrd="0" presId="urn:microsoft.com/office/officeart/2005/8/layout/lProcess1"/>
    <dgm:cxn modelId="{4DBC1EF4-E759-4963-81B5-FC33C9CD6C34}" type="presParOf" srcId="{E45CEA8B-7F1C-4D4B-A473-EB39548A786B}" destId="{1CAF7E46-08B3-4771-BB8D-BD0601ECEBBF}" srcOrd="6" destOrd="0" presId="urn:microsoft.com/office/officeart/2005/8/layout/lProcess1"/>
    <dgm:cxn modelId="{74074115-8C26-4994-B9D2-C2AB82C020CA}" type="presParOf" srcId="{50A75F66-B2BF-4615-9E8C-DD84D97A9E63}" destId="{E2ECDD13-BDDF-4C8C-9DC5-6ECF3BEDCE79}" srcOrd="3" destOrd="0" presId="urn:microsoft.com/office/officeart/2005/8/layout/lProcess1"/>
    <dgm:cxn modelId="{1A32C53C-4FBA-4419-9592-FF87BD4583E9}" type="presParOf" srcId="{50A75F66-B2BF-4615-9E8C-DD84D97A9E63}" destId="{C7D5DD8D-A530-4709-B0CA-2C6A45D52EA5}" srcOrd="4" destOrd="0" presId="urn:microsoft.com/office/officeart/2005/8/layout/lProcess1"/>
    <dgm:cxn modelId="{67D8531A-CE4F-4394-9628-70296F463808}" type="presParOf" srcId="{C7D5DD8D-A530-4709-B0CA-2C6A45D52EA5}" destId="{D934BF17-73F7-457C-A015-064D2C205EB3}" srcOrd="0" destOrd="0" presId="urn:microsoft.com/office/officeart/2005/8/layout/lProcess1"/>
    <dgm:cxn modelId="{AB06698A-0A7F-4969-8339-9A84F3E11D95}" type="presParOf" srcId="{C7D5DD8D-A530-4709-B0CA-2C6A45D52EA5}" destId="{55980528-02F6-4BB3-904D-0899FD728362}" srcOrd="1" destOrd="0" presId="urn:microsoft.com/office/officeart/2005/8/layout/lProcess1"/>
    <dgm:cxn modelId="{BAF90406-5E38-4F1C-9EC8-83FFB58E0609}" type="presParOf" srcId="{C7D5DD8D-A530-4709-B0CA-2C6A45D52EA5}" destId="{BD72CBDA-C9AE-4F63-A792-6478EA5DBDCF}" srcOrd="2" destOrd="0" presId="urn:microsoft.com/office/officeart/2005/8/layout/lProcess1"/>
    <dgm:cxn modelId="{32D11138-0EFB-4F5C-B2DA-4E2682D1EB59}" type="presParOf" srcId="{C7D5DD8D-A530-4709-B0CA-2C6A45D52EA5}" destId="{7425D45A-E25C-4490-8CE7-06EC52EEEF5A}" srcOrd="3" destOrd="0" presId="urn:microsoft.com/office/officeart/2005/8/layout/lProcess1"/>
    <dgm:cxn modelId="{136D794D-CBF4-44E8-B9C7-9C7E7B8C52B7}" type="presParOf" srcId="{C7D5DD8D-A530-4709-B0CA-2C6A45D52EA5}" destId="{066A7503-53A1-4E89-ABB0-3166A4805C14}" srcOrd="4" destOrd="0" presId="urn:microsoft.com/office/officeart/2005/8/layout/lProcess1"/>
    <dgm:cxn modelId="{316720F4-9930-4B15-AE90-FD95CBE53B0D}" type="presParOf" srcId="{C7D5DD8D-A530-4709-B0CA-2C6A45D52EA5}" destId="{BB9AF30D-B099-423D-87CB-938CD866B66C}" srcOrd="5" destOrd="0" presId="urn:microsoft.com/office/officeart/2005/8/layout/lProcess1"/>
    <dgm:cxn modelId="{E3C4CF36-1A11-4501-A239-0468B4729347}" type="presParOf" srcId="{C7D5DD8D-A530-4709-B0CA-2C6A45D52EA5}" destId="{3CC4D13D-1A57-4179-B11A-73148DAFBFE9}" srcOrd="6" destOrd="0" presId="urn:microsoft.com/office/officeart/2005/8/layout/lProcess1"/>
    <dgm:cxn modelId="{3A120358-B5AD-4E1B-B3CE-A6F2C54092A6}" type="presParOf" srcId="{C7D5DD8D-A530-4709-B0CA-2C6A45D52EA5}" destId="{E4458DF4-E087-4388-84EA-C0055A4D15A1}" srcOrd="7" destOrd="0" presId="urn:microsoft.com/office/officeart/2005/8/layout/lProcess1"/>
    <dgm:cxn modelId="{1D02B326-21F3-4F4F-91DA-A0FB641C1EB7}" type="presParOf" srcId="{C7D5DD8D-A530-4709-B0CA-2C6A45D52EA5}" destId="{91F3DFE1-9735-47DD-9142-B962558E58C1}" srcOrd="8" destOrd="0" presId="urn:microsoft.com/office/officeart/2005/8/layout/lProcess1"/>
    <dgm:cxn modelId="{9F59DDE3-93F4-42D7-9FD3-3FD769BFF8D9}" type="presParOf" srcId="{C7D5DD8D-A530-4709-B0CA-2C6A45D52EA5}" destId="{4BA50FF3-B8C2-4CAF-BCD6-DC016A57AA11}" srcOrd="9" destOrd="0" presId="urn:microsoft.com/office/officeart/2005/8/layout/lProcess1"/>
    <dgm:cxn modelId="{F9A4AD62-0B6B-427F-B2C2-5199FD10B6C0}" type="presParOf" srcId="{C7D5DD8D-A530-4709-B0CA-2C6A45D52EA5}" destId="{2D4218FD-F38F-4548-9939-276DC38C4A45}" srcOrd="10" destOrd="0" presId="urn:microsoft.com/office/officeart/2005/8/layout/lProcess1"/>
    <dgm:cxn modelId="{E3ED7CB3-FA32-4EE5-96D9-628EC6D83725}" type="presParOf" srcId="{C7D5DD8D-A530-4709-B0CA-2C6A45D52EA5}" destId="{20F69DA4-8440-461A-9F80-CC2A8AAA25DE}" srcOrd="11" destOrd="0" presId="urn:microsoft.com/office/officeart/2005/8/layout/lProcess1"/>
    <dgm:cxn modelId="{28DEE842-D510-470B-B390-03C47CDCC54E}" type="presParOf" srcId="{C7D5DD8D-A530-4709-B0CA-2C6A45D52EA5}" destId="{3839DA49-C2C1-4AB2-AE6B-76F30F606C74}" srcOrd="12" destOrd="0" presId="urn:microsoft.com/office/officeart/2005/8/layout/lProcess1"/>
    <dgm:cxn modelId="{5855F7DB-6D30-463C-A414-A3014555171F}" type="presParOf" srcId="{50A75F66-B2BF-4615-9E8C-DD84D97A9E63}" destId="{106A0C27-D583-4619-93F9-990FA5B25813}" srcOrd="5" destOrd="0" presId="urn:microsoft.com/office/officeart/2005/8/layout/lProcess1"/>
    <dgm:cxn modelId="{A61E1174-428D-4A7F-B112-D2501BA78E89}" type="presParOf" srcId="{50A75F66-B2BF-4615-9E8C-DD84D97A9E63}" destId="{C310C4C0-A958-492E-A0B5-FBC24A9B1713}" srcOrd="6" destOrd="0" presId="urn:microsoft.com/office/officeart/2005/8/layout/lProcess1"/>
    <dgm:cxn modelId="{3900BE6A-E68C-4D7F-B5F3-E6557AD9AF5F}" type="presParOf" srcId="{C310C4C0-A958-492E-A0B5-FBC24A9B1713}" destId="{71566A7A-7AEE-4289-81D1-50D26B689D08}" srcOrd="0" destOrd="0" presId="urn:microsoft.com/office/officeart/2005/8/layout/lProcess1"/>
    <dgm:cxn modelId="{18CAA49E-0B36-42E1-A5A6-ECB236131272}" type="presParOf" srcId="{C310C4C0-A958-492E-A0B5-FBC24A9B1713}" destId="{3F2A3A05-5048-4094-9617-BCF08880290C}" srcOrd="1" destOrd="0" presId="urn:microsoft.com/office/officeart/2005/8/layout/lProcess1"/>
    <dgm:cxn modelId="{971D398E-0A73-4D0B-8376-AA0AD9716E42}" type="presParOf" srcId="{C310C4C0-A958-492E-A0B5-FBC24A9B1713}" destId="{BEF88A5A-8EA1-4B20-97E3-B4DD2A4E0535}" srcOrd="2" destOrd="0" presId="urn:microsoft.com/office/officeart/2005/8/layout/lProcess1"/>
    <dgm:cxn modelId="{5CA823A4-ACC4-431A-89D9-8359DF06ED2B}" type="presParOf" srcId="{C310C4C0-A958-492E-A0B5-FBC24A9B1713}" destId="{47056ED3-F582-4DD3-A3DE-DF309FFF0BBD}" srcOrd="3" destOrd="0" presId="urn:microsoft.com/office/officeart/2005/8/layout/lProcess1"/>
    <dgm:cxn modelId="{1796C45B-7C85-475E-86AB-7471716B29BA}" type="presParOf" srcId="{C310C4C0-A958-492E-A0B5-FBC24A9B1713}" destId="{26869A57-D233-48DE-9A0D-C4DDE244E5D7}" srcOrd="4" destOrd="0" presId="urn:microsoft.com/office/officeart/2005/8/layout/lProcess1"/>
    <dgm:cxn modelId="{4C943A6D-7867-4F9B-869A-DAD071BEDB83}" type="presParOf" srcId="{C310C4C0-A958-492E-A0B5-FBC24A9B1713}" destId="{3CC9278C-B30C-4457-AA02-47B152F601BA}" srcOrd="5" destOrd="0" presId="urn:microsoft.com/office/officeart/2005/8/layout/lProcess1"/>
    <dgm:cxn modelId="{29ADED0D-15EA-406D-A5B7-E0B9D81F46AD}" type="presParOf" srcId="{C310C4C0-A958-492E-A0B5-FBC24A9B1713}" destId="{63D4EA3A-F763-46E4-B92B-6D614AEAA056}" srcOrd="6" destOrd="0" presId="urn:microsoft.com/office/officeart/2005/8/layout/lProcess1"/>
    <dgm:cxn modelId="{E89CBD44-FA66-4C5F-8FAA-8743FC430AE0}" type="presParOf" srcId="{C310C4C0-A958-492E-A0B5-FBC24A9B1713}" destId="{42937901-CB33-46BB-A6E0-1DD66BF1E764}" srcOrd="7" destOrd="0" presId="urn:microsoft.com/office/officeart/2005/8/layout/lProcess1"/>
    <dgm:cxn modelId="{86682F65-EF0B-42AB-AFCB-FF26E2BCDEBA}" type="presParOf" srcId="{C310C4C0-A958-492E-A0B5-FBC24A9B1713}" destId="{1C93E2A2-01B1-4B96-8BE1-20E07ED87082}" srcOrd="8" destOrd="0" presId="urn:microsoft.com/office/officeart/2005/8/layout/lProcess1"/>
    <dgm:cxn modelId="{06D31612-2E9C-45D8-829E-32CEF0C92D61}" type="presParOf" srcId="{C310C4C0-A958-492E-A0B5-FBC24A9B1713}" destId="{93ABB809-B98D-499F-88CF-B49C020E7D28}" srcOrd="9" destOrd="0" presId="urn:microsoft.com/office/officeart/2005/8/layout/lProcess1"/>
    <dgm:cxn modelId="{7B9F13A8-458C-4FC9-A285-872CCCC5B873}" type="presParOf" srcId="{C310C4C0-A958-492E-A0B5-FBC24A9B1713}" destId="{2F404707-30A4-49CE-8BF1-A553EAF4DF76}" srcOrd="10" destOrd="0" presId="urn:microsoft.com/office/officeart/2005/8/layout/lProcess1"/>
    <dgm:cxn modelId="{198631B5-262E-4C11-8E36-6DFC046BFF7A}" type="presParOf" srcId="{C310C4C0-A958-492E-A0B5-FBC24A9B1713}" destId="{DEE2245B-611A-4D55-BCC2-1B8276EE92CA}" srcOrd="11" destOrd="0" presId="urn:microsoft.com/office/officeart/2005/8/layout/lProcess1"/>
    <dgm:cxn modelId="{D2203D0B-A67D-4CE7-8948-F5806CB34284}" type="presParOf" srcId="{C310C4C0-A958-492E-A0B5-FBC24A9B1713}" destId="{14829F2A-F02E-45E2-83AC-E2EB5AA0F7D1}" srcOrd="12" destOrd="0" presId="urn:microsoft.com/office/officeart/2005/8/layout/lProcess1"/>
    <dgm:cxn modelId="{47C33578-1740-43B1-8A73-2FBD6029598E}" type="presParOf" srcId="{C310C4C0-A958-492E-A0B5-FBC24A9B1713}" destId="{5ECA7CDD-9B7B-44A1-A56F-A1204EA17118}" srcOrd="13" destOrd="0" presId="urn:microsoft.com/office/officeart/2005/8/layout/lProcess1"/>
    <dgm:cxn modelId="{10F3D549-5C26-4F62-8BEA-1134683F376F}" type="presParOf" srcId="{C310C4C0-A958-492E-A0B5-FBC24A9B1713}" destId="{D72E39E5-6734-41D0-9D2A-B88E3BC21305}" srcOrd="14" destOrd="0" presId="urn:microsoft.com/office/officeart/2005/8/layout/lProcess1"/>
    <dgm:cxn modelId="{C80AD6D7-F9C1-45E7-9F17-F29CBCA0F796}" type="presParOf" srcId="{C310C4C0-A958-492E-A0B5-FBC24A9B1713}" destId="{C824C035-27FF-42BC-9877-2CB535A1589C}" srcOrd="15" destOrd="0" presId="urn:microsoft.com/office/officeart/2005/8/layout/lProcess1"/>
    <dgm:cxn modelId="{00D8AA30-D418-4148-A162-848DDF9048B8}" type="presParOf" srcId="{C310C4C0-A958-492E-A0B5-FBC24A9B1713}" destId="{827A096C-B75D-43B5-A2A8-393064BD8691}" srcOrd="16" destOrd="0" presId="urn:microsoft.com/office/officeart/2005/8/layout/lProcess1"/>
    <dgm:cxn modelId="{641214D4-B345-447C-8027-76172E657BD3}" type="presParOf" srcId="{C310C4C0-A958-492E-A0B5-FBC24A9B1713}" destId="{81200645-2842-4232-8DCD-964C045BF941}" srcOrd="17" destOrd="0" presId="urn:microsoft.com/office/officeart/2005/8/layout/lProcess1"/>
    <dgm:cxn modelId="{502D5CF2-3C0F-4101-9C0C-1FCAA7F7775D}" type="presParOf" srcId="{C310C4C0-A958-492E-A0B5-FBC24A9B1713}" destId="{3DA160BA-ADC5-455F-BB12-301BF7836583}" srcOrd="18" destOrd="0" presId="urn:microsoft.com/office/officeart/2005/8/layout/lProcess1"/>
    <dgm:cxn modelId="{06E66F6F-43AC-4EA8-8E26-00AA932BDE20}" type="presParOf" srcId="{50A75F66-B2BF-4615-9E8C-DD84D97A9E63}" destId="{B2BBD0A8-F91B-462D-A1FD-AC68238FA128}" srcOrd="7" destOrd="0" presId="urn:microsoft.com/office/officeart/2005/8/layout/lProcess1"/>
    <dgm:cxn modelId="{B1A974BC-EAC5-4C7D-BACF-F4738A83F671}" type="presParOf" srcId="{50A75F66-B2BF-4615-9E8C-DD84D97A9E63}" destId="{DDA8DFB3-CEE5-4A99-B1CC-34586A2DF479}" srcOrd="8" destOrd="0" presId="urn:microsoft.com/office/officeart/2005/8/layout/lProcess1"/>
    <dgm:cxn modelId="{E1CE5283-E027-409A-B5CA-8484CD01DE83}" type="presParOf" srcId="{DDA8DFB3-CEE5-4A99-B1CC-34586A2DF479}" destId="{58D38E1A-E03D-4DB3-87E5-0BAA3476DCE0}" srcOrd="0" destOrd="0" presId="urn:microsoft.com/office/officeart/2005/8/layout/lProcess1"/>
    <dgm:cxn modelId="{93D50889-4357-4F9E-BB5D-CDA6FF415019}" type="presParOf" srcId="{DDA8DFB3-CEE5-4A99-B1CC-34586A2DF479}" destId="{B7E60923-6D05-4F5D-8115-1914674848BA}" srcOrd="1" destOrd="0" presId="urn:microsoft.com/office/officeart/2005/8/layout/lProcess1"/>
    <dgm:cxn modelId="{B0FE309B-67D0-4C16-93B2-2BA04BBE6E99}" type="presParOf" srcId="{DDA8DFB3-CEE5-4A99-B1CC-34586A2DF479}" destId="{4EC7140D-CEAE-407F-B091-5663B41575E9}" srcOrd="2" destOrd="0" presId="urn:microsoft.com/office/officeart/2005/8/layout/lProcess1"/>
    <dgm:cxn modelId="{45C45D5F-2679-45CF-A9D7-CD90BD4D2375}" type="presParOf" srcId="{DDA8DFB3-CEE5-4A99-B1CC-34586A2DF479}" destId="{7B00EFE6-DC15-47D3-906F-A566786E4C2F}" srcOrd="3" destOrd="0" presId="urn:microsoft.com/office/officeart/2005/8/layout/lProcess1"/>
    <dgm:cxn modelId="{AE9D4811-FDB6-4209-BF7B-7DFC1C96EB90}" type="presParOf" srcId="{DDA8DFB3-CEE5-4A99-B1CC-34586A2DF479}" destId="{8D685979-AF04-4B1F-B89E-D99D3D3A9A19}" srcOrd="4" destOrd="0" presId="urn:microsoft.com/office/officeart/2005/8/layout/lProcess1"/>
    <dgm:cxn modelId="{B3D44996-DD9E-4480-A2D3-6CDB0685BEDA}" type="presParOf" srcId="{DDA8DFB3-CEE5-4A99-B1CC-34586A2DF479}" destId="{4FA736D8-E7E6-4FE6-9496-2EB7C1DB8B11}" srcOrd="5" destOrd="0" presId="urn:microsoft.com/office/officeart/2005/8/layout/lProcess1"/>
    <dgm:cxn modelId="{8A6C559A-CE5A-44C1-A46E-9DC16F2B0505}" type="presParOf" srcId="{DDA8DFB3-CEE5-4A99-B1CC-34586A2DF479}" destId="{155C2239-5243-4430-87C8-B0F0CCD3FAB3}" srcOrd="6" destOrd="0" presId="urn:microsoft.com/office/officeart/2005/8/layout/lProcess1"/>
    <dgm:cxn modelId="{5320E518-0DAE-49BF-944C-97A4CD95072B}" type="presParOf" srcId="{DDA8DFB3-CEE5-4A99-B1CC-34586A2DF479}" destId="{BD166B4B-FB64-4434-ADE0-C84FD743A7A5}" srcOrd="7" destOrd="0" presId="urn:microsoft.com/office/officeart/2005/8/layout/lProcess1"/>
    <dgm:cxn modelId="{E1B844A7-D6D8-4C53-9848-3BFBC8C485E9}" type="presParOf" srcId="{DDA8DFB3-CEE5-4A99-B1CC-34586A2DF479}" destId="{1B215478-CC85-4EAA-AD02-85D2867B023F}" srcOrd="8" destOrd="0" presId="urn:microsoft.com/office/officeart/2005/8/layout/lProcess1"/>
    <dgm:cxn modelId="{BE220ECA-4BFF-4BB7-ABE2-4CBD6F731FDB}" type="presParOf" srcId="{DDA8DFB3-CEE5-4A99-B1CC-34586A2DF479}" destId="{5DDAC658-4AD8-4BAC-90DC-90ADA3A827E5}" srcOrd="9" destOrd="0" presId="urn:microsoft.com/office/officeart/2005/8/layout/lProcess1"/>
    <dgm:cxn modelId="{93EB92E2-54CE-4E49-9FA4-E1D8DF4FEEC9}" type="presParOf" srcId="{DDA8DFB3-CEE5-4A99-B1CC-34586A2DF479}" destId="{18F519AE-394C-4611-A580-B12FDB675F88}" srcOrd="10" destOrd="0" presId="urn:microsoft.com/office/officeart/2005/8/layout/lProcess1"/>
    <dgm:cxn modelId="{991D11AF-E5D2-42D7-B7C9-EB1EE0E31200}" type="presParOf" srcId="{50A75F66-B2BF-4615-9E8C-DD84D97A9E63}" destId="{D5AEA1C9-AAAE-4B71-9972-8CB05822FBB5}" srcOrd="9" destOrd="0" presId="urn:microsoft.com/office/officeart/2005/8/layout/lProcess1"/>
    <dgm:cxn modelId="{27EB3CE9-CB13-41CD-8134-0F10273457A0}" type="presParOf" srcId="{50A75F66-B2BF-4615-9E8C-DD84D97A9E63}" destId="{0DD2C25C-394A-454A-A282-B7DB987D4D60}" srcOrd="10" destOrd="0" presId="urn:microsoft.com/office/officeart/2005/8/layout/lProcess1"/>
    <dgm:cxn modelId="{095F0071-9EDC-4C13-B8B8-C7361AAF21FB}" type="presParOf" srcId="{0DD2C25C-394A-454A-A282-B7DB987D4D60}" destId="{EB6AEC79-8347-460E-A873-F5248A454454}" srcOrd="0" destOrd="0" presId="urn:microsoft.com/office/officeart/2005/8/layout/lProcess1"/>
    <dgm:cxn modelId="{78C61ADB-F75F-4DD7-8B36-4D907464C53C}" type="presParOf" srcId="{0DD2C25C-394A-454A-A282-B7DB987D4D60}" destId="{EDE37669-08D4-4404-A82E-31E613AC541B}" srcOrd="1" destOrd="0" presId="urn:microsoft.com/office/officeart/2005/8/layout/lProcess1"/>
    <dgm:cxn modelId="{8655DA9C-21BC-482A-994D-8CEDF7A85783}" type="presParOf" srcId="{0DD2C25C-394A-454A-A282-B7DB987D4D60}" destId="{C23776FB-B902-4A0F-9BF8-0B5D6C25E5F3}" srcOrd="2" destOrd="0" presId="urn:microsoft.com/office/officeart/2005/8/layout/lProcess1"/>
    <dgm:cxn modelId="{9D23DB46-CAC4-4EDC-8996-040A011B9B15}" type="presParOf" srcId="{0DD2C25C-394A-454A-A282-B7DB987D4D60}" destId="{078A3874-E816-4272-8F31-C73C9901A816}" srcOrd="3" destOrd="0" presId="urn:microsoft.com/office/officeart/2005/8/layout/lProcess1"/>
    <dgm:cxn modelId="{4F65D72C-AB72-4BEC-83BD-5A646A84716A}" type="presParOf" srcId="{0DD2C25C-394A-454A-A282-B7DB987D4D60}" destId="{3B8A5837-745B-4CFB-A5BC-F12028642317}" srcOrd="4" destOrd="0" presId="urn:microsoft.com/office/officeart/2005/8/layout/lProcess1"/>
    <dgm:cxn modelId="{CFDC2D79-9895-43AB-97F3-E20E087F0EE6}" type="presParOf" srcId="{0DD2C25C-394A-454A-A282-B7DB987D4D60}" destId="{859C7D5C-D99D-4E39-BBBB-A23D9A456A24}" srcOrd="5" destOrd="0" presId="urn:microsoft.com/office/officeart/2005/8/layout/lProcess1"/>
    <dgm:cxn modelId="{E000E503-5CE8-4238-A5EA-AF5CE108CE28}" type="presParOf" srcId="{0DD2C25C-394A-454A-A282-B7DB987D4D60}" destId="{C1E6A99D-ECCE-4B93-8B0C-D9D124EA4CC3}" srcOrd="6" destOrd="0" presId="urn:microsoft.com/office/officeart/2005/8/layout/lProcess1"/>
    <dgm:cxn modelId="{9B0AE8E7-7EFC-4608-B669-FBCEC9F8B57D}" type="presParOf" srcId="{50A75F66-B2BF-4615-9E8C-DD84D97A9E63}" destId="{B284FB0C-C054-4781-98BA-3030EC28613C}" srcOrd="11" destOrd="0" presId="urn:microsoft.com/office/officeart/2005/8/layout/lProcess1"/>
    <dgm:cxn modelId="{25F6C368-EE20-482F-AF5F-BCAA352F7E5A}" type="presParOf" srcId="{50A75F66-B2BF-4615-9E8C-DD84D97A9E63}" destId="{D7D30ACF-B7B6-4E34-943B-ACA39177D9E2}" srcOrd="12" destOrd="0" presId="urn:microsoft.com/office/officeart/2005/8/layout/lProcess1"/>
    <dgm:cxn modelId="{23C31AF0-4838-4131-B267-756D09E63F56}" type="presParOf" srcId="{D7D30ACF-B7B6-4E34-943B-ACA39177D9E2}" destId="{470ECE57-2C31-43A7-A433-D0EBC2F0E978}" srcOrd="0" destOrd="0" presId="urn:microsoft.com/office/officeart/2005/8/layout/lProcess1"/>
    <dgm:cxn modelId="{FBC01DE1-44AF-4578-AB34-3679EE00A36E}" type="presParOf" srcId="{D7D30ACF-B7B6-4E34-943B-ACA39177D9E2}" destId="{C5439BD2-3F2F-4A8A-8890-F3F0BF00C55D}" srcOrd="1" destOrd="0" presId="urn:microsoft.com/office/officeart/2005/8/layout/lProcess1"/>
    <dgm:cxn modelId="{877C514C-DA6B-4C64-9579-DDA54821DC7A}" type="presParOf" srcId="{D7D30ACF-B7B6-4E34-943B-ACA39177D9E2}" destId="{B24291FC-8A40-47C6-9F42-08B4BD67335A}" srcOrd="2" destOrd="0" presId="urn:microsoft.com/office/officeart/2005/8/layout/lProcess1"/>
    <dgm:cxn modelId="{2AB9367E-560E-4264-8149-FBBEF0496B64}" type="presParOf" srcId="{D7D30ACF-B7B6-4E34-943B-ACA39177D9E2}" destId="{6EA6C1B2-C744-49D8-B80B-690854A2C257}" srcOrd="3" destOrd="0" presId="urn:microsoft.com/office/officeart/2005/8/layout/lProcess1"/>
    <dgm:cxn modelId="{71A6B2A8-D8D0-422B-8547-11645154161B}" type="presParOf" srcId="{D7D30ACF-B7B6-4E34-943B-ACA39177D9E2}" destId="{BCD9C3B1-C2CE-4781-8C1B-004E4E8D3A85}"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01748-AD37-4BDB-91F4-3C7F86ADA3B7}">
      <dsp:nvSpPr>
        <dsp:cNvPr id="0" name=""/>
        <dsp:cNvSpPr/>
      </dsp:nvSpPr>
      <dsp:spPr>
        <a:xfrm>
          <a:off x="0" y="430350"/>
          <a:ext cx="10657183" cy="564216"/>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49DFB-9C3A-4F8A-9351-59FD8A04E55C}">
      <dsp:nvSpPr>
        <dsp:cNvPr id="0" name=""/>
        <dsp:cNvSpPr/>
      </dsp:nvSpPr>
      <dsp:spPr>
        <a:xfrm>
          <a:off x="288017" y="603443"/>
          <a:ext cx="2484409" cy="294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s-ES" sz="1400" kern="1200" dirty="0"/>
            <a:t>18 </a:t>
          </a:r>
          <a:r>
            <a:rPr lang="es-ES" sz="1400" kern="1200" dirty="0" err="1">
              <a:latin typeface="Arial (Body)"/>
            </a:rPr>
            <a:t>January</a:t>
          </a:r>
          <a:r>
            <a:rPr lang="es-ES" sz="1400" kern="1200" dirty="0"/>
            <a:t> 2021</a:t>
          </a:r>
        </a:p>
      </dsp:txBody>
      <dsp:txXfrm>
        <a:off x="288017" y="603443"/>
        <a:ext cx="2484409" cy="294374"/>
      </dsp:txXfrm>
    </dsp:sp>
    <dsp:sp modelId="{8C360130-70B3-44E0-8420-EE220181F211}">
      <dsp:nvSpPr>
        <dsp:cNvPr id="0" name=""/>
        <dsp:cNvSpPr/>
      </dsp:nvSpPr>
      <dsp:spPr>
        <a:xfrm>
          <a:off x="512239" y="661625"/>
          <a:ext cx="141054" cy="14105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F742E6-ED11-4B1D-92F6-59DF94175109}">
      <dsp:nvSpPr>
        <dsp:cNvPr id="0" name=""/>
        <dsp:cNvSpPr/>
      </dsp:nvSpPr>
      <dsp:spPr>
        <a:xfrm>
          <a:off x="8568970" y="521346"/>
          <a:ext cx="1606554" cy="393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s-ES" sz="1400" kern="1200" dirty="0"/>
            <a:t>25 </a:t>
          </a:r>
          <a:r>
            <a:rPr lang="es-ES" sz="1400" kern="1200" dirty="0" err="1"/>
            <a:t>January</a:t>
          </a:r>
          <a:r>
            <a:rPr lang="es-ES" sz="1400" kern="1200" dirty="0"/>
            <a:t> 2021</a:t>
          </a:r>
        </a:p>
      </dsp:txBody>
      <dsp:txXfrm>
        <a:off x="8568970" y="521346"/>
        <a:ext cx="1606554" cy="393213"/>
      </dsp:txXfrm>
    </dsp:sp>
    <dsp:sp modelId="{9AD7CF98-6994-4D93-A358-359521AD65DB}">
      <dsp:nvSpPr>
        <dsp:cNvPr id="0" name=""/>
        <dsp:cNvSpPr/>
      </dsp:nvSpPr>
      <dsp:spPr>
        <a:xfrm>
          <a:off x="8525648" y="584771"/>
          <a:ext cx="141054" cy="14105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FAB93-A18E-4BC4-8BE9-E2ADC3B54F79}">
      <dsp:nvSpPr>
        <dsp:cNvPr id="0" name=""/>
        <dsp:cNvSpPr/>
      </dsp:nvSpPr>
      <dsp:spPr>
        <a:xfrm>
          <a:off x="27325" y="545362"/>
          <a:ext cx="1031968" cy="2579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s-ES" sz="1100" kern="1200" dirty="0"/>
            <a:t>Plan &amp; </a:t>
          </a:r>
          <a:r>
            <a:rPr lang="es-ES" sz="1100" kern="1200" dirty="0" err="1"/>
            <a:t>Organize</a:t>
          </a:r>
          <a:endParaRPr lang="es-ES" sz="1100" kern="1200" dirty="0"/>
        </a:p>
      </dsp:txBody>
      <dsp:txXfrm>
        <a:off x="34881" y="552918"/>
        <a:ext cx="1016856" cy="242880"/>
      </dsp:txXfrm>
    </dsp:sp>
    <dsp:sp modelId="{B4D839A5-BE64-4E6A-AE19-B9642CED303D}">
      <dsp:nvSpPr>
        <dsp:cNvPr id="0" name=""/>
        <dsp:cNvSpPr/>
      </dsp:nvSpPr>
      <dsp:spPr>
        <a:xfrm rot="5417077">
          <a:off x="516745" y="832114"/>
          <a:ext cx="51335"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99770C-7810-4192-9775-3BE400EFF94F}">
      <dsp:nvSpPr>
        <dsp:cNvPr id="0" name=""/>
        <dsp:cNvSpPr/>
      </dsp:nvSpPr>
      <dsp:spPr>
        <a:xfrm>
          <a:off x="0" y="906024"/>
          <a:ext cx="1082029" cy="460516"/>
        </a:xfrm>
        <a:prstGeom prst="roundRect">
          <a:avLst>
            <a:gd name="adj" fmla="val 10000"/>
          </a:avLst>
        </a:prstGeom>
        <a:solidFill>
          <a:schemeClr val="accent3">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C.9 </a:t>
          </a:r>
          <a:r>
            <a:rPr lang="es-ES" sz="900" kern="1200" dirty="0" err="1"/>
            <a:t>Create</a:t>
          </a:r>
          <a:r>
            <a:rPr lang="es-ES" sz="900" kern="1200" dirty="0"/>
            <a:t> a Git </a:t>
          </a:r>
          <a:r>
            <a:rPr lang="es-ES" sz="900" kern="1200" dirty="0" err="1"/>
            <a:t>for</a:t>
          </a:r>
          <a:r>
            <a:rPr lang="es-ES" sz="900" kern="1200" dirty="0"/>
            <a:t> </a:t>
          </a:r>
          <a:r>
            <a:rPr lang="es-ES" sz="900" kern="1200" dirty="0" err="1"/>
            <a:t>the</a:t>
          </a:r>
          <a:r>
            <a:rPr lang="es-ES" sz="900" kern="1200" dirty="0"/>
            <a:t> Project and share </a:t>
          </a:r>
          <a:r>
            <a:rPr lang="es-ES" sz="900" kern="1200" dirty="0" err="1"/>
            <a:t>it</a:t>
          </a:r>
          <a:r>
            <a:rPr lang="es-ES" sz="900" kern="1200" dirty="0"/>
            <a:t> </a:t>
          </a:r>
          <a:r>
            <a:rPr lang="es-ES" sz="900" kern="1200" dirty="0" err="1"/>
            <a:t>with</a:t>
          </a:r>
          <a:r>
            <a:rPr lang="es-ES" sz="900" kern="1200" dirty="0"/>
            <a:t> </a:t>
          </a:r>
          <a:r>
            <a:rPr lang="es-ES" sz="900" kern="1200" dirty="0" err="1"/>
            <a:t>the</a:t>
          </a:r>
          <a:r>
            <a:rPr lang="es-ES" sz="900" kern="1200" dirty="0"/>
            <a:t> </a:t>
          </a:r>
          <a:r>
            <a:rPr lang="es-ES" sz="900" kern="1200" dirty="0" err="1"/>
            <a:t>team</a:t>
          </a:r>
          <a:endParaRPr lang="es-ES" sz="900" kern="1200" dirty="0"/>
        </a:p>
      </dsp:txBody>
      <dsp:txXfrm>
        <a:off x="13488" y="919512"/>
        <a:ext cx="1055053" cy="433540"/>
      </dsp:txXfrm>
    </dsp:sp>
    <dsp:sp modelId="{2C3099FA-EF98-4BDF-94B7-A93DB7EA8753}">
      <dsp:nvSpPr>
        <dsp:cNvPr id="0" name=""/>
        <dsp:cNvSpPr/>
      </dsp:nvSpPr>
      <dsp:spPr>
        <a:xfrm rot="5394281">
          <a:off x="371597" y="1536660"/>
          <a:ext cx="340241"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254F7A-6558-4244-B41C-504F7979C8BB}">
      <dsp:nvSpPr>
        <dsp:cNvPr id="0" name=""/>
        <dsp:cNvSpPr/>
      </dsp:nvSpPr>
      <dsp:spPr>
        <a:xfrm>
          <a:off x="607" y="1751929"/>
          <a:ext cx="1083464" cy="361121"/>
        </a:xfrm>
        <a:prstGeom prst="roundRect">
          <a:avLst>
            <a:gd name="adj" fmla="val 10000"/>
          </a:avLst>
        </a:prstGeom>
        <a:solidFill>
          <a:schemeClr val="accent3">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s-ES" sz="900" kern="1200" dirty="0" err="1"/>
            <a:t>Create</a:t>
          </a:r>
          <a:r>
            <a:rPr lang="es-ES" sz="900" kern="1200" dirty="0"/>
            <a:t> and </a:t>
          </a:r>
          <a:r>
            <a:rPr lang="es-ES" sz="900" kern="1200" dirty="0" err="1"/>
            <a:t>assign</a:t>
          </a:r>
          <a:r>
            <a:rPr lang="es-ES" sz="900" kern="1200" dirty="0"/>
            <a:t> </a:t>
          </a:r>
          <a:r>
            <a:rPr lang="es-ES" sz="900" kern="1200" dirty="0" err="1"/>
            <a:t>tasks</a:t>
          </a:r>
          <a:r>
            <a:rPr lang="es-ES" sz="900" kern="1200" dirty="0"/>
            <a:t> in Trello </a:t>
          </a:r>
        </a:p>
      </dsp:txBody>
      <dsp:txXfrm>
        <a:off x="11184" y="1762506"/>
        <a:ext cx="1062310" cy="339967"/>
      </dsp:txXfrm>
    </dsp:sp>
    <dsp:sp modelId="{F2C35B4C-D202-4F50-BE5F-D376F8B36776}">
      <dsp:nvSpPr>
        <dsp:cNvPr id="0" name=""/>
        <dsp:cNvSpPr/>
      </dsp:nvSpPr>
      <dsp:spPr>
        <a:xfrm rot="5403233">
          <a:off x="423036" y="2232051"/>
          <a:ext cx="238000"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3E8825-F6A7-4100-8982-E8DADE04595A}">
      <dsp:nvSpPr>
        <dsp:cNvPr id="0" name=""/>
        <dsp:cNvSpPr/>
      </dsp:nvSpPr>
      <dsp:spPr>
        <a:xfrm>
          <a:off x="0" y="2396200"/>
          <a:ext cx="1083464" cy="364197"/>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s-ES" sz="800" kern="1200" dirty="0" err="1"/>
            <a:t>Document</a:t>
          </a:r>
          <a:r>
            <a:rPr lang="es-ES" sz="800" kern="1200" dirty="0"/>
            <a:t> </a:t>
          </a:r>
          <a:r>
            <a:rPr lang="es-ES" sz="800" kern="1200" dirty="0" err="1"/>
            <a:t>all</a:t>
          </a:r>
          <a:r>
            <a:rPr lang="es-ES" sz="800" kern="1200" dirty="0"/>
            <a:t> </a:t>
          </a:r>
          <a:r>
            <a:rPr lang="es-ES" sz="800" kern="1200" dirty="0" err="1"/>
            <a:t>the</a:t>
          </a:r>
          <a:r>
            <a:rPr lang="es-ES" sz="800" kern="1200" dirty="0"/>
            <a:t> </a:t>
          </a:r>
          <a:r>
            <a:rPr lang="es-ES" sz="800" kern="1200" dirty="0" err="1"/>
            <a:t>steps</a:t>
          </a:r>
          <a:r>
            <a:rPr lang="es-ES" sz="800" kern="1200" dirty="0"/>
            <a:t> in </a:t>
          </a:r>
          <a:r>
            <a:rPr lang="es-ES" sz="800" kern="1200" dirty="0" err="1"/>
            <a:t>the</a:t>
          </a:r>
          <a:r>
            <a:rPr lang="es-ES" sz="800" kern="1200" dirty="0"/>
            <a:t> </a:t>
          </a:r>
          <a:r>
            <a:rPr lang="es-ES" sz="800" kern="1200" dirty="0" err="1"/>
            <a:t>requested</a:t>
          </a:r>
          <a:r>
            <a:rPr lang="es-ES" sz="800" kern="1200" dirty="0"/>
            <a:t> </a:t>
          </a:r>
          <a:r>
            <a:rPr lang="es-ES" sz="800" kern="1200" dirty="0" err="1"/>
            <a:t>document</a:t>
          </a:r>
          <a:endParaRPr lang="es-ES" sz="800" kern="1200" dirty="0"/>
        </a:p>
      </dsp:txBody>
      <dsp:txXfrm>
        <a:off x="10667" y="2406867"/>
        <a:ext cx="1062130" cy="342863"/>
      </dsp:txXfrm>
    </dsp:sp>
    <dsp:sp modelId="{F3225BB3-5841-46B6-8A86-DF355A34D3C2}">
      <dsp:nvSpPr>
        <dsp:cNvPr id="0" name=""/>
        <dsp:cNvSpPr/>
      </dsp:nvSpPr>
      <dsp:spPr>
        <a:xfrm rot="5400000">
          <a:off x="435311" y="2866818"/>
          <a:ext cx="212840"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E1A1F7-1CA8-4110-BE19-A842B6A3AF70}">
      <dsp:nvSpPr>
        <dsp:cNvPr id="0" name=""/>
        <dsp:cNvSpPr/>
      </dsp:nvSpPr>
      <dsp:spPr>
        <a:xfrm>
          <a:off x="0" y="3018387"/>
          <a:ext cx="1083464" cy="239757"/>
        </a:xfrm>
        <a:prstGeom prst="roundRect">
          <a:avLst>
            <a:gd name="adj" fmla="val 10000"/>
          </a:avLst>
        </a:prstGeom>
        <a:solidFill>
          <a:schemeClr val="accent2">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dirty="0"/>
            <a:t>C7 </a:t>
          </a:r>
          <a:r>
            <a:rPr lang="es-ES" sz="700" kern="1200" dirty="0" err="1"/>
            <a:t>Draw</a:t>
          </a:r>
          <a:r>
            <a:rPr lang="es-ES" sz="700" kern="1200" dirty="0"/>
            <a:t> </a:t>
          </a:r>
          <a:r>
            <a:rPr lang="es-ES" sz="700" kern="1200" dirty="0" err="1"/>
            <a:t>the</a:t>
          </a:r>
          <a:r>
            <a:rPr lang="es-ES" sz="700" kern="1200" dirty="0"/>
            <a:t> </a:t>
          </a:r>
          <a:r>
            <a:rPr lang="es-ES" sz="700" kern="1200" dirty="0" err="1"/>
            <a:t>workflow</a:t>
          </a:r>
          <a:r>
            <a:rPr lang="es-ES" sz="700" kern="1200" dirty="0"/>
            <a:t> </a:t>
          </a:r>
        </a:p>
      </dsp:txBody>
      <dsp:txXfrm>
        <a:off x="7022" y="3025409"/>
        <a:ext cx="1069420" cy="225713"/>
      </dsp:txXfrm>
    </dsp:sp>
    <dsp:sp modelId="{C17A037E-C84A-41F1-B95F-93138FDAD271}">
      <dsp:nvSpPr>
        <dsp:cNvPr id="0" name=""/>
        <dsp:cNvSpPr/>
      </dsp:nvSpPr>
      <dsp:spPr>
        <a:xfrm rot="5400000">
          <a:off x="440102" y="3359774"/>
          <a:ext cx="203259"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6D45D8-C044-4192-A83B-704665A659CB}">
      <dsp:nvSpPr>
        <dsp:cNvPr id="0" name=""/>
        <dsp:cNvSpPr/>
      </dsp:nvSpPr>
      <dsp:spPr>
        <a:xfrm>
          <a:off x="0" y="3506552"/>
          <a:ext cx="1083464" cy="258926"/>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dirty="0" err="1"/>
            <a:t>Create</a:t>
          </a:r>
          <a:r>
            <a:rPr lang="es-ES" sz="700" kern="1200" dirty="0"/>
            <a:t> </a:t>
          </a:r>
          <a:r>
            <a:rPr lang="es-ES" sz="700" kern="1200" dirty="0" err="1"/>
            <a:t>the</a:t>
          </a:r>
          <a:r>
            <a:rPr lang="es-ES" sz="700" kern="1200" dirty="0"/>
            <a:t> </a:t>
          </a:r>
          <a:r>
            <a:rPr lang="es-ES" sz="700" kern="1200" dirty="0" err="1"/>
            <a:t>power</a:t>
          </a:r>
          <a:r>
            <a:rPr lang="es-ES" sz="700" kern="1200" dirty="0"/>
            <a:t> </a:t>
          </a:r>
          <a:r>
            <a:rPr lang="es-ES" sz="700" kern="1200" dirty="0" err="1"/>
            <a:t>point</a:t>
          </a:r>
          <a:r>
            <a:rPr lang="es-ES" sz="700" kern="1200" dirty="0"/>
            <a:t> </a:t>
          </a:r>
          <a:r>
            <a:rPr lang="es-ES" sz="700" kern="1200" dirty="0" err="1"/>
            <a:t>presentation</a:t>
          </a:r>
          <a:endParaRPr lang="es-ES" sz="700" kern="1200" dirty="0"/>
        </a:p>
      </dsp:txBody>
      <dsp:txXfrm>
        <a:off x="7584" y="3514136"/>
        <a:ext cx="1068296" cy="243758"/>
      </dsp:txXfrm>
    </dsp:sp>
    <dsp:sp modelId="{E1C6FD57-2523-4A1D-9CC5-ABC30961BAE3}">
      <dsp:nvSpPr>
        <dsp:cNvPr id="0" name=""/>
        <dsp:cNvSpPr/>
      </dsp:nvSpPr>
      <dsp:spPr>
        <a:xfrm rot="5400000">
          <a:off x="497939" y="3809271"/>
          <a:ext cx="87585"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DFECB7-D2D2-4CC9-A07F-4396B2CEBBCC}">
      <dsp:nvSpPr>
        <dsp:cNvPr id="0" name=""/>
        <dsp:cNvSpPr/>
      </dsp:nvSpPr>
      <dsp:spPr>
        <a:xfrm>
          <a:off x="0" y="3898213"/>
          <a:ext cx="1083464" cy="222226"/>
        </a:xfrm>
        <a:prstGeom prst="roundRect">
          <a:avLst>
            <a:gd name="adj" fmla="val 10000"/>
          </a:avLst>
        </a:prstGeom>
        <a:solidFill>
          <a:schemeClr val="accent2">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dirty="0"/>
            <a:t>C7 </a:t>
          </a:r>
          <a:r>
            <a:rPr lang="es-ES" sz="700" kern="1200" dirty="0" err="1"/>
            <a:t>Draw</a:t>
          </a:r>
          <a:r>
            <a:rPr lang="es-ES" sz="700" kern="1200" dirty="0"/>
            <a:t> </a:t>
          </a:r>
          <a:r>
            <a:rPr lang="es-ES" sz="700" kern="1200" dirty="0" err="1"/>
            <a:t>the</a:t>
          </a:r>
          <a:r>
            <a:rPr lang="es-ES" sz="700" kern="1200" dirty="0"/>
            <a:t> </a:t>
          </a:r>
          <a:r>
            <a:rPr lang="es-ES" sz="700" kern="1200" dirty="0" err="1"/>
            <a:t>workflow</a:t>
          </a:r>
          <a:r>
            <a:rPr lang="es-ES" sz="700" kern="1200" dirty="0"/>
            <a:t> </a:t>
          </a:r>
          <a:r>
            <a:rPr lang="es-ES" sz="700" kern="1200" dirty="0" err="1"/>
            <a:t>of</a:t>
          </a:r>
          <a:r>
            <a:rPr lang="es-ES" sz="700" kern="1200" dirty="0"/>
            <a:t> </a:t>
          </a:r>
          <a:r>
            <a:rPr lang="es-ES" sz="700" kern="1200" dirty="0" err="1"/>
            <a:t>the</a:t>
          </a:r>
          <a:r>
            <a:rPr lang="es-ES" sz="700" kern="1200" dirty="0"/>
            <a:t> API</a:t>
          </a:r>
        </a:p>
      </dsp:txBody>
      <dsp:txXfrm>
        <a:off x="6509" y="3904722"/>
        <a:ext cx="1070446" cy="209208"/>
      </dsp:txXfrm>
    </dsp:sp>
    <dsp:sp modelId="{E197FA0B-2C16-467B-832A-E4639C49B280}">
      <dsp:nvSpPr>
        <dsp:cNvPr id="0" name=""/>
        <dsp:cNvSpPr/>
      </dsp:nvSpPr>
      <dsp:spPr>
        <a:xfrm rot="5528837">
          <a:off x="492601" y="4162919"/>
          <a:ext cx="85050"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E494B6-9FDB-455A-B257-6EBDCA9294FE}">
      <dsp:nvSpPr>
        <dsp:cNvPr id="0" name=""/>
        <dsp:cNvSpPr/>
      </dsp:nvSpPr>
      <dsp:spPr>
        <a:xfrm>
          <a:off x="0" y="4250548"/>
          <a:ext cx="1048139" cy="459669"/>
        </a:xfrm>
        <a:prstGeom prst="roundRect">
          <a:avLst>
            <a:gd name="adj" fmla="val 10000"/>
          </a:avLst>
        </a:prstGeom>
        <a:solidFill>
          <a:schemeClr val="accent2">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s-ES" sz="700" kern="1200" dirty="0"/>
            <a:t>C1Document </a:t>
          </a:r>
          <a:r>
            <a:rPr lang="es-ES" sz="700" kern="1200" dirty="0" err="1"/>
            <a:t>all</a:t>
          </a:r>
          <a:r>
            <a:rPr lang="es-ES" sz="700" kern="1200" dirty="0"/>
            <a:t> </a:t>
          </a:r>
          <a:r>
            <a:rPr lang="es-ES" sz="700" kern="1200" dirty="0" err="1"/>
            <a:t>steps</a:t>
          </a:r>
          <a:r>
            <a:rPr lang="es-ES" sz="700" kern="1200" dirty="0"/>
            <a:t> in </a:t>
          </a:r>
          <a:r>
            <a:rPr lang="es-ES" sz="700" kern="1200" dirty="0" err="1"/>
            <a:t>the</a:t>
          </a:r>
          <a:r>
            <a:rPr lang="es-ES" sz="700" kern="1200" dirty="0"/>
            <a:t> </a:t>
          </a:r>
          <a:r>
            <a:rPr lang="es-ES" sz="700" kern="1200" dirty="0" err="1"/>
            <a:t>main.ipybn</a:t>
          </a:r>
          <a:r>
            <a:rPr lang="es-ES" sz="700" kern="1200" dirty="0"/>
            <a:t>, </a:t>
          </a:r>
          <a:r>
            <a:rPr lang="es-ES" sz="700" kern="1200" dirty="0" err="1"/>
            <a:t>functions</a:t>
          </a:r>
          <a:r>
            <a:rPr lang="es-ES" sz="700" kern="1200" dirty="0"/>
            <a:t> and </a:t>
          </a:r>
          <a:r>
            <a:rPr lang="es-ES" sz="700" kern="1200" dirty="0" err="1"/>
            <a:t>each</a:t>
          </a:r>
          <a:r>
            <a:rPr lang="es-ES" sz="700" kern="1200" dirty="0"/>
            <a:t> line </a:t>
          </a:r>
          <a:r>
            <a:rPr lang="es-ES" sz="700" kern="1200" dirty="0" err="1"/>
            <a:t>what</a:t>
          </a:r>
          <a:r>
            <a:rPr lang="es-ES" sz="700" kern="1200" dirty="0"/>
            <a:t> </a:t>
          </a:r>
          <a:r>
            <a:rPr lang="es-ES" sz="700" kern="1200" dirty="0" err="1"/>
            <a:t>it</a:t>
          </a:r>
          <a:r>
            <a:rPr lang="es-ES" sz="700" kern="1200" dirty="0"/>
            <a:t> </a:t>
          </a:r>
          <a:r>
            <a:rPr lang="es-ES" sz="700" kern="1200" dirty="0" err="1"/>
            <a:t>does</a:t>
          </a:r>
          <a:endParaRPr lang="es-ES" sz="700" kern="1200" dirty="0"/>
        </a:p>
      </dsp:txBody>
      <dsp:txXfrm>
        <a:off x="13463" y="4264011"/>
        <a:ext cx="1021213" cy="432743"/>
      </dsp:txXfrm>
    </dsp:sp>
    <dsp:sp modelId="{DA4D562C-6143-4688-AF8F-670057926CE8}">
      <dsp:nvSpPr>
        <dsp:cNvPr id="0" name=""/>
        <dsp:cNvSpPr/>
      </dsp:nvSpPr>
      <dsp:spPr>
        <a:xfrm rot="5378243">
          <a:off x="434646" y="4801816"/>
          <a:ext cx="183201"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D1C1EB-C46E-41CC-865D-0E9B46A15F59}">
      <dsp:nvSpPr>
        <dsp:cNvPr id="0" name=""/>
        <dsp:cNvSpPr/>
      </dsp:nvSpPr>
      <dsp:spPr>
        <a:xfrm>
          <a:off x="0" y="4938563"/>
          <a:ext cx="1056488" cy="402761"/>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Choose a person that will do the presentation</a:t>
          </a:r>
          <a:endParaRPr lang="es-ES" sz="900" kern="1200" dirty="0"/>
        </a:p>
      </dsp:txBody>
      <dsp:txXfrm>
        <a:off x="11796" y="4950359"/>
        <a:ext cx="1032896" cy="379169"/>
      </dsp:txXfrm>
    </dsp:sp>
    <dsp:sp modelId="{2CF08252-D967-4A70-9713-F3CF467906FB}">
      <dsp:nvSpPr>
        <dsp:cNvPr id="0" name=""/>
        <dsp:cNvSpPr/>
      </dsp:nvSpPr>
      <dsp:spPr>
        <a:xfrm>
          <a:off x="1206628" y="548741"/>
          <a:ext cx="1086745" cy="26954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s-ES" sz="1100" kern="1200" dirty="0" err="1"/>
            <a:t>Get</a:t>
          </a:r>
          <a:r>
            <a:rPr lang="es-ES" sz="1100" kern="1200" dirty="0"/>
            <a:t> </a:t>
          </a:r>
          <a:r>
            <a:rPr lang="es-ES" sz="1100" kern="1200" dirty="0" err="1"/>
            <a:t>the</a:t>
          </a:r>
          <a:r>
            <a:rPr lang="es-ES" sz="1100" kern="1200" dirty="0"/>
            <a:t> data</a:t>
          </a:r>
        </a:p>
      </dsp:txBody>
      <dsp:txXfrm>
        <a:off x="1214523" y="556636"/>
        <a:ext cx="1070955" cy="253752"/>
      </dsp:txXfrm>
    </dsp:sp>
    <dsp:sp modelId="{68A02409-B5D7-4EB9-8217-82AC220A1AAB}">
      <dsp:nvSpPr>
        <dsp:cNvPr id="0" name=""/>
        <dsp:cNvSpPr/>
      </dsp:nvSpPr>
      <dsp:spPr>
        <a:xfrm rot="5155656">
          <a:off x="1729481" y="865731"/>
          <a:ext cx="70199"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CA346E-5571-41A1-B236-2D75FE3A1F7D}">
      <dsp:nvSpPr>
        <dsp:cNvPr id="0" name=""/>
        <dsp:cNvSpPr/>
      </dsp:nvSpPr>
      <dsp:spPr>
        <a:xfrm>
          <a:off x="1256771" y="958327"/>
          <a:ext cx="1051101" cy="358312"/>
        </a:xfrm>
        <a:prstGeom prst="roundRect">
          <a:avLst>
            <a:gd name="adj" fmla="val 10000"/>
          </a:avLst>
        </a:prstGeom>
        <a:solidFill>
          <a:schemeClr val="accent3">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C2 </a:t>
          </a:r>
          <a:r>
            <a:rPr lang="es-ES" sz="900" kern="1200" dirty="0" err="1"/>
            <a:t>It</a:t>
          </a:r>
          <a:r>
            <a:rPr lang="es-ES" sz="900" kern="1200" dirty="0"/>
            <a:t> </a:t>
          </a:r>
          <a:r>
            <a:rPr lang="es-ES" sz="900" kern="1200" dirty="0" err="1"/>
            <a:t>is</a:t>
          </a:r>
          <a:r>
            <a:rPr lang="es-ES" sz="900" kern="1200" dirty="0"/>
            <a:t> </a:t>
          </a:r>
          <a:r>
            <a:rPr lang="es-ES" sz="900" kern="1200" dirty="0" err="1"/>
            <a:t>mandatory</a:t>
          </a:r>
          <a:r>
            <a:rPr lang="es-ES" sz="900" kern="1200" dirty="0"/>
            <a:t> </a:t>
          </a:r>
          <a:r>
            <a:rPr lang="es-ES" sz="900" kern="1200" dirty="0" err="1"/>
            <a:t>to</a:t>
          </a:r>
          <a:r>
            <a:rPr lang="es-ES" sz="900" kern="1200" dirty="0"/>
            <a:t> </a:t>
          </a:r>
          <a:r>
            <a:rPr lang="es-ES" sz="900" kern="1200" dirty="0" err="1"/>
            <a:t>get</a:t>
          </a:r>
          <a:r>
            <a:rPr lang="es-ES" sz="900" kern="1200" dirty="0"/>
            <a:t> </a:t>
          </a:r>
          <a:r>
            <a:rPr lang="es-ES" sz="900" kern="1200" dirty="0" err="1"/>
            <a:t>the</a:t>
          </a:r>
          <a:r>
            <a:rPr lang="es-ES" sz="900" kern="1200" dirty="0"/>
            <a:t> </a:t>
          </a:r>
          <a:r>
            <a:rPr lang="es-ES" sz="900" kern="1200" dirty="0" err="1"/>
            <a:t>last</a:t>
          </a:r>
          <a:r>
            <a:rPr lang="es-ES" sz="900" kern="1200" dirty="0"/>
            <a:t> </a:t>
          </a:r>
          <a:r>
            <a:rPr lang="es-ES" sz="900" kern="1200" dirty="0" err="1"/>
            <a:t>updated</a:t>
          </a:r>
          <a:r>
            <a:rPr lang="es-ES" sz="900" kern="1200" dirty="0"/>
            <a:t> data</a:t>
          </a:r>
        </a:p>
      </dsp:txBody>
      <dsp:txXfrm>
        <a:off x="1267266" y="968822"/>
        <a:ext cx="1030111" cy="337322"/>
      </dsp:txXfrm>
    </dsp:sp>
    <dsp:sp modelId="{F36D383E-A4CC-4FF3-AEE3-CCFCF567AE96}">
      <dsp:nvSpPr>
        <dsp:cNvPr id="0" name=""/>
        <dsp:cNvSpPr/>
      </dsp:nvSpPr>
      <dsp:spPr>
        <a:xfrm rot="5327877">
          <a:off x="1714390" y="1390329"/>
          <a:ext cx="147420"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23A0F8-BB74-4D96-9982-7C4747048222}">
      <dsp:nvSpPr>
        <dsp:cNvPr id="0" name=""/>
        <dsp:cNvSpPr/>
      </dsp:nvSpPr>
      <dsp:spPr>
        <a:xfrm>
          <a:off x="1252215" y="1509166"/>
          <a:ext cx="1083453" cy="364197"/>
        </a:xfrm>
        <a:prstGeom prst="roundRect">
          <a:avLst>
            <a:gd name="adj" fmla="val 10000"/>
          </a:avLst>
        </a:prstGeom>
        <a:solidFill>
          <a:schemeClr val="accent2">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err="1"/>
            <a:t>Get</a:t>
          </a:r>
          <a:r>
            <a:rPr lang="es-ES" sz="900" kern="1200" dirty="0"/>
            <a:t> </a:t>
          </a:r>
          <a:r>
            <a:rPr lang="es-ES" sz="900" kern="1200" dirty="0" err="1"/>
            <a:t>the</a:t>
          </a:r>
          <a:r>
            <a:rPr lang="es-ES" sz="900" kern="1200" dirty="0"/>
            <a:t> data </a:t>
          </a:r>
          <a:r>
            <a:rPr lang="es-ES" sz="900" kern="1200" dirty="0" err="1"/>
            <a:t>for</a:t>
          </a:r>
          <a:r>
            <a:rPr lang="es-ES" sz="900" kern="1200" dirty="0"/>
            <a:t> </a:t>
          </a:r>
          <a:r>
            <a:rPr lang="es-ES" sz="900" kern="1200" dirty="0" err="1"/>
            <a:t>Group</a:t>
          </a:r>
          <a:r>
            <a:rPr lang="es-ES" sz="900" kern="1200" dirty="0"/>
            <a:t> A in a </a:t>
          </a:r>
          <a:r>
            <a:rPr lang="es-ES" sz="900" kern="1200" dirty="0" err="1"/>
            <a:t>separate</a:t>
          </a:r>
          <a:r>
            <a:rPr lang="es-ES" sz="900" kern="1200" dirty="0"/>
            <a:t> </a:t>
          </a:r>
          <a:r>
            <a:rPr lang="es-ES" sz="900" kern="1200" dirty="0" err="1"/>
            <a:t>dataframe</a:t>
          </a:r>
          <a:endParaRPr lang="es-ES" sz="900" kern="1200" dirty="0"/>
        </a:p>
      </dsp:txBody>
      <dsp:txXfrm>
        <a:off x="1262882" y="1519833"/>
        <a:ext cx="1062119" cy="342863"/>
      </dsp:txXfrm>
    </dsp:sp>
    <dsp:sp modelId="{E5805858-EA98-4AAD-8B1A-0CA2EBA44E19}">
      <dsp:nvSpPr>
        <dsp:cNvPr id="0" name=""/>
        <dsp:cNvSpPr/>
      </dsp:nvSpPr>
      <dsp:spPr>
        <a:xfrm rot="5353076">
          <a:off x="1713024" y="1958224"/>
          <a:ext cx="169740"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AF7E46-08B3-4771-BB8D-BD0601ECEBBF}">
      <dsp:nvSpPr>
        <dsp:cNvPr id="0" name=""/>
        <dsp:cNvSpPr/>
      </dsp:nvSpPr>
      <dsp:spPr>
        <a:xfrm>
          <a:off x="1296146" y="2088232"/>
          <a:ext cx="1031979" cy="1871705"/>
        </a:xfrm>
        <a:prstGeom prst="roundRect">
          <a:avLst>
            <a:gd name="adj" fmla="val 10000"/>
          </a:avLst>
        </a:prstGeom>
        <a:solidFill>
          <a:schemeClr val="bg1">
            <a:lumMod val="75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C5.Get the </a:t>
          </a:r>
          <a:r>
            <a:rPr lang="en-US" sz="900" kern="1200" dirty="0" err="1"/>
            <a:t>jsons</a:t>
          </a:r>
          <a:r>
            <a:rPr lang="en-US" sz="900" kern="1200" dirty="0"/>
            <a:t> generated from your annexed group and plot it. First, try to connect to the private </a:t>
          </a:r>
          <a:r>
            <a:rPr lang="en-US" sz="900" kern="1200" dirty="0" err="1"/>
            <a:t>ip</a:t>
          </a:r>
          <a:r>
            <a:rPr lang="en-US" sz="900" kern="1200" dirty="0"/>
            <a:t> of your annexed group. </a:t>
          </a:r>
          <a:endParaRPr lang="es-ES" sz="900" kern="1200" dirty="0"/>
        </a:p>
      </dsp:txBody>
      <dsp:txXfrm>
        <a:off x="1326372" y="2118458"/>
        <a:ext cx="971527" cy="1811253"/>
      </dsp:txXfrm>
    </dsp:sp>
    <dsp:sp modelId="{D934BF17-73F7-457C-A015-064D2C205EB3}">
      <dsp:nvSpPr>
        <dsp:cNvPr id="0" name=""/>
        <dsp:cNvSpPr/>
      </dsp:nvSpPr>
      <dsp:spPr>
        <a:xfrm>
          <a:off x="2407808" y="536111"/>
          <a:ext cx="1116961" cy="27486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s-ES" sz="1100" kern="1200" dirty="0" err="1"/>
            <a:t>Clean</a:t>
          </a:r>
          <a:r>
            <a:rPr lang="es-ES" sz="1100" kern="1200" dirty="0"/>
            <a:t> </a:t>
          </a:r>
          <a:r>
            <a:rPr lang="es-ES" sz="1100" kern="1200" dirty="0" err="1"/>
            <a:t>the</a:t>
          </a:r>
          <a:r>
            <a:rPr lang="es-ES" sz="1100" kern="1200" dirty="0"/>
            <a:t> data</a:t>
          </a:r>
        </a:p>
      </dsp:txBody>
      <dsp:txXfrm>
        <a:off x="2415858" y="544161"/>
        <a:ext cx="1100861" cy="258762"/>
      </dsp:txXfrm>
    </dsp:sp>
    <dsp:sp modelId="{55980528-02F6-4BB3-904D-0899FD728362}">
      <dsp:nvSpPr>
        <dsp:cNvPr id="0" name=""/>
        <dsp:cNvSpPr/>
      </dsp:nvSpPr>
      <dsp:spPr>
        <a:xfrm rot="5381698">
          <a:off x="2944704" y="833512"/>
          <a:ext cx="45114"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72CBDA-C9AE-4F63-A792-6478EA5DBDCF}">
      <dsp:nvSpPr>
        <dsp:cNvPr id="0" name=""/>
        <dsp:cNvSpPr/>
      </dsp:nvSpPr>
      <dsp:spPr>
        <a:xfrm>
          <a:off x="2452204" y="901200"/>
          <a:ext cx="1031968" cy="257992"/>
        </a:xfrm>
        <a:prstGeom prst="roundRect">
          <a:avLst>
            <a:gd name="adj" fmla="val 10000"/>
          </a:avLst>
        </a:prstGeom>
        <a:solidFill>
          <a:schemeClr val="accent2">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C3 </a:t>
          </a:r>
          <a:r>
            <a:rPr lang="es-ES" sz="900" kern="1200" dirty="0" err="1"/>
            <a:t>Check</a:t>
          </a:r>
          <a:r>
            <a:rPr lang="es-ES" sz="900" kern="1200" dirty="0"/>
            <a:t> </a:t>
          </a:r>
          <a:r>
            <a:rPr lang="es-ES" sz="900" kern="1200" dirty="0" err="1"/>
            <a:t>all</a:t>
          </a:r>
          <a:r>
            <a:rPr lang="es-ES" sz="900" kern="1200" dirty="0"/>
            <a:t> data</a:t>
          </a:r>
        </a:p>
      </dsp:txBody>
      <dsp:txXfrm>
        <a:off x="2459760" y="908756"/>
        <a:ext cx="1016856" cy="242880"/>
      </dsp:txXfrm>
    </dsp:sp>
    <dsp:sp modelId="{7425D45A-E25C-4490-8CE7-06EC52EEEF5A}">
      <dsp:nvSpPr>
        <dsp:cNvPr id="0" name=""/>
        <dsp:cNvSpPr/>
      </dsp:nvSpPr>
      <dsp:spPr>
        <a:xfrm rot="5400000">
          <a:off x="2926492" y="1200888"/>
          <a:ext cx="83391"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6A7503-53A1-4E89-ABB0-3166A4805C14}">
      <dsp:nvSpPr>
        <dsp:cNvPr id="0" name=""/>
        <dsp:cNvSpPr/>
      </dsp:nvSpPr>
      <dsp:spPr>
        <a:xfrm>
          <a:off x="2452204" y="1287732"/>
          <a:ext cx="1031968" cy="257992"/>
        </a:xfrm>
        <a:prstGeom prst="roundRect">
          <a:avLst>
            <a:gd name="adj" fmla="val 10000"/>
          </a:avLst>
        </a:prstGeom>
        <a:solidFill>
          <a:schemeClr val="accent2">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err="1"/>
            <a:t>See</a:t>
          </a:r>
          <a:r>
            <a:rPr lang="es-ES" sz="900" kern="1200" dirty="0"/>
            <a:t> </a:t>
          </a:r>
          <a:r>
            <a:rPr lang="es-ES" sz="900" kern="1200" dirty="0" err="1"/>
            <a:t>what</a:t>
          </a:r>
          <a:r>
            <a:rPr lang="es-ES" sz="900" kern="1200" dirty="0"/>
            <a:t> </a:t>
          </a:r>
          <a:r>
            <a:rPr lang="es-ES" sz="900" kern="1200" dirty="0" err="1"/>
            <a:t>columns</a:t>
          </a:r>
          <a:r>
            <a:rPr lang="es-ES" sz="900" kern="1200" dirty="0"/>
            <a:t> </a:t>
          </a:r>
          <a:r>
            <a:rPr lang="es-ES" sz="900" kern="1200" dirty="0" err="1"/>
            <a:t>we</a:t>
          </a:r>
          <a:r>
            <a:rPr lang="es-ES" sz="900" kern="1200" dirty="0"/>
            <a:t> </a:t>
          </a:r>
          <a:r>
            <a:rPr lang="es-ES" sz="900" kern="1200" dirty="0" err="1"/>
            <a:t>will</a:t>
          </a:r>
          <a:r>
            <a:rPr lang="es-ES" sz="900" kern="1200" dirty="0"/>
            <a:t> </a:t>
          </a:r>
          <a:r>
            <a:rPr lang="es-ES" sz="900" kern="1200" dirty="0" err="1"/>
            <a:t>not</a:t>
          </a:r>
          <a:r>
            <a:rPr lang="es-ES" sz="900" kern="1200" dirty="0"/>
            <a:t> use</a:t>
          </a:r>
        </a:p>
      </dsp:txBody>
      <dsp:txXfrm>
        <a:off x="2459760" y="1295288"/>
        <a:ext cx="1016856" cy="242880"/>
      </dsp:txXfrm>
    </dsp:sp>
    <dsp:sp modelId="{BB9AF30D-B099-423D-87CB-938CD866B66C}">
      <dsp:nvSpPr>
        <dsp:cNvPr id="0" name=""/>
        <dsp:cNvSpPr/>
      </dsp:nvSpPr>
      <dsp:spPr>
        <a:xfrm rot="5400000">
          <a:off x="2908604" y="1605309"/>
          <a:ext cx="119168"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C4D13D-1A57-4179-B11A-73148DAFBFE9}">
      <dsp:nvSpPr>
        <dsp:cNvPr id="0" name=""/>
        <dsp:cNvSpPr/>
      </dsp:nvSpPr>
      <dsp:spPr>
        <a:xfrm>
          <a:off x="2452204" y="1710042"/>
          <a:ext cx="1031968"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10Cc </a:t>
          </a:r>
          <a:r>
            <a:rPr lang="es-ES" sz="900" kern="1200" dirty="0" err="1"/>
            <a:t>Check</a:t>
          </a:r>
          <a:r>
            <a:rPr lang="es-ES" sz="900" kern="1200" dirty="0"/>
            <a:t> </a:t>
          </a:r>
          <a:r>
            <a:rPr lang="es-ES" sz="900" kern="1200" dirty="0" err="1"/>
            <a:t>if</a:t>
          </a:r>
          <a:r>
            <a:rPr lang="es-ES" sz="900" kern="1200" dirty="0"/>
            <a:t> </a:t>
          </a:r>
          <a:r>
            <a:rPr lang="es-ES" sz="900" kern="1200" dirty="0" err="1"/>
            <a:t>it</a:t>
          </a:r>
          <a:r>
            <a:rPr lang="es-ES" sz="900" kern="1200" dirty="0"/>
            <a:t> has </a:t>
          </a:r>
          <a:r>
            <a:rPr lang="es-ES" sz="900" kern="1200" dirty="0" err="1"/>
            <a:t>outliers</a:t>
          </a:r>
          <a:endParaRPr lang="es-ES" sz="900" kern="1200" dirty="0"/>
        </a:p>
      </dsp:txBody>
      <dsp:txXfrm>
        <a:off x="2459760" y="1717598"/>
        <a:ext cx="1016856" cy="242880"/>
      </dsp:txXfrm>
    </dsp:sp>
    <dsp:sp modelId="{E4458DF4-E087-4388-84EA-C0055A4D15A1}">
      <dsp:nvSpPr>
        <dsp:cNvPr id="0" name=""/>
        <dsp:cNvSpPr/>
      </dsp:nvSpPr>
      <dsp:spPr>
        <a:xfrm rot="5310457">
          <a:off x="2957523" y="1983026"/>
          <a:ext cx="30009"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F3DFE1-9735-47DD-9142-B962558E58C1}">
      <dsp:nvSpPr>
        <dsp:cNvPr id="0" name=""/>
        <dsp:cNvSpPr/>
      </dsp:nvSpPr>
      <dsp:spPr>
        <a:xfrm>
          <a:off x="2460882" y="2043167"/>
          <a:ext cx="1031968"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10Cc </a:t>
          </a:r>
          <a:r>
            <a:rPr lang="es-ES" sz="900" kern="1200" dirty="0" err="1"/>
            <a:t>Remove</a:t>
          </a:r>
          <a:r>
            <a:rPr lang="es-ES" sz="900" kern="1200" dirty="0"/>
            <a:t> </a:t>
          </a:r>
          <a:r>
            <a:rPr lang="es-ES" sz="900" kern="1200" dirty="0" err="1"/>
            <a:t>outliers</a:t>
          </a:r>
          <a:endParaRPr lang="es-ES" sz="900" kern="1200" dirty="0"/>
        </a:p>
      </dsp:txBody>
      <dsp:txXfrm>
        <a:off x="2468438" y="2050723"/>
        <a:ext cx="1016856" cy="242880"/>
      </dsp:txXfrm>
    </dsp:sp>
    <dsp:sp modelId="{4BA50FF3-B8C2-4CAF-BCD6-DC016A57AA11}">
      <dsp:nvSpPr>
        <dsp:cNvPr id="0" name=""/>
        <dsp:cNvSpPr/>
      </dsp:nvSpPr>
      <dsp:spPr>
        <a:xfrm rot="5400000">
          <a:off x="2954292" y="2323733"/>
          <a:ext cx="45148"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4218FD-F38F-4548-9939-276DC38C4A45}">
      <dsp:nvSpPr>
        <dsp:cNvPr id="0" name=""/>
        <dsp:cNvSpPr/>
      </dsp:nvSpPr>
      <dsp:spPr>
        <a:xfrm>
          <a:off x="2460882" y="2391456"/>
          <a:ext cx="1031968" cy="336798"/>
        </a:xfrm>
        <a:prstGeom prst="roundRect">
          <a:avLst>
            <a:gd name="adj" fmla="val 10000"/>
          </a:avLst>
        </a:prstGeom>
        <a:solidFill>
          <a:schemeClr val="accent2">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err="1"/>
            <a:t>Drop</a:t>
          </a:r>
          <a:r>
            <a:rPr lang="es-ES" sz="900" kern="1200" dirty="0"/>
            <a:t> </a:t>
          </a:r>
          <a:r>
            <a:rPr lang="es-ES" sz="900" kern="1200" dirty="0" err="1"/>
            <a:t>the</a:t>
          </a:r>
          <a:r>
            <a:rPr lang="es-ES" sz="900" kern="1200" dirty="0"/>
            <a:t> </a:t>
          </a:r>
          <a:r>
            <a:rPr lang="es-ES" sz="900" kern="1200" dirty="0" err="1"/>
            <a:t>columns</a:t>
          </a:r>
          <a:r>
            <a:rPr lang="es-ES" sz="900" kern="1200" dirty="0"/>
            <a:t> </a:t>
          </a:r>
          <a:r>
            <a:rPr lang="es-ES" sz="900" kern="1200" dirty="0" err="1"/>
            <a:t>that</a:t>
          </a:r>
          <a:r>
            <a:rPr lang="es-ES" sz="900" kern="1200" dirty="0"/>
            <a:t> </a:t>
          </a:r>
          <a:r>
            <a:rPr lang="es-ES" sz="900" kern="1200" dirty="0" err="1"/>
            <a:t>we</a:t>
          </a:r>
          <a:r>
            <a:rPr lang="es-ES" sz="900" kern="1200" dirty="0"/>
            <a:t> are </a:t>
          </a:r>
          <a:r>
            <a:rPr lang="es-ES" sz="900" kern="1200" dirty="0" err="1"/>
            <a:t>not</a:t>
          </a:r>
          <a:r>
            <a:rPr lang="es-ES" sz="900" kern="1200" dirty="0"/>
            <a:t> </a:t>
          </a:r>
          <a:r>
            <a:rPr lang="es-ES" sz="900" kern="1200" dirty="0" err="1"/>
            <a:t>using</a:t>
          </a:r>
          <a:endParaRPr lang="es-ES" sz="900" kern="1200" dirty="0"/>
        </a:p>
      </dsp:txBody>
      <dsp:txXfrm>
        <a:off x="2470746" y="2401320"/>
        <a:ext cx="1012240" cy="317070"/>
      </dsp:txXfrm>
    </dsp:sp>
    <dsp:sp modelId="{20F69DA4-8440-461A-9F80-CC2A8AAA25DE}">
      <dsp:nvSpPr>
        <dsp:cNvPr id="0" name=""/>
        <dsp:cNvSpPr/>
      </dsp:nvSpPr>
      <dsp:spPr>
        <a:xfrm rot="5458011">
          <a:off x="2930849" y="2770330"/>
          <a:ext cx="84169"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39DA49-C2C1-4AB2-AE6B-76F30F606C74}">
      <dsp:nvSpPr>
        <dsp:cNvPr id="0" name=""/>
        <dsp:cNvSpPr/>
      </dsp:nvSpPr>
      <dsp:spPr>
        <a:xfrm>
          <a:off x="2451801" y="2857555"/>
          <a:ext cx="1031968" cy="480830"/>
        </a:xfrm>
        <a:prstGeom prst="roundRect">
          <a:avLst>
            <a:gd name="adj" fmla="val 10000"/>
          </a:avLst>
        </a:prstGeom>
        <a:solidFill>
          <a:schemeClr val="accent2">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Change </a:t>
          </a:r>
          <a:r>
            <a:rPr lang="es-ES" sz="900" kern="1200" dirty="0" err="1"/>
            <a:t>when</a:t>
          </a:r>
          <a:r>
            <a:rPr lang="es-ES" sz="900" kern="1200" dirty="0"/>
            <a:t> </a:t>
          </a:r>
          <a:r>
            <a:rPr lang="es-ES" sz="900" kern="1200" dirty="0" err="1"/>
            <a:t>needed</a:t>
          </a:r>
          <a:r>
            <a:rPr lang="es-ES" sz="900" kern="1200" dirty="0"/>
            <a:t> </a:t>
          </a:r>
          <a:r>
            <a:rPr lang="es-ES" sz="900" kern="1200" dirty="0" err="1"/>
            <a:t>the</a:t>
          </a:r>
          <a:r>
            <a:rPr lang="es-ES" sz="900" kern="1200" dirty="0"/>
            <a:t> </a:t>
          </a:r>
          <a:r>
            <a:rPr lang="es-ES" sz="900" kern="1200" dirty="0" err="1"/>
            <a:t>column</a:t>
          </a:r>
          <a:r>
            <a:rPr lang="es-ES" sz="900" kern="1200" dirty="0"/>
            <a:t> data </a:t>
          </a:r>
          <a:r>
            <a:rPr lang="es-ES" sz="900" kern="1200" dirty="0" err="1"/>
            <a:t>type</a:t>
          </a:r>
          <a:endParaRPr lang="es-ES" sz="900" kern="1200" dirty="0"/>
        </a:p>
      </dsp:txBody>
      <dsp:txXfrm>
        <a:off x="2465884" y="2871638"/>
        <a:ext cx="1003802" cy="452664"/>
      </dsp:txXfrm>
    </dsp:sp>
    <dsp:sp modelId="{71566A7A-7AEE-4289-81D1-50D26B689D08}">
      <dsp:nvSpPr>
        <dsp:cNvPr id="0" name=""/>
        <dsp:cNvSpPr/>
      </dsp:nvSpPr>
      <dsp:spPr>
        <a:xfrm>
          <a:off x="3782902" y="545362"/>
          <a:ext cx="2371371" cy="364063"/>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s-ES" sz="1100" kern="1200" dirty="0" err="1"/>
            <a:t>Analisys</a:t>
          </a:r>
          <a:r>
            <a:rPr lang="es-ES" sz="1100" kern="1200" dirty="0"/>
            <a:t>, </a:t>
          </a:r>
          <a:r>
            <a:rPr lang="es-ES" sz="1100" kern="1200" dirty="0" err="1"/>
            <a:t>Insights</a:t>
          </a:r>
          <a:r>
            <a:rPr lang="es-ES" sz="1100" kern="1200" dirty="0"/>
            <a:t> and </a:t>
          </a:r>
          <a:r>
            <a:rPr lang="es-ES" sz="1100" kern="1200" dirty="0" err="1"/>
            <a:t>visualization</a:t>
          </a:r>
          <a:endParaRPr lang="es-ES" sz="1100" kern="1200" dirty="0"/>
        </a:p>
      </dsp:txBody>
      <dsp:txXfrm>
        <a:off x="3793565" y="556025"/>
        <a:ext cx="2350045" cy="342737"/>
      </dsp:txXfrm>
    </dsp:sp>
    <dsp:sp modelId="{3F2A3A05-5048-4094-9617-BCF08880290C}">
      <dsp:nvSpPr>
        <dsp:cNvPr id="0" name=""/>
        <dsp:cNvSpPr/>
      </dsp:nvSpPr>
      <dsp:spPr>
        <a:xfrm rot="5364993">
          <a:off x="4933345" y="962580"/>
          <a:ext cx="75733"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F88A5A-8EA1-4B20-97E3-B4DD2A4E0535}">
      <dsp:nvSpPr>
        <dsp:cNvPr id="0" name=""/>
        <dsp:cNvSpPr/>
      </dsp:nvSpPr>
      <dsp:spPr>
        <a:xfrm>
          <a:off x="3788784" y="1060884"/>
          <a:ext cx="2371371" cy="488281"/>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C4Add a </a:t>
          </a:r>
          <a:r>
            <a:rPr lang="es-ES" sz="900" kern="1200" dirty="0" err="1"/>
            <a:t>column</a:t>
          </a:r>
          <a:r>
            <a:rPr lang="es-ES" sz="900" kern="1200" dirty="0"/>
            <a:t> </a:t>
          </a:r>
          <a:r>
            <a:rPr lang="es-ES" sz="900" kern="1200" dirty="0" err="1"/>
            <a:t>called</a:t>
          </a:r>
          <a:r>
            <a:rPr lang="es-ES" sz="900" kern="1200" dirty="0"/>
            <a:t>  </a:t>
          </a:r>
          <a:r>
            <a:rPr lang="es-ES" sz="900" kern="1200" dirty="0" err="1"/>
            <a:t>the</a:t>
          </a:r>
          <a:r>
            <a:rPr lang="en-US" sz="900" kern="1200" dirty="0"/>
            <a:t>“</a:t>
          </a:r>
          <a:r>
            <a:rPr lang="en-US" sz="900" kern="1200" dirty="0" err="1"/>
            <a:t>n_c_averages</a:t>
          </a:r>
          <a:r>
            <a:rPr lang="en-US" sz="900" kern="1200" dirty="0"/>
            <a:t>”</a:t>
          </a:r>
          <a:r>
            <a:rPr lang="es-ES" sz="900" kern="1200" dirty="0"/>
            <a:t> </a:t>
          </a:r>
          <a:r>
            <a:rPr lang="es-ES" sz="900" kern="1200" dirty="0" err="1"/>
            <a:t>that</a:t>
          </a:r>
          <a:r>
            <a:rPr lang="es-ES" sz="900" kern="1200" dirty="0"/>
            <a:t> </a:t>
          </a:r>
          <a:r>
            <a:rPr lang="es-ES" sz="900" kern="1200" dirty="0" err="1"/>
            <a:t>represents</a:t>
          </a:r>
          <a:r>
            <a:rPr lang="es-ES" sz="900" kern="1200" dirty="0"/>
            <a:t> </a:t>
          </a:r>
          <a:r>
            <a:rPr lang="es-ES" sz="900" kern="1200" dirty="0" err="1"/>
            <a:t>the</a:t>
          </a:r>
          <a:r>
            <a:rPr lang="es-ES" sz="900" kern="1200" dirty="0"/>
            <a:t> mean </a:t>
          </a:r>
          <a:r>
            <a:rPr lang="en-US" sz="900" kern="1200" dirty="0"/>
            <a:t>of the “</a:t>
          </a:r>
          <a:r>
            <a:rPr lang="en-US" sz="900" kern="1200" dirty="0" err="1"/>
            <a:t>new_cases</a:t>
          </a:r>
          <a:r>
            <a:rPr lang="en-US" sz="900" kern="1200" dirty="0"/>
            <a:t>” per day of all of your countries. Export the column to a json for the team B</a:t>
          </a:r>
          <a:endParaRPr lang="es-ES" sz="900" kern="1200" dirty="0"/>
        </a:p>
      </dsp:txBody>
      <dsp:txXfrm>
        <a:off x="3803085" y="1075185"/>
        <a:ext cx="2342769" cy="459679"/>
      </dsp:txXfrm>
    </dsp:sp>
    <dsp:sp modelId="{47056ED3-F582-4DD3-A3DE-DF309FFF0BBD}">
      <dsp:nvSpPr>
        <dsp:cNvPr id="0" name=""/>
        <dsp:cNvSpPr/>
      </dsp:nvSpPr>
      <dsp:spPr>
        <a:xfrm rot="5648320">
          <a:off x="4912629" y="1588685"/>
          <a:ext cx="79363"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869A57-D233-48DE-9A0D-C4DDE244E5D7}">
      <dsp:nvSpPr>
        <dsp:cNvPr id="0" name=""/>
        <dsp:cNvSpPr/>
      </dsp:nvSpPr>
      <dsp:spPr>
        <a:xfrm>
          <a:off x="3748960" y="1673353"/>
          <a:ext cx="2371371" cy="364063"/>
        </a:xfrm>
        <a:prstGeom prst="roundRect">
          <a:avLst>
            <a:gd name="adj" fmla="val 10000"/>
          </a:avLst>
        </a:prstGeom>
        <a:solidFill>
          <a:schemeClr val="bg2">
            <a:lumMod val="85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C.8.Per country, which are the columns that are more related? Draw a correlation matrix</a:t>
          </a:r>
          <a:endParaRPr lang="es-ES" sz="900" kern="1200" dirty="0"/>
        </a:p>
      </dsp:txBody>
      <dsp:txXfrm>
        <a:off x="3759623" y="1684016"/>
        <a:ext cx="2350045" cy="342737"/>
      </dsp:txXfrm>
    </dsp:sp>
    <dsp:sp modelId="{3CC9278C-B30C-4457-AA02-47B152F601BA}">
      <dsp:nvSpPr>
        <dsp:cNvPr id="0" name=""/>
        <dsp:cNvSpPr/>
      </dsp:nvSpPr>
      <dsp:spPr>
        <a:xfrm rot="5402706">
          <a:off x="4921994" y="2049897"/>
          <a:ext cx="24962"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D4EA3A-F763-46E4-B92B-6D614AEAA056}">
      <dsp:nvSpPr>
        <dsp:cNvPr id="0" name=""/>
        <dsp:cNvSpPr/>
      </dsp:nvSpPr>
      <dsp:spPr>
        <a:xfrm>
          <a:off x="3748475" y="2107526"/>
          <a:ext cx="2371371" cy="728208"/>
        </a:xfrm>
        <a:prstGeom prst="roundRect">
          <a:avLst>
            <a:gd name="adj" fmla="val 10000"/>
          </a:avLst>
        </a:prstGeom>
        <a:solidFill>
          <a:schemeClr val="accent3">
            <a:lumMod val="20000"/>
            <a:lumOff val="8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C.6.Show different tendencies for each column in your dataset. Show, vertically, the start date and end date of the alarm state in each plot. If there is no alarm state, then show only the start date.</a:t>
          </a:r>
          <a:endParaRPr lang="es-ES" sz="900" kern="1200" dirty="0"/>
        </a:p>
      </dsp:txBody>
      <dsp:txXfrm>
        <a:off x="3769803" y="2128854"/>
        <a:ext cx="2328715" cy="685552"/>
      </dsp:txXfrm>
    </dsp:sp>
    <dsp:sp modelId="{42937901-CB33-46BB-A6E0-1DD66BF1E764}">
      <dsp:nvSpPr>
        <dsp:cNvPr id="0" name=""/>
        <dsp:cNvSpPr/>
      </dsp:nvSpPr>
      <dsp:spPr>
        <a:xfrm rot="5325518">
          <a:off x="4932515" y="2845974"/>
          <a:ext cx="20493"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93E2A2-01B1-4B96-8BE1-20E07ED87082}">
      <dsp:nvSpPr>
        <dsp:cNvPr id="0" name=""/>
        <dsp:cNvSpPr/>
      </dsp:nvSpPr>
      <dsp:spPr>
        <a:xfrm>
          <a:off x="3702320" y="2901362"/>
          <a:ext cx="2492823" cy="485427"/>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C.10a What position do your countries </a:t>
          </a:r>
          <a:r>
            <a:rPr lang="en-US" sz="900" kern="1200" dirty="0" err="1"/>
            <a:t>occupe</a:t>
          </a:r>
          <a:r>
            <a:rPr lang="en-US" sz="900" kern="1200" dirty="0"/>
            <a:t> respect to the number of total infected, total deaths and total recoveries?</a:t>
          </a:r>
          <a:endParaRPr lang="es-ES" sz="900" kern="1200" dirty="0"/>
        </a:p>
      </dsp:txBody>
      <dsp:txXfrm>
        <a:off x="3716538" y="2915580"/>
        <a:ext cx="2464387" cy="456991"/>
      </dsp:txXfrm>
    </dsp:sp>
    <dsp:sp modelId="{93ABB809-B98D-499F-88CF-B49C020E7D28}">
      <dsp:nvSpPr>
        <dsp:cNvPr id="0" name=""/>
        <dsp:cNvSpPr/>
      </dsp:nvSpPr>
      <dsp:spPr>
        <a:xfrm rot="5231712">
          <a:off x="4892706" y="3459250"/>
          <a:ext cx="145146"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404707-30A4-49CE-8BF1-A553EAF4DF76}">
      <dsp:nvSpPr>
        <dsp:cNvPr id="0" name=""/>
        <dsp:cNvSpPr/>
      </dsp:nvSpPr>
      <dsp:spPr>
        <a:xfrm>
          <a:off x="3744414" y="3576858"/>
          <a:ext cx="2463681"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C10.b What can you conclude about your data study?</a:t>
          </a:r>
          <a:endParaRPr lang="es-ES" sz="900" kern="1200" dirty="0"/>
        </a:p>
      </dsp:txBody>
      <dsp:txXfrm>
        <a:off x="3751970" y="3584414"/>
        <a:ext cx="2448569" cy="242880"/>
      </dsp:txXfrm>
    </dsp:sp>
    <dsp:sp modelId="{DEE2245B-611A-4D55-BCC2-1B8276EE92CA}">
      <dsp:nvSpPr>
        <dsp:cNvPr id="0" name=""/>
        <dsp:cNvSpPr/>
      </dsp:nvSpPr>
      <dsp:spPr>
        <a:xfrm rot="5439007">
          <a:off x="4937336" y="3871628"/>
          <a:ext cx="73563"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829F2A-F02E-45E2-83AC-E2EB5AA0F7D1}">
      <dsp:nvSpPr>
        <dsp:cNvPr id="0" name=""/>
        <dsp:cNvSpPr/>
      </dsp:nvSpPr>
      <dsp:spPr>
        <a:xfrm>
          <a:off x="3744734" y="3953555"/>
          <a:ext cx="2453588" cy="33766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B1 Draw, in different colors and vertically, the moments when the daily death curve increases and decreases.</a:t>
          </a:r>
          <a:endParaRPr lang="es-ES" sz="900" kern="1200" dirty="0"/>
        </a:p>
      </dsp:txBody>
      <dsp:txXfrm>
        <a:off x="3754624" y="3963445"/>
        <a:ext cx="2433808" cy="317882"/>
      </dsp:txXfrm>
    </dsp:sp>
    <dsp:sp modelId="{5ECA7CDD-9B7B-44A1-A56F-A1204EA17118}">
      <dsp:nvSpPr>
        <dsp:cNvPr id="0" name=""/>
        <dsp:cNvSpPr/>
      </dsp:nvSpPr>
      <dsp:spPr>
        <a:xfrm rot="5668296">
          <a:off x="4912258" y="4332126"/>
          <a:ext cx="82204"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2E39E5-6734-41D0-9D2A-B88E3BC21305}">
      <dsp:nvSpPr>
        <dsp:cNvPr id="0" name=""/>
        <dsp:cNvSpPr/>
      </dsp:nvSpPr>
      <dsp:spPr>
        <a:xfrm>
          <a:off x="3707367" y="4418183"/>
          <a:ext cx="2453588" cy="364063"/>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B2 Create with bars, lines, points and pie charts the daily deaths and infected</a:t>
          </a:r>
          <a:endParaRPr lang="es-ES" sz="900" kern="1200" dirty="0"/>
        </a:p>
      </dsp:txBody>
      <dsp:txXfrm>
        <a:off x="3718030" y="4428846"/>
        <a:ext cx="2432262" cy="342737"/>
      </dsp:txXfrm>
    </dsp:sp>
    <dsp:sp modelId="{C824C035-27FF-42BC-9877-2CB535A1589C}">
      <dsp:nvSpPr>
        <dsp:cNvPr id="0" name=""/>
        <dsp:cNvSpPr/>
      </dsp:nvSpPr>
      <dsp:spPr>
        <a:xfrm rot="5342537">
          <a:off x="4897473" y="4823027"/>
          <a:ext cx="81579"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7A096C-B75D-43B5-A2A8-393064BD8691}">
      <dsp:nvSpPr>
        <dsp:cNvPr id="0" name=""/>
        <dsp:cNvSpPr/>
      </dsp:nvSpPr>
      <dsp:spPr>
        <a:xfrm>
          <a:off x="3715571" y="4908957"/>
          <a:ext cx="2453588" cy="364063"/>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B3 Research to save each plot in local files. Save them on different folders for each country.</a:t>
          </a:r>
          <a:endParaRPr lang="es-ES" sz="900" kern="1200" dirty="0"/>
        </a:p>
      </dsp:txBody>
      <dsp:txXfrm>
        <a:off x="3726234" y="4919620"/>
        <a:ext cx="2432262" cy="342737"/>
      </dsp:txXfrm>
    </dsp:sp>
    <dsp:sp modelId="{81200645-2842-4232-8DCD-964C045BF941}">
      <dsp:nvSpPr>
        <dsp:cNvPr id="0" name=""/>
        <dsp:cNvSpPr/>
      </dsp:nvSpPr>
      <dsp:spPr>
        <a:xfrm rot="5457463">
          <a:off x="4897474" y="5313799"/>
          <a:ext cx="81576"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A160BA-ADC5-455F-BB12-301BF7836583}">
      <dsp:nvSpPr>
        <dsp:cNvPr id="0" name=""/>
        <dsp:cNvSpPr/>
      </dsp:nvSpPr>
      <dsp:spPr>
        <a:xfrm>
          <a:off x="3707367" y="5399727"/>
          <a:ext cx="2453588" cy="364063"/>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dirty="0"/>
            <a:t>B4 When are the worst moments to go to the countries? Answer this referring to the “</a:t>
          </a:r>
          <a:r>
            <a:rPr lang="en-US" sz="900" kern="1200" dirty="0" err="1"/>
            <a:t>per_million</a:t>
          </a:r>
          <a:r>
            <a:rPr lang="en-US" sz="900" kern="1200" dirty="0"/>
            <a:t>” columns.</a:t>
          </a:r>
          <a:endParaRPr lang="es-ES" sz="900" kern="1200" dirty="0"/>
        </a:p>
      </dsp:txBody>
      <dsp:txXfrm>
        <a:off x="3718030" y="5410390"/>
        <a:ext cx="2432262" cy="342737"/>
      </dsp:txXfrm>
    </dsp:sp>
    <dsp:sp modelId="{58D38E1A-E03D-4DB3-87E5-0BAA3476DCE0}">
      <dsp:nvSpPr>
        <dsp:cNvPr id="0" name=""/>
        <dsp:cNvSpPr/>
      </dsp:nvSpPr>
      <dsp:spPr>
        <a:xfrm>
          <a:off x="6611409" y="546903"/>
          <a:ext cx="1260942" cy="2579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s-ES" sz="1100" kern="1200" dirty="0"/>
            <a:t>C4 API</a:t>
          </a:r>
        </a:p>
      </dsp:txBody>
      <dsp:txXfrm>
        <a:off x="6618965" y="554459"/>
        <a:ext cx="1245830" cy="242880"/>
      </dsp:txXfrm>
    </dsp:sp>
    <dsp:sp modelId="{B7E60923-6D05-4F5D-8115-1914674848BA}">
      <dsp:nvSpPr>
        <dsp:cNvPr id="0" name=""/>
        <dsp:cNvSpPr/>
      </dsp:nvSpPr>
      <dsp:spPr>
        <a:xfrm rot="5132390">
          <a:off x="7213674" y="872678"/>
          <a:ext cx="90631"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C7140D-CEAE-407F-B091-5663B41575E9}">
      <dsp:nvSpPr>
        <dsp:cNvPr id="0" name=""/>
        <dsp:cNvSpPr/>
      </dsp:nvSpPr>
      <dsp:spPr>
        <a:xfrm>
          <a:off x="6760116" y="985610"/>
          <a:ext cx="1031968"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API </a:t>
          </a:r>
          <a:r>
            <a:rPr lang="es-ES" sz="900" kern="1200" dirty="0" err="1"/>
            <a:t>workfloow</a:t>
          </a:r>
          <a:endParaRPr lang="es-ES" sz="900" kern="1200" dirty="0"/>
        </a:p>
      </dsp:txBody>
      <dsp:txXfrm>
        <a:off x="6767672" y="993166"/>
        <a:ext cx="1016856" cy="242880"/>
      </dsp:txXfrm>
    </dsp:sp>
    <dsp:sp modelId="{7B00EFE6-DC15-47D3-906F-A566786E4C2F}">
      <dsp:nvSpPr>
        <dsp:cNvPr id="0" name=""/>
        <dsp:cNvSpPr/>
      </dsp:nvSpPr>
      <dsp:spPr>
        <a:xfrm rot="5400000">
          <a:off x="7248775" y="1270927"/>
          <a:ext cx="54650"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685979-AF04-4B1F-B89E-D99D3D3A9A19}">
      <dsp:nvSpPr>
        <dsp:cNvPr id="0" name=""/>
        <dsp:cNvSpPr/>
      </dsp:nvSpPr>
      <dsp:spPr>
        <a:xfrm>
          <a:off x="6760116" y="1343401"/>
          <a:ext cx="1031968"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err="1"/>
            <a:t>Devellop</a:t>
          </a:r>
          <a:r>
            <a:rPr lang="es-ES" sz="900" kern="1200" dirty="0"/>
            <a:t> </a:t>
          </a:r>
          <a:r>
            <a:rPr lang="es-ES" sz="900" kern="1200" dirty="0" err="1"/>
            <a:t>the</a:t>
          </a:r>
          <a:r>
            <a:rPr lang="es-ES" sz="900" kern="1200" dirty="0"/>
            <a:t> </a:t>
          </a:r>
          <a:r>
            <a:rPr lang="es-ES" sz="900" kern="1200" dirty="0" err="1"/>
            <a:t>code</a:t>
          </a:r>
          <a:endParaRPr lang="es-ES" sz="900" kern="1200" dirty="0"/>
        </a:p>
      </dsp:txBody>
      <dsp:txXfrm>
        <a:off x="6767672" y="1350957"/>
        <a:ext cx="1016856" cy="242880"/>
      </dsp:txXfrm>
    </dsp:sp>
    <dsp:sp modelId="{4FA736D8-E7E6-4FE6-9496-2EB7C1DB8B11}">
      <dsp:nvSpPr>
        <dsp:cNvPr id="0" name=""/>
        <dsp:cNvSpPr/>
      </dsp:nvSpPr>
      <dsp:spPr>
        <a:xfrm rot="5400000">
          <a:off x="7197660" y="1679833"/>
          <a:ext cx="156879"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5C2239-5243-4430-87C8-B0F0CCD3FAB3}">
      <dsp:nvSpPr>
        <dsp:cNvPr id="0" name=""/>
        <dsp:cNvSpPr/>
      </dsp:nvSpPr>
      <dsp:spPr>
        <a:xfrm>
          <a:off x="6760116" y="1803422"/>
          <a:ext cx="1031968"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err="1"/>
            <a:t>Implement</a:t>
          </a:r>
          <a:endParaRPr lang="es-ES" sz="900" kern="1200" dirty="0"/>
        </a:p>
      </dsp:txBody>
      <dsp:txXfrm>
        <a:off x="6767672" y="1810978"/>
        <a:ext cx="1016856" cy="242880"/>
      </dsp:txXfrm>
    </dsp:sp>
    <dsp:sp modelId="{BD166B4B-FB64-4434-ADE0-C84FD743A7A5}">
      <dsp:nvSpPr>
        <dsp:cNvPr id="0" name=""/>
        <dsp:cNvSpPr/>
      </dsp:nvSpPr>
      <dsp:spPr>
        <a:xfrm rot="5400000">
          <a:off x="7198873" y="2138641"/>
          <a:ext cx="154454"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215478-CC85-4EAA-AD02-85D2867B023F}">
      <dsp:nvSpPr>
        <dsp:cNvPr id="0" name=""/>
        <dsp:cNvSpPr/>
      </dsp:nvSpPr>
      <dsp:spPr>
        <a:xfrm>
          <a:off x="6760116" y="2261017"/>
          <a:ext cx="1031968"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Test</a:t>
          </a:r>
        </a:p>
      </dsp:txBody>
      <dsp:txXfrm>
        <a:off x="6767672" y="2268573"/>
        <a:ext cx="1016856" cy="242880"/>
      </dsp:txXfrm>
    </dsp:sp>
    <dsp:sp modelId="{5DDAC658-4AD8-4BAC-90DC-90ADA3A827E5}">
      <dsp:nvSpPr>
        <dsp:cNvPr id="0" name=""/>
        <dsp:cNvSpPr/>
      </dsp:nvSpPr>
      <dsp:spPr>
        <a:xfrm rot="5351724">
          <a:off x="7207775" y="2590458"/>
          <a:ext cx="142915"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F519AE-394C-4611-A580-B12FDB675F88}">
      <dsp:nvSpPr>
        <dsp:cNvPr id="0" name=""/>
        <dsp:cNvSpPr/>
      </dsp:nvSpPr>
      <dsp:spPr>
        <a:xfrm>
          <a:off x="6766380" y="2707055"/>
          <a:ext cx="1031968"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err="1"/>
            <a:t>Debbuging</a:t>
          </a:r>
          <a:endParaRPr lang="es-ES" sz="900" kern="1200" dirty="0"/>
        </a:p>
      </dsp:txBody>
      <dsp:txXfrm>
        <a:off x="6773936" y="2714611"/>
        <a:ext cx="1016856" cy="242880"/>
      </dsp:txXfrm>
    </dsp:sp>
    <dsp:sp modelId="{EB6AEC79-8347-460E-A873-F5248A454454}">
      <dsp:nvSpPr>
        <dsp:cNvPr id="0" name=""/>
        <dsp:cNvSpPr/>
      </dsp:nvSpPr>
      <dsp:spPr>
        <a:xfrm>
          <a:off x="6696748" y="3072678"/>
          <a:ext cx="1242521" cy="36518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s-ES" sz="1100" kern="1200" dirty="0" err="1"/>
            <a:t>Console</a:t>
          </a:r>
          <a:r>
            <a:rPr lang="es-ES" sz="1100" kern="1200" dirty="0"/>
            <a:t> file OOP</a:t>
          </a:r>
        </a:p>
      </dsp:txBody>
      <dsp:txXfrm>
        <a:off x="6707444" y="3083374"/>
        <a:ext cx="1221129" cy="343788"/>
      </dsp:txXfrm>
    </dsp:sp>
    <dsp:sp modelId="{EDE37669-08D4-4404-A82E-31E613AC541B}">
      <dsp:nvSpPr>
        <dsp:cNvPr id="0" name=""/>
        <dsp:cNvSpPr/>
      </dsp:nvSpPr>
      <dsp:spPr>
        <a:xfrm rot="4762494">
          <a:off x="7337726" y="3460551"/>
          <a:ext cx="46056"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3776FB-B902-4A0F-9BF8-0B5D6C25E5F3}">
      <dsp:nvSpPr>
        <dsp:cNvPr id="0" name=""/>
        <dsp:cNvSpPr/>
      </dsp:nvSpPr>
      <dsp:spPr>
        <a:xfrm>
          <a:off x="6768748" y="3528392"/>
          <a:ext cx="1249394"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s-ES" sz="1100" kern="1200" dirty="0" err="1"/>
            <a:t>Receives</a:t>
          </a:r>
          <a:r>
            <a:rPr lang="es-ES" sz="1100" kern="1200" dirty="0"/>
            <a:t> </a:t>
          </a:r>
          <a:r>
            <a:rPr lang="es-ES" sz="1100" kern="1200" dirty="0" err="1"/>
            <a:t>an</a:t>
          </a:r>
          <a:r>
            <a:rPr lang="es-ES" sz="1100" kern="1200" dirty="0"/>
            <a:t> </a:t>
          </a:r>
          <a:r>
            <a:rPr lang="es-ES" sz="1100" kern="1200" dirty="0" err="1"/>
            <a:t>argument</a:t>
          </a:r>
          <a:r>
            <a:rPr lang="es-ES" sz="1100" kern="1200" dirty="0"/>
            <a:t> –j 18</a:t>
          </a:r>
        </a:p>
      </dsp:txBody>
      <dsp:txXfrm>
        <a:off x="6776304" y="3535948"/>
        <a:ext cx="1234282" cy="242880"/>
      </dsp:txXfrm>
    </dsp:sp>
    <dsp:sp modelId="{078A3874-E816-4272-8F31-C73C9901A816}">
      <dsp:nvSpPr>
        <dsp:cNvPr id="0" name=""/>
        <dsp:cNvSpPr/>
      </dsp:nvSpPr>
      <dsp:spPr>
        <a:xfrm rot="5268431">
          <a:off x="7371851" y="3814834"/>
          <a:ext cx="56974"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8A5837-745B-4CFB-A5BC-F12028642317}">
      <dsp:nvSpPr>
        <dsp:cNvPr id="0" name=""/>
        <dsp:cNvSpPr/>
      </dsp:nvSpPr>
      <dsp:spPr>
        <a:xfrm>
          <a:off x="6768754" y="3888432"/>
          <a:ext cx="1282221" cy="395489"/>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s-ES" sz="1100" kern="1200" dirty="0"/>
            <a:t>A file </a:t>
          </a:r>
          <a:r>
            <a:rPr lang="es-ES" sz="1100" kern="1200" dirty="0" err="1"/>
            <a:t>that</a:t>
          </a:r>
          <a:r>
            <a:rPr lang="es-ES" sz="1100" kern="1200" dirty="0"/>
            <a:t> </a:t>
          </a:r>
          <a:r>
            <a:rPr lang="es-ES" sz="1100" kern="1200" dirty="0" err="1"/>
            <a:t>returns</a:t>
          </a:r>
          <a:r>
            <a:rPr lang="es-ES" sz="1100" kern="1200" dirty="0"/>
            <a:t> </a:t>
          </a:r>
          <a:r>
            <a:rPr lang="es-ES" sz="1100" kern="1200" dirty="0" err="1"/>
            <a:t>the</a:t>
          </a:r>
          <a:r>
            <a:rPr lang="es-ES" sz="1100" kern="1200" dirty="0"/>
            <a:t> </a:t>
          </a:r>
          <a:r>
            <a:rPr lang="es-ES" sz="1100" kern="1200" dirty="0" err="1"/>
            <a:t>team</a:t>
          </a:r>
          <a:r>
            <a:rPr lang="es-ES" sz="1100" kern="1200" dirty="0"/>
            <a:t> </a:t>
          </a:r>
          <a:r>
            <a:rPr lang="es-ES" sz="1100" kern="1200" dirty="0" err="1"/>
            <a:t>json</a:t>
          </a:r>
          <a:r>
            <a:rPr lang="es-ES" sz="1100" kern="1200" dirty="0"/>
            <a:t> </a:t>
          </a:r>
        </a:p>
      </dsp:txBody>
      <dsp:txXfrm>
        <a:off x="6780337" y="3900015"/>
        <a:ext cx="1259055" cy="372323"/>
      </dsp:txXfrm>
    </dsp:sp>
    <dsp:sp modelId="{859C7D5C-D99D-4E39-BBBB-A23D9A456A24}">
      <dsp:nvSpPr>
        <dsp:cNvPr id="0" name=""/>
        <dsp:cNvSpPr/>
      </dsp:nvSpPr>
      <dsp:spPr>
        <a:xfrm rot="5499063">
          <a:off x="7333812" y="4351634"/>
          <a:ext cx="135500"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E6A99D-ECCE-4B93-8B0C-D9D124EA4CC3}">
      <dsp:nvSpPr>
        <dsp:cNvPr id="0" name=""/>
        <dsp:cNvSpPr/>
      </dsp:nvSpPr>
      <dsp:spPr>
        <a:xfrm>
          <a:off x="6768754" y="4464495"/>
          <a:ext cx="1252975" cy="257992"/>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s-ES" sz="1100" kern="1200" dirty="0" err="1"/>
            <a:t>If</a:t>
          </a:r>
          <a:r>
            <a:rPr lang="es-ES" sz="1100" kern="1200" dirty="0"/>
            <a:t> error </a:t>
          </a:r>
          <a:r>
            <a:rPr lang="es-ES" sz="1100" kern="1200" dirty="0" err="1"/>
            <a:t>returns</a:t>
          </a:r>
          <a:r>
            <a:rPr lang="es-ES" sz="1100" kern="1200" dirty="0"/>
            <a:t> a error </a:t>
          </a:r>
          <a:r>
            <a:rPr lang="es-ES" sz="1100" kern="1200" dirty="0" err="1"/>
            <a:t>message</a:t>
          </a:r>
          <a:endParaRPr lang="es-ES" sz="1100" kern="1200" dirty="0"/>
        </a:p>
      </dsp:txBody>
      <dsp:txXfrm>
        <a:off x="6776310" y="4472051"/>
        <a:ext cx="1237863" cy="242880"/>
      </dsp:txXfrm>
    </dsp:sp>
    <dsp:sp modelId="{470ECE57-2C31-43A7-A433-D0EBC2F0E978}">
      <dsp:nvSpPr>
        <dsp:cNvPr id="0" name=""/>
        <dsp:cNvSpPr/>
      </dsp:nvSpPr>
      <dsp:spPr>
        <a:xfrm>
          <a:off x="8226389" y="546902"/>
          <a:ext cx="1031968" cy="2579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s-ES" sz="1100" kern="1200" dirty="0" err="1"/>
            <a:t>Presentation</a:t>
          </a:r>
          <a:endParaRPr lang="es-ES" sz="1100" kern="1200" dirty="0"/>
        </a:p>
      </dsp:txBody>
      <dsp:txXfrm>
        <a:off x="8233945" y="554458"/>
        <a:ext cx="1016856" cy="242880"/>
      </dsp:txXfrm>
    </dsp:sp>
    <dsp:sp modelId="{C5439BD2-3F2F-4A8A-8890-F3F0BF00C55D}">
      <dsp:nvSpPr>
        <dsp:cNvPr id="0" name=""/>
        <dsp:cNvSpPr/>
      </dsp:nvSpPr>
      <dsp:spPr>
        <a:xfrm rot="5400000">
          <a:off x="8683123" y="900820"/>
          <a:ext cx="118499"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4291FC-8A40-47C6-9F42-08B4BD67335A}">
      <dsp:nvSpPr>
        <dsp:cNvPr id="0" name=""/>
        <dsp:cNvSpPr/>
      </dsp:nvSpPr>
      <dsp:spPr>
        <a:xfrm>
          <a:off x="8226389" y="1041893"/>
          <a:ext cx="1031968" cy="178339"/>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a:t>Prepare </a:t>
          </a:r>
          <a:r>
            <a:rPr lang="es-ES" sz="900" kern="1200" dirty="0" err="1"/>
            <a:t>the</a:t>
          </a:r>
          <a:r>
            <a:rPr lang="es-ES" sz="900" kern="1200" dirty="0"/>
            <a:t> </a:t>
          </a:r>
          <a:r>
            <a:rPr lang="es-ES" sz="900" kern="1200" dirty="0" err="1"/>
            <a:t>speach</a:t>
          </a:r>
          <a:endParaRPr lang="es-ES" sz="900" kern="1200" dirty="0"/>
        </a:p>
      </dsp:txBody>
      <dsp:txXfrm>
        <a:off x="8231612" y="1047116"/>
        <a:ext cx="1021522" cy="167893"/>
      </dsp:txXfrm>
    </dsp:sp>
    <dsp:sp modelId="{6EA6C1B2-C744-49D8-B80B-690854A2C257}">
      <dsp:nvSpPr>
        <dsp:cNvPr id="0" name=""/>
        <dsp:cNvSpPr/>
      </dsp:nvSpPr>
      <dsp:spPr>
        <a:xfrm rot="5565582">
          <a:off x="8663937" y="1289821"/>
          <a:ext cx="139390" cy="45148"/>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D9C3B1-C2CE-4781-8C1B-004E4E8D3A85}">
      <dsp:nvSpPr>
        <dsp:cNvPr id="0" name=""/>
        <dsp:cNvSpPr/>
      </dsp:nvSpPr>
      <dsp:spPr>
        <a:xfrm>
          <a:off x="8208907" y="1404558"/>
          <a:ext cx="1031968" cy="178339"/>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l" defTabSz="400050">
            <a:lnSpc>
              <a:spcPct val="90000"/>
            </a:lnSpc>
            <a:spcBef>
              <a:spcPct val="0"/>
            </a:spcBef>
            <a:spcAft>
              <a:spcPct val="35000"/>
            </a:spcAft>
            <a:buNone/>
          </a:pPr>
          <a:r>
            <a:rPr lang="es-ES" sz="900" kern="1200" dirty="0" err="1"/>
            <a:t>Review</a:t>
          </a:r>
          <a:endParaRPr lang="es-ES" sz="900" kern="1200" dirty="0"/>
        </a:p>
      </dsp:txBody>
      <dsp:txXfrm>
        <a:off x="8214130" y="1409781"/>
        <a:ext cx="1021522" cy="1678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70299A-0624-40F4-834A-9AFA1F2CB6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D7D66-7339-4D44-A4BA-FFBE9129F8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C325C9-2771-41AB-A856-65E536C85951}" type="datetimeFigureOut">
              <a:rPr lang="en-US" smtClean="0"/>
              <a:t>1/20/2021</a:t>
            </a:fld>
            <a:endParaRPr lang="en-US" dirty="0"/>
          </a:p>
        </p:txBody>
      </p:sp>
      <p:sp>
        <p:nvSpPr>
          <p:cNvPr id="4" name="Footer Placeholder 3">
            <a:extLst>
              <a:ext uri="{FF2B5EF4-FFF2-40B4-BE49-F238E27FC236}">
                <a16:creationId xmlns:a16="http://schemas.microsoft.com/office/drawing/2014/main" id="{60763180-95DE-4492-B171-2D85A10A44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B165671-D9EC-4DB4-A164-A9A3422663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86DC1-BDE5-44C6-80D1-31247498E90C}" type="slidenum">
              <a:rPr lang="en-US" smtClean="0"/>
              <a:t>‹#›</a:t>
            </a:fld>
            <a:endParaRPr lang="en-US" dirty="0"/>
          </a:p>
        </p:txBody>
      </p:sp>
    </p:spTree>
    <p:extLst>
      <p:ext uri="{BB962C8B-B14F-4D97-AF65-F5344CB8AC3E}">
        <p14:creationId xmlns:p14="http://schemas.microsoft.com/office/powerpoint/2010/main" val="4217697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E8BD9B-2A2F-494A-A6AA-7B0C58709D3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mn-ea"/>
        <a:cs typeface="+mn-cs"/>
      </a:defRPr>
    </a:lvl2pPr>
    <a:lvl3pPr marL="914400" algn="l" rtl="0" fontAlgn="base">
      <a:spcBef>
        <a:spcPct val="30000"/>
      </a:spcBef>
      <a:spcAft>
        <a:spcPct val="0"/>
      </a:spcAft>
      <a:defRPr sz="1200" kern="1200">
        <a:solidFill>
          <a:schemeClr val="tx1"/>
        </a:solidFill>
        <a:latin typeface="Times" charset="0"/>
        <a:ea typeface="+mn-ea"/>
        <a:cs typeface="+mn-cs"/>
      </a:defRPr>
    </a:lvl3pPr>
    <a:lvl4pPr marL="1371600" algn="l" rtl="0" fontAlgn="base">
      <a:spcBef>
        <a:spcPct val="30000"/>
      </a:spcBef>
      <a:spcAft>
        <a:spcPct val="0"/>
      </a:spcAft>
      <a:defRPr sz="1200" kern="1200">
        <a:solidFill>
          <a:schemeClr val="tx1"/>
        </a:solidFill>
        <a:latin typeface="Times" charset="0"/>
        <a:ea typeface="+mn-ea"/>
        <a:cs typeface="+mn-cs"/>
      </a:defRPr>
    </a:lvl4pPr>
    <a:lvl5pPr marL="1828800" algn="l" rtl="0" fontAlgn="base">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47CA8AC-D105-A34B-A74E-4A5674848F5A}"/>
              </a:ext>
            </a:extLst>
          </p:cNvPr>
          <p:cNvSpPr/>
          <p:nvPr userDrawn="1"/>
        </p:nvSpPr>
        <p:spPr bwMode="auto">
          <a:xfrm>
            <a:off x="2864081" y="6160092"/>
            <a:ext cx="4323413" cy="850308"/>
          </a:xfrm>
          <a:prstGeom prst="ellipse">
            <a:avLst/>
          </a:prstGeom>
          <a:gradFill flip="none" rotWithShape="1">
            <a:gsLst>
              <a:gs pos="0">
                <a:schemeClr val="tx1">
                  <a:alpha val="18000"/>
                </a:schemeClr>
              </a:gs>
              <a:gs pos="100000">
                <a:schemeClr val="tx1">
                  <a:lumMod val="95000"/>
                  <a:lumOff val="5000"/>
                  <a:alpha val="0"/>
                </a:schemeClr>
              </a:gs>
            </a:gsLst>
            <a:path path="circle">
              <a:fillToRect l="50000" t="50000" r="50000" b="50000"/>
            </a:path>
            <a:tileRect/>
          </a:gra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grpSp>
        <p:nvGrpSpPr>
          <p:cNvPr id="6" name="Group 93">
            <a:extLst>
              <a:ext uri="{FF2B5EF4-FFF2-40B4-BE49-F238E27FC236}">
                <a16:creationId xmlns:a16="http://schemas.microsoft.com/office/drawing/2014/main" id="{3A3B6B68-CE4F-4A4A-8388-6BFE27306B28}"/>
              </a:ext>
            </a:extLst>
          </p:cNvPr>
          <p:cNvGrpSpPr/>
          <p:nvPr userDrawn="1"/>
        </p:nvGrpSpPr>
        <p:grpSpPr>
          <a:xfrm>
            <a:off x="2251202" y="960282"/>
            <a:ext cx="5677111" cy="5286332"/>
            <a:chOff x="1380215" y="-746214"/>
            <a:chExt cx="5115561" cy="6351248"/>
          </a:xfrm>
        </p:grpSpPr>
        <p:sp>
          <p:nvSpPr>
            <p:cNvPr id="7" name="Freeform 7">
              <a:extLst>
                <a:ext uri="{FF2B5EF4-FFF2-40B4-BE49-F238E27FC236}">
                  <a16:creationId xmlns:a16="http://schemas.microsoft.com/office/drawing/2014/main" id="{29A96906-5B8A-FB42-95DF-FF6B0EBE72B0}"/>
                </a:ext>
              </a:extLst>
            </p:cNvPr>
            <p:cNvSpPr>
              <a:spLocks/>
            </p:cNvSpPr>
            <p:nvPr/>
          </p:nvSpPr>
          <p:spPr bwMode="auto">
            <a:xfrm>
              <a:off x="1899968" y="1588619"/>
              <a:ext cx="4017829" cy="1022522"/>
            </a:xfrm>
            <a:custGeom>
              <a:avLst/>
              <a:gdLst/>
              <a:ahLst/>
              <a:cxnLst>
                <a:cxn ang="0">
                  <a:pos x="3668" y="894"/>
                </a:cxn>
                <a:cxn ang="0">
                  <a:pos x="3632" y="776"/>
                </a:cxn>
                <a:cxn ang="0">
                  <a:pos x="3558" y="664"/>
                </a:cxn>
                <a:cxn ang="0">
                  <a:pos x="3448" y="560"/>
                </a:cxn>
                <a:cxn ang="0">
                  <a:pos x="3304" y="464"/>
                </a:cxn>
                <a:cxn ang="0">
                  <a:pos x="3132" y="378"/>
                </a:cxn>
                <a:cxn ang="0">
                  <a:pos x="2932" y="304"/>
                </a:cxn>
                <a:cxn ang="0">
                  <a:pos x="2710" y="244"/>
                </a:cxn>
                <a:cxn ang="0">
                  <a:pos x="2466" y="196"/>
                </a:cxn>
                <a:cxn ang="0">
                  <a:pos x="2204" y="164"/>
                </a:cxn>
                <a:cxn ang="0">
                  <a:pos x="1930" y="150"/>
                </a:cxn>
                <a:cxn ang="0">
                  <a:pos x="1740" y="150"/>
                </a:cxn>
                <a:cxn ang="0">
                  <a:pos x="1464" y="164"/>
                </a:cxn>
                <a:cxn ang="0">
                  <a:pos x="1204" y="196"/>
                </a:cxn>
                <a:cxn ang="0">
                  <a:pos x="960" y="244"/>
                </a:cxn>
                <a:cxn ang="0">
                  <a:pos x="736" y="304"/>
                </a:cxn>
                <a:cxn ang="0">
                  <a:pos x="538" y="378"/>
                </a:cxn>
                <a:cxn ang="0">
                  <a:pos x="364" y="464"/>
                </a:cxn>
                <a:cxn ang="0">
                  <a:pos x="222" y="560"/>
                </a:cxn>
                <a:cxn ang="0">
                  <a:pos x="112" y="664"/>
                </a:cxn>
                <a:cxn ang="0">
                  <a:pos x="38" y="776"/>
                </a:cxn>
                <a:cxn ang="0">
                  <a:pos x="2" y="894"/>
                </a:cxn>
                <a:cxn ang="0">
                  <a:pos x="0" y="784"/>
                </a:cxn>
                <a:cxn ang="0">
                  <a:pos x="22" y="664"/>
                </a:cxn>
                <a:cxn ang="0">
                  <a:pos x="82" y="550"/>
                </a:cxn>
                <a:cxn ang="0">
                  <a:pos x="180" y="444"/>
                </a:cxn>
                <a:cxn ang="0">
                  <a:pos x="314" y="346"/>
                </a:cxn>
                <a:cxn ang="0">
                  <a:pos x="476" y="256"/>
                </a:cxn>
                <a:cxn ang="0">
                  <a:pos x="668" y="178"/>
                </a:cxn>
                <a:cxn ang="0">
                  <a:pos x="884" y="112"/>
                </a:cxn>
                <a:cxn ang="0">
                  <a:pos x="1120" y="60"/>
                </a:cxn>
                <a:cxn ang="0">
                  <a:pos x="1376" y="24"/>
                </a:cxn>
                <a:cxn ang="0">
                  <a:pos x="1648" y="4"/>
                </a:cxn>
                <a:cxn ang="0">
                  <a:pos x="1834" y="0"/>
                </a:cxn>
                <a:cxn ang="0">
                  <a:pos x="2114" y="8"/>
                </a:cxn>
                <a:cxn ang="0">
                  <a:pos x="2380" y="34"/>
                </a:cxn>
                <a:cxn ang="0">
                  <a:pos x="2630" y="76"/>
                </a:cxn>
                <a:cxn ang="0">
                  <a:pos x="2860" y="134"/>
                </a:cxn>
                <a:cxn ang="0">
                  <a:pos x="3068" y="204"/>
                </a:cxn>
                <a:cxn ang="0">
                  <a:pos x="3250" y="284"/>
                </a:cxn>
                <a:cxn ang="0">
                  <a:pos x="3404" y="378"/>
                </a:cxn>
                <a:cxn ang="0">
                  <a:pos x="3526" y="478"/>
                </a:cxn>
                <a:cxn ang="0">
                  <a:pos x="3612" y="588"/>
                </a:cxn>
                <a:cxn ang="0">
                  <a:pos x="3660" y="704"/>
                </a:cxn>
                <a:cxn ang="0">
                  <a:pos x="3670" y="934"/>
                </a:cxn>
              </a:cxnLst>
              <a:rect l="0" t="0" r="r" b="b"/>
              <a:pathLst>
                <a:path w="3670" h="934">
                  <a:moveTo>
                    <a:pt x="3670" y="934"/>
                  </a:moveTo>
                  <a:lnTo>
                    <a:pt x="3670" y="934"/>
                  </a:lnTo>
                  <a:lnTo>
                    <a:pt x="3668" y="894"/>
                  </a:lnTo>
                  <a:lnTo>
                    <a:pt x="3660" y="854"/>
                  </a:lnTo>
                  <a:lnTo>
                    <a:pt x="3648" y="814"/>
                  </a:lnTo>
                  <a:lnTo>
                    <a:pt x="3632" y="776"/>
                  </a:lnTo>
                  <a:lnTo>
                    <a:pt x="3612" y="738"/>
                  </a:lnTo>
                  <a:lnTo>
                    <a:pt x="3586" y="700"/>
                  </a:lnTo>
                  <a:lnTo>
                    <a:pt x="3558" y="664"/>
                  </a:lnTo>
                  <a:lnTo>
                    <a:pt x="3526" y="628"/>
                  </a:lnTo>
                  <a:lnTo>
                    <a:pt x="3488" y="594"/>
                  </a:lnTo>
                  <a:lnTo>
                    <a:pt x="3448" y="560"/>
                  </a:lnTo>
                  <a:lnTo>
                    <a:pt x="3404" y="526"/>
                  </a:lnTo>
                  <a:lnTo>
                    <a:pt x="3356" y="494"/>
                  </a:lnTo>
                  <a:lnTo>
                    <a:pt x="3304" y="464"/>
                  </a:lnTo>
                  <a:lnTo>
                    <a:pt x="3250" y="434"/>
                  </a:lnTo>
                  <a:lnTo>
                    <a:pt x="3192" y="406"/>
                  </a:lnTo>
                  <a:lnTo>
                    <a:pt x="3132" y="378"/>
                  </a:lnTo>
                  <a:lnTo>
                    <a:pt x="3068" y="352"/>
                  </a:lnTo>
                  <a:lnTo>
                    <a:pt x="3002" y="328"/>
                  </a:lnTo>
                  <a:lnTo>
                    <a:pt x="2932" y="304"/>
                  </a:lnTo>
                  <a:lnTo>
                    <a:pt x="2860" y="282"/>
                  </a:lnTo>
                  <a:lnTo>
                    <a:pt x="2786" y="262"/>
                  </a:lnTo>
                  <a:lnTo>
                    <a:pt x="2710" y="244"/>
                  </a:lnTo>
                  <a:lnTo>
                    <a:pt x="2630" y="226"/>
                  </a:lnTo>
                  <a:lnTo>
                    <a:pt x="2548" y="210"/>
                  </a:lnTo>
                  <a:lnTo>
                    <a:pt x="2466" y="196"/>
                  </a:lnTo>
                  <a:lnTo>
                    <a:pt x="2380" y="184"/>
                  </a:lnTo>
                  <a:lnTo>
                    <a:pt x="2294" y="174"/>
                  </a:lnTo>
                  <a:lnTo>
                    <a:pt x="2204" y="164"/>
                  </a:lnTo>
                  <a:lnTo>
                    <a:pt x="2114" y="158"/>
                  </a:lnTo>
                  <a:lnTo>
                    <a:pt x="2022" y="152"/>
                  </a:lnTo>
                  <a:lnTo>
                    <a:pt x="1930" y="150"/>
                  </a:lnTo>
                  <a:lnTo>
                    <a:pt x="1834" y="148"/>
                  </a:lnTo>
                  <a:lnTo>
                    <a:pt x="1834" y="148"/>
                  </a:lnTo>
                  <a:lnTo>
                    <a:pt x="1740" y="150"/>
                  </a:lnTo>
                  <a:lnTo>
                    <a:pt x="1648" y="152"/>
                  </a:lnTo>
                  <a:lnTo>
                    <a:pt x="1556" y="158"/>
                  </a:lnTo>
                  <a:lnTo>
                    <a:pt x="1464" y="164"/>
                  </a:lnTo>
                  <a:lnTo>
                    <a:pt x="1376" y="174"/>
                  </a:lnTo>
                  <a:lnTo>
                    <a:pt x="1290" y="184"/>
                  </a:lnTo>
                  <a:lnTo>
                    <a:pt x="1204" y="196"/>
                  </a:lnTo>
                  <a:lnTo>
                    <a:pt x="1120" y="210"/>
                  </a:lnTo>
                  <a:lnTo>
                    <a:pt x="1040" y="226"/>
                  </a:lnTo>
                  <a:lnTo>
                    <a:pt x="960" y="244"/>
                  </a:lnTo>
                  <a:lnTo>
                    <a:pt x="884" y="262"/>
                  </a:lnTo>
                  <a:lnTo>
                    <a:pt x="808" y="282"/>
                  </a:lnTo>
                  <a:lnTo>
                    <a:pt x="736" y="304"/>
                  </a:lnTo>
                  <a:lnTo>
                    <a:pt x="668" y="328"/>
                  </a:lnTo>
                  <a:lnTo>
                    <a:pt x="602" y="352"/>
                  </a:lnTo>
                  <a:lnTo>
                    <a:pt x="538" y="378"/>
                  </a:lnTo>
                  <a:lnTo>
                    <a:pt x="476" y="406"/>
                  </a:lnTo>
                  <a:lnTo>
                    <a:pt x="418" y="434"/>
                  </a:lnTo>
                  <a:lnTo>
                    <a:pt x="364" y="464"/>
                  </a:lnTo>
                  <a:lnTo>
                    <a:pt x="314" y="494"/>
                  </a:lnTo>
                  <a:lnTo>
                    <a:pt x="266" y="526"/>
                  </a:lnTo>
                  <a:lnTo>
                    <a:pt x="222" y="560"/>
                  </a:lnTo>
                  <a:lnTo>
                    <a:pt x="180" y="594"/>
                  </a:lnTo>
                  <a:lnTo>
                    <a:pt x="144" y="628"/>
                  </a:lnTo>
                  <a:lnTo>
                    <a:pt x="112" y="664"/>
                  </a:lnTo>
                  <a:lnTo>
                    <a:pt x="82" y="700"/>
                  </a:lnTo>
                  <a:lnTo>
                    <a:pt x="58" y="738"/>
                  </a:lnTo>
                  <a:lnTo>
                    <a:pt x="38" y="776"/>
                  </a:lnTo>
                  <a:lnTo>
                    <a:pt x="22" y="814"/>
                  </a:lnTo>
                  <a:lnTo>
                    <a:pt x="10" y="854"/>
                  </a:lnTo>
                  <a:lnTo>
                    <a:pt x="2" y="894"/>
                  </a:lnTo>
                  <a:lnTo>
                    <a:pt x="0" y="934"/>
                  </a:lnTo>
                  <a:lnTo>
                    <a:pt x="0" y="784"/>
                  </a:lnTo>
                  <a:lnTo>
                    <a:pt x="0" y="784"/>
                  </a:lnTo>
                  <a:lnTo>
                    <a:pt x="2" y="744"/>
                  </a:lnTo>
                  <a:lnTo>
                    <a:pt x="10" y="704"/>
                  </a:lnTo>
                  <a:lnTo>
                    <a:pt x="22" y="664"/>
                  </a:lnTo>
                  <a:lnTo>
                    <a:pt x="38" y="626"/>
                  </a:lnTo>
                  <a:lnTo>
                    <a:pt x="58" y="588"/>
                  </a:lnTo>
                  <a:lnTo>
                    <a:pt x="82" y="550"/>
                  </a:lnTo>
                  <a:lnTo>
                    <a:pt x="112" y="514"/>
                  </a:lnTo>
                  <a:lnTo>
                    <a:pt x="144" y="478"/>
                  </a:lnTo>
                  <a:lnTo>
                    <a:pt x="180" y="444"/>
                  </a:lnTo>
                  <a:lnTo>
                    <a:pt x="222" y="410"/>
                  </a:lnTo>
                  <a:lnTo>
                    <a:pt x="266" y="378"/>
                  </a:lnTo>
                  <a:lnTo>
                    <a:pt x="314" y="346"/>
                  </a:lnTo>
                  <a:lnTo>
                    <a:pt x="364" y="314"/>
                  </a:lnTo>
                  <a:lnTo>
                    <a:pt x="418" y="284"/>
                  </a:lnTo>
                  <a:lnTo>
                    <a:pt x="476" y="256"/>
                  </a:lnTo>
                  <a:lnTo>
                    <a:pt x="538" y="230"/>
                  </a:lnTo>
                  <a:lnTo>
                    <a:pt x="602" y="204"/>
                  </a:lnTo>
                  <a:lnTo>
                    <a:pt x="668" y="178"/>
                  </a:lnTo>
                  <a:lnTo>
                    <a:pt x="736" y="156"/>
                  </a:lnTo>
                  <a:lnTo>
                    <a:pt x="808" y="134"/>
                  </a:lnTo>
                  <a:lnTo>
                    <a:pt x="884" y="112"/>
                  </a:lnTo>
                  <a:lnTo>
                    <a:pt x="960" y="94"/>
                  </a:lnTo>
                  <a:lnTo>
                    <a:pt x="1040" y="76"/>
                  </a:lnTo>
                  <a:lnTo>
                    <a:pt x="1120" y="60"/>
                  </a:lnTo>
                  <a:lnTo>
                    <a:pt x="1204" y="46"/>
                  </a:lnTo>
                  <a:lnTo>
                    <a:pt x="1290" y="34"/>
                  </a:lnTo>
                  <a:lnTo>
                    <a:pt x="1376" y="24"/>
                  </a:lnTo>
                  <a:lnTo>
                    <a:pt x="1464" y="16"/>
                  </a:lnTo>
                  <a:lnTo>
                    <a:pt x="1556" y="8"/>
                  </a:lnTo>
                  <a:lnTo>
                    <a:pt x="1648" y="4"/>
                  </a:lnTo>
                  <a:lnTo>
                    <a:pt x="1740" y="0"/>
                  </a:lnTo>
                  <a:lnTo>
                    <a:pt x="1834" y="0"/>
                  </a:lnTo>
                  <a:lnTo>
                    <a:pt x="1834" y="0"/>
                  </a:lnTo>
                  <a:lnTo>
                    <a:pt x="1930" y="0"/>
                  </a:lnTo>
                  <a:lnTo>
                    <a:pt x="2022" y="4"/>
                  </a:lnTo>
                  <a:lnTo>
                    <a:pt x="2114" y="8"/>
                  </a:lnTo>
                  <a:lnTo>
                    <a:pt x="2204" y="16"/>
                  </a:lnTo>
                  <a:lnTo>
                    <a:pt x="2294" y="24"/>
                  </a:lnTo>
                  <a:lnTo>
                    <a:pt x="2380" y="34"/>
                  </a:lnTo>
                  <a:lnTo>
                    <a:pt x="2466" y="46"/>
                  </a:lnTo>
                  <a:lnTo>
                    <a:pt x="2548" y="60"/>
                  </a:lnTo>
                  <a:lnTo>
                    <a:pt x="2630" y="76"/>
                  </a:lnTo>
                  <a:lnTo>
                    <a:pt x="2710" y="94"/>
                  </a:lnTo>
                  <a:lnTo>
                    <a:pt x="2786" y="112"/>
                  </a:lnTo>
                  <a:lnTo>
                    <a:pt x="2860" y="134"/>
                  </a:lnTo>
                  <a:lnTo>
                    <a:pt x="2932" y="156"/>
                  </a:lnTo>
                  <a:lnTo>
                    <a:pt x="3002" y="178"/>
                  </a:lnTo>
                  <a:lnTo>
                    <a:pt x="3068" y="204"/>
                  </a:lnTo>
                  <a:lnTo>
                    <a:pt x="3132" y="230"/>
                  </a:lnTo>
                  <a:lnTo>
                    <a:pt x="3192" y="256"/>
                  </a:lnTo>
                  <a:lnTo>
                    <a:pt x="3250" y="284"/>
                  </a:lnTo>
                  <a:lnTo>
                    <a:pt x="3304" y="314"/>
                  </a:lnTo>
                  <a:lnTo>
                    <a:pt x="3356" y="346"/>
                  </a:lnTo>
                  <a:lnTo>
                    <a:pt x="3404" y="378"/>
                  </a:lnTo>
                  <a:lnTo>
                    <a:pt x="3448" y="410"/>
                  </a:lnTo>
                  <a:lnTo>
                    <a:pt x="3488" y="444"/>
                  </a:lnTo>
                  <a:lnTo>
                    <a:pt x="3526" y="478"/>
                  </a:lnTo>
                  <a:lnTo>
                    <a:pt x="3558" y="514"/>
                  </a:lnTo>
                  <a:lnTo>
                    <a:pt x="3586" y="550"/>
                  </a:lnTo>
                  <a:lnTo>
                    <a:pt x="3612" y="588"/>
                  </a:lnTo>
                  <a:lnTo>
                    <a:pt x="3632" y="626"/>
                  </a:lnTo>
                  <a:lnTo>
                    <a:pt x="3648" y="664"/>
                  </a:lnTo>
                  <a:lnTo>
                    <a:pt x="3660" y="704"/>
                  </a:lnTo>
                  <a:lnTo>
                    <a:pt x="3668" y="744"/>
                  </a:lnTo>
                  <a:lnTo>
                    <a:pt x="3670" y="784"/>
                  </a:lnTo>
                  <a:lnTo>
                    <a:pt x="3670" y="934"/>
                  </a:lnTo>
                  <a:close/>
                </a:path>
              </a:pathLst>
            </a:custGeom>
            <a:gradFill rotWithShape="0">
              <a:gsLst>
                <a:gs pos="0">
                  <a:schemeClr val="accent5">
                    <a:lumMod val="50000"/>
                  </a:schemeClr>
                </a:gs>
                <a:gs pos="50000">
                  <a:schemeClr val="accent5">
                    <a:lumMod val="75000"/>
                  </a:schemeClr>
                </a:gs>
                <a:gs pos="100000">
                  <a:schemeClr val="accent5">
                    <a:lumMod val="50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8" name="Freeform 5">
              <a:extLst>
                <a:ext uri="{FF2B5EF4-FFF2-40B4-BE49-F238E27FC236}">
                  <a16:creationId xmlns:a16="http://schemas.microsoft.com/office/drawing/2014/main" id="{D91D81CC-ABD5-DF4F-9E9F-CDA6E56C6E22}"/>
                </a:ext>
              </a:extLst>
            </p:cNvPr>
            <p:cNvSpPr>
              <a:spLocks/>
            </p:cNvSpPr>
            <p:nvPr/>
          </p:nvSpPr>
          <p:spPr bwMode="auto">
            <a:xfrm>
              <a:off x="2580288" y="4240364"/>
              <a:ext cx="2627935" cy="692647"/>
            </a:xfrm>
            <a:custGeom>
              <a:avLst/>
              <a:gdLst/>
              <a:ahLst/>
              <a:cxnLst>
                <a:cxn ang="0">
                  <a:pos x="2" y="772"/>
                </a:cxn>
                <a:cxn ang="0">
                  <a:pos x="30" y="674"/>
                </a:cxn>
                <a:cxn ang="0">
                  <a:pos x="92" y="582"/>
                </a:cxn>
                <a:cxn ang="0">
                  <a:pos x="184" y="494"/>
                </a:cxn>
                <a:cxn ang="0">
                  <a:pos x="304" y="416"/>
                </a:cxn>
                <a:cxn ang="0">
                  <a:pos x="448" y="344"/>
                </a:cxn>
                <a:cxn ang="0">
                  <a:pos x="614" y="282"/>
                </a:cxn>
                <a:cxn ang="0">
                  <a:pos x="800" y="232"/>
                </a:cxn>
                <a:cxn ang="0">
                  <a:pos x="1002" y="192"/>
                </a:cxn>
                <a:cxn ang="0">
                  <a:pos x="1220" y="166"/>
                </a:cxn>
                <a:cxn ang="0">
                  <a:pos x="1450" y="154"/>
                </a:cxn>
                <a:cxn ang="0">
                  <a:pos x="1608" y="154"/>
                </a:cxn>
                <a:cxn ang="0">
                  <a:pos x="1836" y="166"/>
                </a:cxn>
                <a:cxn ang="0">
                  <a:pos x="2054" y="192"/>
                </a:cxn>
                <a:cxn ang="0">
                  <a:pos x="2258" y="232"/>
                </a:cxn>
                <a:cxn ang="0">
                  <a:pos x="2444" y="282"/>
                </a:cxn>
                <a:cxn ang="0">
                  <a:pos x="2610" y="344"/>
                </a:cxn>
                <a:cxn ang="0">
                  <a:pos x="2754" y="416"/>
                </a:cxn>
                <a:cxn ang="0">
                  <a:pos x="2874" y="494"/>
                </a:cxn>
                <a:cxn ang="0">
                  <a:pos x="2964" y="582"/>
                </a:cxn>
                <a:cxn ang="0">
                  <a:pos x="3026" y="674"/>
                </a:cxn>
                <a:cxn ang="0">
                  <a:pos x="3056" y="772"/>
                </a:cxn>
                <a:cxn ang="0">
                  <a:pos x="3058" y="654"/>
                </a:cxn>
                <a:cxn ang="0">
                  <a:pos x="3040" y="554"/>
                </a:cxn>
                <a:cxn ang="0">
                  <a:pos x="2988" y="458"/>
                </a:cxn>
                <a:cxn ang="0">
                  <a:pos x="2906" y="370"/>
                </a:cxn>
                <a:cxn ang="0">
                  <a:pos x="2796" y="288"/>
                </a:cxn>
                <a:cxn ang="0">
                  <a:pos x="2660" y="214"/>
                </a:cxn>
                <a:cxn ang="0">
                  <a:pos x="2502" y="148"/>
                </a:cxn>
                <a:cxn ang="0">
                  <a:pos x="2322" y="94"/>
                </a:cxn>
                <a:cxn ang="0">
                  <a:pos x="2124" y="50"/>
                </a:cxn>
                <a:cxn ang="0">
                  <a:pos x="1910" y="20"/>
                </a:cxn>
                <a:cxn ang="0">
                  <a:pos x="1684" y="2"/>
                </a:cxn>
                <a:cxn ang="0">
                  <a:pos x="1528" y="0"/>
                </a:cxn>
                <a:cxn ang="0">
                  <a:pos x="1296" y="6"/>
                </a:cxn>
                <a:cxn ang="0">
                  <a:pos x="1074" y="28"/>
                </a:cxn>
                <a:cxn ang="0">
                  <a:pos x="866" y="64"/>
                </a:cxn>
                <a:cxn ang="0">
                  <a:pos x="674" y="112"/>
                </a:cxn>
                <a:cxn ang="0">
                  <a:pos x="500" y="170"/>
                </a:cxn>
                <a:cxn ang="0">
                  <a:pos x="348" y="238"/>
                </a:cxn>
                <a:cxn ang="0">
                  <a:pos x="222" y="314"/>
                </a:cxn>
                <a:cxn ang="0">
                  <a:pos x="120" y="398"/>
                </a:cxn>
                <a:cxn ang="0">
                  <a:pos x="48" y="490"/>
                </a:cxn>
                <a:cxn ang="0">
                  <a:pos x="8" y="586"/>
                </a:cxn>
                <a:cxn ang="0">
                  <a:pos x="0" y="806"/>
                </a:cxn>
              </a:cxnLst>
              <a:rect l="0" t="0" r="r" b="b"/>
              <a:pathLst>
                <a:path w="3058" h="806">
                  <a:moveTo>
                    <a:pt x="0" y="806"/>
                  </a:moveTo>
                  <a:lnTo>
                    <a:pt x="0" y="806"/>
                  </a:lnTo>
                  <a:lnTo>
                    <a:pt x="2" y="772"/>
                  </a:lnTo>
                  <a:lnTo>
                    <a:pt x="8" y="740"/>
                  </a:lnTo>
                  <a:lnTo>
                    <a:pt x="18" y="708"/>
                  </a:lnTo>
                  <a:lnTo>
                    <a:pt x="30" y="674"/>
                  </a:lnTo>
                  <a:lnTo>
                    <a:pt x="48" y="644"/>
                  </a:lnTo>
                  <a:lnTo>
                    <a:pt x="68" y="612"/>
                  </a:lnTo>
                  <a:lnTo>
                    <a:pt x="92" y="582"/>
                  </a:lnTo>
                  <a:lnTo>
                    <a:pt x="120" y="552"/>
                  </a:lnTo>
                  <a:lnTo>
                    <a:pt x="150" y="524"/>
                  </a:lnTo>
                  <a:lnTo>
                    <a:pt x="184" y="494"/>
                  </a:lnTo>
                  <a:lnTo>
                    <a:pt x="222" y="468"/>
                  </a:lnTo>
                  <a:lnTo>
                    <a:pt x="260" y="442"/>
                  </a:lnTo>
                  <a:lnTo>
                    <a:pt x="304" y="416"/>
                  </a:lnTo>
                  <a:lnTo>
                    <a:pt x="348" y="390"/>
                  </a:lnTo>
                  <a:lnTo>
                    <a:pt x="396" y="366"/>
                  </a:lnTo>
                  <a:lnTo>
                    <a:pt x="448" y="344"/>
                  </a:lnTo>
                  <a:lnTo>
                    <a:pt x="500" y="322"/>
                  </a:lnTo>
                  <a:lnTo>
                    <a:pt x="556" y="302"/>
                  </a:lnTo>
                  <a:lnTo>
                    <a:pt x="614" y="282"/>
                  </a:lnTo>
                  <a:lnTo>
                    <a:pt x="674" y="264"/>
                  </a:lnTo>
                  <a:lnTo>
                    <a:pt x="736" y="248"/>
                  </a:lnTo>
                  <a:lnTo>
                    <a:pt x="800" y="232"/>
                  </a:lnTo>
                  <a:lnTo>
                    <a:pt x="866" y="218"/>
                  </a:lnTo>
                  <a:lnTo>
                    <a:pt x="934" y="204"/>
                  </a:lnTo>
                  <a:lnTo>
                    <a:pt x="1002" y="192"/>
                  </a:lnTo>
                  <a:lnTo>
                    <a:pt x="1074" y="182"/>
                  </a:lnTo>
                  <a:lnTo>
                    <a:pt x="1146" y="174"/>
                  </a:lnTo>
                  <a:lnTo>
                    <a:pt x="1220" y="166"/>
                  </a:lnTo>
                  <a:lnTo>
                    <a:pt x="1296" y="160"/>
                  </a:lnTo>
                  <a:lnTo>
                    <a:pt x="1372" y="156"/>
                  </a:lnTo>
                  <a:lnTo>
                    <a:pt x="1450" y="154"/>
                  </a:lnTo>
                  <a:lnTo>
                    <a:pt x="1528" y="152"/>
                  </a:lnTo>
                  <a:lnTo>
                    <a:pt x="1528" y="152"/>
                  </a:lnTo>
                  <a:lnTo>
                    <a:pt x="1608" y="154"/>
                  </a:lnTo>
                  <a:lnTo>
                    <a:pt x="1684" y="156"/>
                  </a:lnTo>
                  <a:lnTo>
                    <a:pt x="1762" y="160"/>
                  </a:lnTo>
                  <a:lnTo>
                    <a:pt x="1836" y="166"/>
                  </a:lnTo>
                  <a:lnTo>
                    <a:pt x="1910" y="174"/>
                  </a:lnTo>
                  <a:lnTo>
                    <a:pt x="1984" y="182"/>
                  </a:lnTo>
                  <a:lnTo>
                    <a:pt x="2054" y="192"/>
                  </a:lnTo>
                  <a:lnTo>
                    <a:pt x="2124" y="204"/>
                  </a:lnTo>
                  <a:lnTo>
                    <a:pt x="2192" y="218"/>
                  </a:lnTo>
                  <a:lnTo>
                    <a:pt x="2258" y="232"/>
                  </a:lnTo>
                  <a:lnTo>
                    <a:pt x="2322" y="248"/>
                  </a:lnTo>
                  <a:lnTo>
                    <a:pt x="2384" y="264"/>
                  </a:lnTo>
                  <a:lnTo>
                    <a:pt x="2444" y="282"/>
                  </a:lnTo>
                  <a:lnTo>
                    <a:pt x="2502" y="302"/>
                  </a:lnTo>
                  <a:lnTo>
                    <a:pt x="2556" y="322"/>
                  </a:lnTo>
                  <a:lnTo>
                    <a:pt x="2610" y="344"/>
                  </a:lnTo>
                  <a:lnTo>
                    <a:pt x="2660" y="366"/>
                  </a:lnTo>
                  <a:lnTo>
                    <a:pt x="2708" y="390"/>
                  </a:lnTo>
                  <a:lnTo>
                    <a:pt x="2754" y="416"/>
                  </a:lnTo>
                  <a:lnTo>
                    <a:pt x="2796" y="442"/>
                  </a:lnTo>
                  <a:lnTo>
                    <a:pt x="2836" y="468"/>
                  </a:lnTo>
                  <a:lnTo>
                    <a:pt x="2874" y="494"/>
                  </a:lnTo>
                  <a:lnTo>
                    <a:pt x="2906" y="524"/>
                  </a:lnTo>
                  <a:lnTo>
                    <a:pt x="2938" y="552"/>
                  </a:lnTo>
                  <a:lnTo>
                    <a:pt x="2964" y="582"/>
                  </a:lnTo>
                  <a:lnTo>
                    <a:pt x="2988" y="612"/>
                  </a:lnTo>
                  <a:lnTo>
                    <a:pt x="3010" y="644"/>
                  </a:lnTo>
                  <a:lnTo>
                    <a:pt x="3026" y="674"/>
                  </a:lnTo>
                  <a:lnTo>
                    <a:pt x="3040" y="708"/>
                  </a:lnTo>
                  <a:lnTo>
                    <a:pt x="3050" y="740"/>
                  </a:lnTo>
                  <a:lnTo>
                    <a:pt x="3056" y="772"/>
                  </a:lnTo>
                  <a:lnTo>
                    <a:pt x="3058" y="806"/>
                  </a:lnTo>
                  <a:lnTo>
                    <a:pt x="3058" y="654"/>
                  </a:lnTo>
                  <a:lnTo>
                    <a:pt x="3058" y="654"/>
                  </a:lnTo>
                  <a:lnTo>
                    <a:pt x="3056" y="620"/>
                  </a:lnTo>
                  <a:lnTo>
                    <a:pt x="3050" y="586"/>
                  </a:lnTo>
                  <a:lnTo>
                    <a:pt x="3040" y="554"/>
                  </a:lnTo>
                  <a:lnTo>
                    <a:pt x="3026" y="522"/>
                  </a:lnTo>
                  <a:lnTo>
                    <a:pt x="3010" y="490"/>
                  </a:lnTo>
                  <a:lnTo>
                    <a:pt x="2988" y="458"/>
                  </a:lnTo>
                  <a:lnTo>
                    <a:pt x="2964" y="428"/>
                  </a:lnTo>
                  <a:lnTo>
                    <a:pt x="2938" y="398"/>
                  </a:lnTo>
                  <a:lnTo>
                    <a:pt x="2906" y="370"/>
                  </a:lnTo>
                  <a:lnTo>
                    <a:pt x="2874" y="342"/>
                  </a:lnTo>
                  <a:lnTo>
                    <a:pt x="2836" y="314"/>
                  </a:lnTo>
                  <a:lnTo>
                    <a:pt x="2796" y="288"/>
                  </a:lnTo>
                  <a:lnTo>
                    <a:pt x="2754" y="262"/>
                  </a:lnTo>
                  <a:lnTo>
                    <a:pt x="2708" y="238"/>
                  </a:lnTo>
                  <a:lnTo>
                    <a:pt x="2660" y="214"/>
                  </a:lnTo>
                  <a:lnTo>
                    <a:pt x="2610" y="190"/>
                  </a:lnTo>
                  <a:lnTo>
                    <a:pt x="2556" y="170"/>
                  </a:lnTo>
                  <a:lnTo>
                    <a:pt x="2502" y="148"/>
                  </a:lnTo>
                  <a:lnTo>
                    <a:pt x="2444" y="130"/>
                  </a:lnTo>
                  <a:lnTo>
                    <a:pt x="2384" y="112"/>
                  </a:lnTo>
                  <a:lnTo>
                    <a:pt x="2322" y="94"/>
                  </a:lnTo>
                  <a:lnTo>
                    <a:pt x="2258" y="78"/>
                  </a:lnTo>
                  <a:lnTo>
                    <a:pt x="2192" y="64"/>
                  </a:lnTo>
                  <a:lnTo>
                    <a:pt x="2124" y="50"/>
                  </a:lnTo>
                  <a:lnTo>
                    <a:pt x="2054" y="40"/>
                  </a:lnTo>
                  <a:lnTo>
                    <a:pt x="1984" y="28"/>
                  </a:lnTo>
                  <a:lnTo>
                    <a:pt x="1910" y="20"/>
                  </a:lnTo>
                  <a:lnTo>
                    <a:pt x="1836" y="12"/>
                  </a:lnTo>
                  <a:lnTo>
                    <a:pt x="1762" y="6"/>
                  </a:lnTo>
                  <a:lnTo>
                    <a:pt x="1684" y="2"/>
                  </a:lnTo>
                  <a:lnTo>
                    <a:pt x="1608" y="0"/>
                  </a:lnTo>
                  <a:lnTo>
                    <a:pt x="1528" y="0"/>
                  </a:lnTo>
                  <a:lnTo>
                    <a:pt x="1528" y="0"/>
                  </a:lnTo>
                  <a:lnTo>
                    <a:pt x="1450" y="0"/>
                  </a:lnTo>
                  <a:lnTo>
                    <a:pt x="1372" y="2"/>
                  </a:lnTo>
                  <a:lnTo>
                    <a:pt x="1296" y="6"/>
                  </a:lnTo>
                  <a:lnTo>
                    <a:pt x="1220" y="12"/>
                  </a:lnTo>
                  <a:lnTo>
                    <a:pt x="1146" y="20"/>
                  </a:lnTo>
                  <a:lnTo>
                    <a:pt x="1074" y="28"/>
                  </a:lnTo>
                  <a:lnTo>
                    <a:pt x="1002" y="40"/>
                  </a:lnTo>
                  <a:lnTo>
                    <a:pt x="934" y="50"/>
                  </a:lnTo>
                  <a:lnTo>
                    <a:pt x="866" y="64"/>
                  </a:lnTo>
                  <a:lnTo>
                    <a:pt x="800" y="78"/>
                  </a:lnTo>
                  <a:lnTo>
                    <a:pt x="736" y="94"/>
                  </a:lnTo>
                  <a:lnTo>
                    <a:pt x="674" y="112"/>
                  </a:lnTo>
                  <a:lnTo>
                    <a:pt x="614" y="130"/>
                  </a:lnTo>
                  <a:lnTo>
                    <a:pt x="556" y="148"/>
                  </a:lnTo>
                  <a:lnTo>
                    <a:pt x="500" y="170"/>
                  </a:lnTo>
                  <a:lnTo>
                    <a:pt x="448" y="190"/>
                  </a:lnTo>
                  <a:lnTo>
                    <a:pt x="396" y="214"/>
                  </a:lnTo>
                  <a:lnTo>
                    <a:pt x="348" y="238"/>
                  </a:lnTo>
                  <a:lnTo>
                    <a:pt x="304" y="262"/>
                  </a:lnTo>
                  <a:lnTo>
                    <a:pt x="260" y="288"/>
                  </a:lnTo>
                  <a:lnTo>
                    <a:pt x="222" y="314"/>
                  </a:lnTo>
                  <a:lnTo>
                    <a:pt x="184" y="342"/>
                  </a:lnTo>
                  <a:lnTo>
                    <a:pt x="150" y="370"/>
                  </a:lnTo>
                  <a:lnTo>
                    <a:pt x="120" y="398"/>
                  </a:lnTo>
                  <a:lnTo>
                    <a:pt x="92" y="428"/>
                  </a:lnTo>
                  <a:lnTo>
                    <a:pt x="68" y="458"/>
                  </a:lnTo>
                  <a:lnTo>
                    <a:pt x="48" y="490"/>
                  </a:lnTo>
                  <a:lnTo>
                    <a:pt x="30" y="522"/>
                  </a:lnTo>
                  <a:lnTo>
                    <a:pt x="18" y="554"/>
                  </a:lnTo>
                  <a:lnTo>
                    <a:pt x="8" y="586"/>
                  </a:lnTo>
                  <a:lnTo>
                    <a:pt x="2" y="620"/>
                  </a:lnTo>
                  <a:lnTo>
                    <a:pt x="0" y="654"/>
                  </a:lnTo>
                  <a:lnTo>
                    <a:pt x="0" y="806"/>
                  </a:lnTo>
                  <a:close/>
                </a:path>
              </a:pathLst>
            </a:custGeom>
            <a:gradFill rotWithShape="0">
              <a:gsLst>
                <a:gs pos="0">
                  <a:schemeClr val="accent5">
                    <a:lumMod val="50000"/>
                  </a:schemeClr>
                </a:gs>
                <a:gs pos="50000">
                  <a:schemeClr val="accent5">
                    <a:lumMod val="75000"/>
                  </a:schemeClr>
                </a:gs>
                <a:gs pos="100000">
                  <a:schemeClr val="accent5">
                    <a:lumMod val="50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9" name="Freeform 6">
              <a:extLst>
                <a:ext uri="{FF2B5EF4-FFF2-40B4-BE49-F238E27FC236}">
                  <a16:creationId xmlns:a16="http://schemas.microsoft.com/office/drawing/2014/main" id="{85E51020-3323-534F-912B-8501899572B0}"/>
                </a:ext>
              </a:extLst>
            </p:cNvPr>
            <p:cNvSpPr>
              <a:spLocks/>
            </p:cNvSpPr>
            <p:nvPr/>
          </p:nvSpPr>
          <p:spPr bwMode="auto">
            <a:xfrm>
              <a:off x="2798567" y="5008635"/>
              <a:ext cx="2189658" cy="596399"/>
            </a:xfrm>
            <a:custGeom>
              <a:avLst/>
              <a:gdLst/>
              <a:ahLst/>
              <a:cxnLst>
                <a:cxn ang="0">
                  <a:pos x="2" y="666"/>
                </a:cxn>
                <a:cxn ang="0">
                  <a:pos x="26" y="584"/>
                </a:cxn>
                <a:cxn ang="0">
                  <a:pos x="78" y="506"/>
                </a:cxn>
                <a:cxn ang="0">
                  <a:pos x="154" y="434"/>
                </a:cxn>
                <a:cxn ang="0">
                  <a:pos x="254" y="368"/>
                </a:cxn>
                <a:cxn ang="0">
                  <a:pos x="374" y="308"/>
                </a:cxn>
                <a:cxn ang="0">
                  <a:pos x="512" y="258"/>
                </a:cxn>
                <a:cxn ang="0">
                  <a:pos x="668" y="214"/>
                </a:cxn>
                <a:cxn ang="0">
                  <a:pos x="836" y="182"/>
                </a:cxn>
                <a:cxn ang="0">
                  <a:pos x="1018" y="160"/>
                </a:cxn>
                <a:cxn ang="0">
                  <a:pos x="1210" y="150"/>
                </a:cxn>
                <a:cxn ang="0">
                  <a:pos x="1340" y="150"/>
                </a:cxn>
                <a:cxn ang="0">
                  <a:pos x="1532" y="160"/>
                </a:cxn>
                <a:cxn ang="0">
                  <a:pos x="1712" y="182"/>
                </a:cxn>
                <a:cxn ang="0">
                  <a:pos x="1882" y="214"/>
                </a:cxn>
                <a:cxn ang="0">
                  <a:pos x="2036" y="258"/>
                </a:cxn>
                <a:cxn ang="0">
                  <a:pos x="2176" y="308"/>
                </a:cxn>
                <a:cxn ang="0">
                  <a:pos x="2296" y="368"/>
                </a:cxn>
                <a:cxn ang="0">
                  <a:pos x="2396" y="434"/>
                </a:cxn>
                <a:cxn ang="0">
                  <a:pos x="2472" y="506"/>
                </a:cxn>
                <a:cxn ang="0">
                  <a:pos x="2522" y="584"/>
                </a:cxn>
                <a:cxn ang="0">
                  <a:pos x="2548" y="666"/>
                </a:cxn>
                <a:cxn ang="0">
                  <a:pos x="2548" y="544"/>
                </a:cxn>
                <a:cxn ang="0">
                  <a:pos x="2534" y="462"/>
                </a:cxn>
                <a:cxn ang="0">
                  <a:pos x="2492" y="382"/>
                </a:cxn>
                <a:cxn ang="0">
                  <a:pos x="2424" y="308"/>
                </a:cxn>
                <a:cxn ang="0">
                  <a:pos x="2332" y="240"/>
                </a:cxn>
                <a:cxn ang="0">
                  <a:pos x="2218" y="178"/>
                </a:cxn>
                <a:cxn ang="0">
                  <a:pos x="2086" y="124"/>
                </a:cxn>
                <a:cxn ang="0">
                  <a:pos x="1936" y="78"/>
                </a:cxn>
                <a:cxn ang="0">
                  <a:pos x="1770" y="42"/>
                </a:cxn>
                <a:cxn ang="0">
                  <a:pos x="1594" y="16"/>
                </a:cxn>
                <a:cxn ang="0">
                  <a:pos x="1404" y="2"/>
                </a:cxn>
                <a:cxn ang="0">
                  <a:pos x="1274" y="0"/>
                </a:cxn>
                <a:cxn ang="0">
                  <a:pos x="1080" y="6"/>
                </a:cxn>
                <a:cxn ang="0">
                  <a:pos x="896" y="24"/>
                </a:cxn>
                <a:cxn ang="0">
                  <a:pos x="722" y="54"/>
                </a:cxn>
                <a:cxn ang="0">
                  <a:pos x="562" y="92"/>
                </a:cxn>
                <a:cxn ang="0">
                  <a:pos x="418" y="142"/>
                </a:cxn>
                <a:cxn ang="0">
                  <a:pos x="292" y="198"/>
                </a:cxn>
                <a:cxn ang="0">
                  <a:pos x="184" y="262"/>
                </a:cxn>
                <a:cxn ang="0">
                  <a:pos x="100" y="332"/>
                </a:cxn>
                <a:cxn ang="0">
                  <a:pos x="40" y="408"/>
                </a:cxn>
                <a:cxn ang="0">
                  <a:pos x="8" y="488"/>
                </a:cxn>
                <a:cxn ang="0">
                  <a:pos x="0" y="694"/>
                </a:cxn>
              </a:cxnLst>
              <a:rect l="0" t="0" r="r" b="b"/>
              <a:pathLst>
                <a:path w="2548" h="694">
                  <a:moveTo>
                    <a:pt x="0" y="694"/>
                  </a:moveTo>
                  <a:lnTo>
                    <a:pt x="0" y="694"/>
                  </a:lnTo>
                  <a:lnTo>
                    <a:pt x="2" y="666"/>
                  </a:lnTo>
                  <a:lnTo>
                    <a:pt x="8" y="638"/>
                  </a:lnTo>
                  <a:lnTo>
                    <a:pt x="16" y="612"/>
                  </a:lnTo>
                  <a:lnTo>
                    <a:pt x="26" y="584"/>
                  </a:lnTo>
                  <a:lnTo>
                    <a:pt x="40" y="558"/>
                  </a:lnTo>
                  <a:lnTo>
                    <a:pt x="58" y="532"/>
                  </a:lnTo>
                  <a:lnTo>
                    <a:pt x="78" y="506"/>
                  </a:lnTo>
                  <a:lnTo>
                    <a:pt x="100" y="482"/>
                  </a:lnTo>
                  <a:lnTo>
                    <a:pt x="126" y="458"/>
                  </a:lnTo>
                  <a:lnTo>
                    <a:pt x="154" y="434"/>
                  </a:lnTo>
                  <a:lnTo>
                    <a:pt x="184" y="412"/>
                  </a:lnTo>
                  <a:lnTo>
                    <a:pt x="218" y="390"/>
                  </a:lnTo>
                  <a:lnTo>
                    <a:pt x="254" y="368"/>
                  </a:lnTo>
                  <a:lnTo>
                    <a:pt x="292" y="348"/>
                  </a:lnTo>
                  <a:lnTo>
                    <a:pt x="332" y="328"/>
                  </a:lnTo>
                  <a:lnTo>
                    <a:pt x="374" y="308"/>
                  </a:lnTo>
                  <a:lnTo>
                    <a:pt x="418" y="290"/>
                  </a:lnTo>
                  <a:lnTo>
                    <a:pt x="464" y="274"/>
                  </a:lnTo>
                  <a:lnTo>
                    <a:pt x="512" y="258"/>
                  </a:lnTo>
                  <a:lnTo>
                    <a:pt x="562" y="242"/>
                  </a:lnTo>
                  <a:lnTo>
                    <a:pt x="614" y="228"/>
                  </a:lnTo>
                  <a:lnTo>
                    <a:pt x="668" y="214"/>
                  </a:lnTo>
                  <a:lnTo>
                    <a:pt x="722" y="202"/>
                  </a:lnTo>
                  <a:lnTo>
                    <a:pt x="778" y="192"/>
                  </a:lnTo>
                  <a:lnTo>
                    <a:pt x="836" y="182"/>
                  </a:lnTo>
                  <a:lnTo>
                    <a:pt x="896" y="174"/>
                  </a:lnTo>
                  <a:lnTo>
                    <a:pt x="956" y="166"/>
                  </a:lnTo>
                  <a:lnTo>
                    <a:pt x="1018" y="160"/>
                  </a:lnTo>
                  <a:lnTo>
                    <a:pt x="1080" y="156"/>
                  </a:lnTo>
                  <a:lnTo>
                    <a:pt x="1144" y="152"/>
                  </a:lnTo>
                  <a:lnTo>
                    <a:pt x="1210" y="150"/>
                  </a:lnTo>
                  <a:lnTo>
                    <a:pt x="1274" y="150"/>
                  </a:lnTo>
                  <a:lnTo>
                    <a:pt x="1274" y="150"/>
                  </a:lnTo>
                  <a:lnTo>
                    <a:pt x="1340" y="150"/>
                  </a:lnTo>
                  <a:lnTo>
                    <a:pt x="1404" y="152"/>
                  </a:lnTo>
                  <a:lnTo>
                    <a:pt x="1468" y="156"/>
                  </a:lnTo>
                  <a:lnTo>
                    <a:pt x="1532" y="160"/>
                  </a:lnTo>
                  <a:lnTo>
                    <a:pt x="1594" y="166"/>
                  </a:lnTo>
                  <a:lnTo>
                    <a:pt x="1654" y="174"/>
                  </a:lnTo>
                  <a:lnTo>
                    <a:pt x="1712" y="182"/>
                  </a:lnTo>
                  <a:lnTo>
                    <a:pt x="1770" y="192"/>
                  </a:lnTo>
                  <a:lnTo>
                    <a:pt x="1828" y="202"/>
                  </a:lnTo>
                  <a:lnTo>
                    <a:pt x="1882" y="214"/>
                  </a:lnTo>
                  <a:lnTo>
                    <a:pt x="1936" y="228"/>
                  </a:lnTo>
                  <a:lnTo>
                    <a:pt x="1988" y="242"/>
                  </a:lnTo>
                  <a:lnTo>
                    <a:pt x="2036" y="258"/>
                  </a:lnTo>
                  <a:lnTo>
                    <a:pt x="2086" y="274"/>
                  </a:lnTo>
                  <a:lnTo>
                    <a:pt x="2132" y="290"/>
                  </a:lnTo>
                  <a:lnTo>
                    <a:pt x="2176" y="308"/>
                  </a:lnTo>
                  <a:lnTo>
                    <a:pt x="2218" y="328"/>
                  </a:lnTo>
                  <a:lnTo>
                    <a:pt x="2258" y="348"/>
                  </a:lnTo>
                  <a:lnTo>
                    <a:pt x="2296" y="368"/>
                  </a:lnTo>
                  <a:lnTo>
                    <a:pt x="2332" y="390"/>
                  </a:lnTo>
                  <a:lnTo>
                    <a:pt x="2364" y="412"/>
                  </a:lnTo>
                  <a:lnTo>
                    <a:pt x="2396" y="434"/>
                  </a:lnTo>
                  <a:lnTo>
                    <a:pt x="2424" y="458"/>
                  </a:lnTo>
                  <a:lnTo>
                    <a:pt x="2448" y="482"/>
                  </a:lnTo>
                  <a:lnTo>
                    <a:pt x="2472" y="506"/>
                  </a:lnTo>
                  <a:lnTo>
                    <a:pt x="2492" y="532"/>
                  </a:lnTo>
                  <a:lnTo>
                    <a:pt x="2508" y="558"/>
                  </a:lnTo>
                  <a:lnTo>
                    <a:pt x="2522" y="584"/>
                  </a:lnTo>
                  <a:lnTo>
                    <a:pt x="2534" y="612"/>
                  </a:lnTo>
                  <a:lnTo>
                    <a:pt x="2542" y="638"/>
                  </a:lnTo>
                  <a:lnTo>
                    <a:pt x="2548" y="666"/>
                  </a:lnTo>
                  <a:lnTo>
                    <a:pt x="2548" y="694"/>
                  </a:lnTo>
                  <a:lnTo>
                    <a:pt x="2548" y="544"/>
                  </a:lnTo>
                  <a:lnTo>
                    <a:pt x="2548" y="544"/>
                  </a:lnTo>
                  <a:lnTo>
                    <a:pt x="2548" y="516"/>
                  </a:lnTo>
                  <a:lnTo>
                    <a:pt x="2542" y="488"/>
                  </a:lnTo>
                  <a:lnTo>
                    <a:pt x="2534" y="462"/>
                  </a:lnTo>
                  <a:lnTo>
                    <a:pt x="2522" y="434"/>
                  </a:lnTo>
                  <a:lnTo>
                    <a:pt x="2508" y="408"/>
                  </a:lnTo>
                  <a:lnTo>
                    <a:pt x="2492" y="382"/>
                  </a:lnTo>
                  <a:lnTo>
                    <a:pt x="2472" y="358"/>
                  </a:lnTo>
                  <a:lnTo>
                    <a:pt x="2448" y="332"/>
                  </a:lnTo>
                  <a:lnTo>
                    <a:pt x="2424" y="308"/>
                  </a:lnTo>
                  <a:lnTo>
                    <a:pt x="2396" y="284"/>
                  </a:lnTo>
                  <a:lnTo>
                    <a:pt x="2364" y="262"/>
                  </a:lnTo>
                  <a:lnTo>
                    <a:pt x="2332" y="240"/>
                  </a:lnTo>
                  <a:lnTo>
                    <a:pt x="2296" y="218"/>
                  </a:lnTo>
                  <a:lnTo>
                    <a:pt x="2258" y="198"/>
                  </a:lnTo>
                  <a:lnTo>
                    <a:pt x="2218" y="178"/>
                  </a:lnTo>
                  <a:lnTo>
                    <a:pt x="2176" y="160"/>
                  </a:lnTo>
                  <a:lnTo>
                    <a:pt x="2132" y="142"/>
                  </a:lnTo>
                  <a:lnTo>
                    <a:pt x="2086" y="124"/>
                  </a:lnTo>
                  <a:lnTo>
                    <a:pt x="2036" y="108"/>
                  </a:lnTo>
                  <a:lnTo>
                    <a:pt x="1988" y="92"/>
                  </a:lnTo>
                  <a:lnTo>
                    <a:pt x="1936" y="78"/>
                  </a:lnTo>
                  <a:lnTo>
                    <a:pt x="1882" y="66"/>
                  </a:lnTo>
                  <a:lnTo>
                    <a:pt x="1828" y="54"/>
                  </a:lnTo>
                  <a:lnTo>
                    <a:pt x="1770" y="42"/>
                  </a:lnTo>
                  <a:lnTo>
                    <a:pt x="1712" y="32"/>
                  </a:lnTo>
                  <a:lnTo>
                    <a:pt x="1654" y="24"/>
                  </a:lnTo>
                  <a:lnTo>
                    <a:pt x="1594" y="16"/>
                  </a:lnTo>
                  <a:lnTo>
                    <a:pt x="1532" y="10"/>
                  </a:lnTo>
                  <a:lnTo>
                    <a:pt x="1468" y="6"/>
                  </a:lnTo>
                  <a:lnTo>
                    <a:pt x="1404" y="2"/>
                  </a:lnTo>
                  <a:lnTo>
                    <a:pt x="1340" y="0"/>
                  </a:lnTo>
                  <a:lnTo>
                    <a:pt x="1274" y="0"/>
                  </a:lnTo>
                  <a:lnTo>
                    <a:pt x="1274" y="0"/>
                  </a:lnTo>
                  <a:lnTo>
                    <a:pt x="1210" y="0"/>
                  </a:lnTo>
                  <a:lnTo>
                    <a:pt x="1144" y="2"/>
                  </a:lnTo>
                  <a:lnTo>
                    <a:pt x="1080" y="6"/>
                  </a:lnTo>
                  <a:lnTo>
                    <a:pt x="1018" y="10"/>
                  </a:lnTo>
                  <a:lnTo>
                    <a:pt x="956" y="16"/>
                  </a:lnTo>
                  <a:lnTo>
                    <a:pt x="896" y="24"/>
                  </a:lnTo>
                  <a:lnTo>
                    <a:pt x="836" y="32"/>
                  </a:lnTo>
                  <a:lnTo>
                    <a:pt x="778" y="42"/>
                  </a:lnTo>
                  <a:lnTo>
                    <a:pt x="722" y="54"/>
                  </a:lnTo>
                  <a:lnTo>
                    <a:pt x="668" y="66"/>
                  </a:lnTo>
                  <a:lnTo>
                    <a:pt x="614" y="78"/>
                  </a:lnTo>
                  <a:lnTo>
                    <a:pt x="562" y="92"/>
                  </a:lnTo>
                  <a:lnTo>
                    <a:pt x="512" y="108"/>
                  </a:lnTo>
                  <a:lnTo>
                    <a:pt x="464" y="124"/>
                  </a:lnTo>
                  <a:lnTo>
                    <a:pt x="418" y="142"/>
                  </a:lnTo>
                  <a:lnTo>
                    <a:pt x="374" y="160"/>
                  </a:lnTo>
                  <a:lnTo>
                    <a:pt x="332" y="178"/>
                  </a:lnTo>
                  <a:lnTo>
                    <a:pt x="292" y="198"/>
                  </a:lnTo>
                  <a:lnTo>
                    <a:pt x="254" y="218"/>
                  </a:lnTo>
                  <a:lnTo>
                    <a:pt x="218" y="240"/>
                  </a:lnTo>
                  <a:lnTo>
                    <a:pt x="184" y="262"/>
                  </a:lnTo>
                  <a:lnTo>
                    <a:pt x="154" y="284"/>
                  </a:lnTo>
                  <a:lnTo>
                    <a:pt x="126" y="308"/>
                  </a:lnTo>
                  <a:lnTo>
                    <a:pt x="100" y="332"/>
                  </a:lnTo>
                  <a:lnTo>
                    <a:pt x="78" y="358"/>
                  </a:lnTo>
                  <a:lnTo>
                    <a:pt x="58" y="382"/>
                  </a:lnTo>
                  <a:lnTo>
                    <a:pt x="40" y="408"/>
                  </a:lnTo>
                  <a:lnTo>
                    <a:pt x="26" y="434"/>
                  </a:lnTo>
                  <a:lnTo>
                    <a:pt x="16" y="462"/>
                  </a:lnTo>
                  <a:lnTo>
                    <a:pt x="8" y="488"/>
                  </a:lnTo>
                  <a:lnTo>
                    <a:pt x="2" y="516"/>
                  </a:lnTo>
                  <a:lnTo>
                    <a:pt x="0" y="544"/>
                  </a:lnTo>
                  <a:lnTo>
                    <a:pt x="0" y="694"/>
                  </a:lnTo>
                  <a:close/>
                </a:path>
              </a:pathLst>
            </a:custGeom>
            <a:gradFill rotWithShape="0">
              <a:gsLst>
                <a:gs pos="0">
                  <a:schemeClr val="accent5">
                    <a:lumMod val="50000"/>
                  </a:schemeClr>
                </a:gs>
                <a:gs pos="50000">
                  <a:schemeClr val="accent5">
                    <a:lumMod val="75000"/>
                  </a:schemeClr>
                </a:gs>
                <a:gs pos="100000">
                  <a:schemeClr val="accent5">
                    <a:lumMod val="50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10" name="Freeform 7">
              <a:extLst>
                <a:ext uri="{FF2B5EF4-FFF2-40B4-BE49-F238E27FC236}">
                  <a16:creationId xmlns:a16="http://schemas.microsoft.com/office/drawing/2014/main" id="{1AE56D36-0A3F-4D48-B15E-7A6600EECA7A}"/>
                </a:ext>
              </a:extLst>
            </p:cNvPr>
            <p:cNvSpPr>
              <a:spLocks/>
            </p:cNvSpPr>
            <p:nvPr/>
          </p:nvSpPr>
          <p:spPr bwMode="auto">
            <a:xfrm>
              <a:off x="2317323" y="3446312"/>
              <a:ext cx="3153865" cy="802646"/>
            </a:xfrm>
            <a:custGeom>
              <a:avLst/>
              <a:gdLst/>
              <a:ahLst/>
              <a:cxnLst>
                <a:cxn ang="0">
                  <a:pos x="3668" y="894"/>
                </a:cxn>
                <a:cxn ang="0">
                  <a:pos x="3632" y="776"/>
                </a:cxn>
                <a:cxn ang="0">
                  <a:pos x="3558" y="664"/>
                </a:cxn>
                <a:cxn ang="0">
                  <a:pos x="3448" y="560"/>
                </a:cxn>
                <a:cxn ang="0">
                  <a:pos x="3304" y="464"/>
                </a:cxn>
                <a:cxn ang="0">
                  <a:pos x="3132" y="378"/>
                </a:cxn>
                <a:cxn ang="0">
                  <a:pos x="2932" y="304"/>
                </a:cxn>
                <a:cxn ang="0">
                  <a:pos x="2710" y="244"/>
                </a:cxn>
                <a:cxn ang="0">
                  <a:pos x="2466" y="196"/>
                </a:cxn>
                <a:cxn ang="0">
                  <a:pos x="2204" y="164"/>
                </a:cxn>
                <a:cxn ang="0">
                  <a:pos x="1930" y="150"/>
                </a:cxn>
                <a:cxn ang="0">
                  <a:pos x="1740" y="150"/>
                </a:cxn>
                <a:cxn ang="0">
                  <a:pos x="1464" y="164"/>
                </a:cxn>
                <a:cxn ang="0">
                  <a:pos x="1204" y="196"/>
                </a:cxn>
                <a:cxn ang="0">
                  <a:pos x="960" y="244"/>
                </a:cxn>
                <a:cxn ang="0">
                  <a:pos x="736" y="304"/>
                </a:cxn>
                <a:cxn ang="0">
                  <a:pos x="538" y="378"/>
                </a:cxn>
                <a:cxn ang="0">
                  <a:pos x="364" y="464"/>
                </a:cxn>
                <a:cxn ang="0">
                  <a:pos x="222" y="560"/>
                </a:cxn>
                <a:cxn ang="0">
                  <a:pos x="112" y="664"/>
                </a:cxn>
                <a:cxn ang="0">
                  <a:pos x="38" y="776"/>
                </a:cxn>
                <a:cxn ang="0">
                  <a:pos x="2" y="894"/>
                </a:cxn>
                <a:cxn ang="0">
                  <a:pos x="0" y="784"/>
                </a:cxn>
                <a:cxn ang="0">
                  <a:pos x="22" y="664"/>
                </a:cxn>
                <a:cxn ang="0">
                  <a:pos x="82" y="550"/>
                </a:cxn>
                <a:cxn ang="0">
                  <a:pos x="180" y="444"/>
                </a:cxn>
                <a:cxn ang="0">
                  <a:pos x="314" y="346"/>
                </a:cxn>
                <a:cxn ang="0">
                  <a:pos x="476" y="256"/>
                </a:cxn>
                <a:cxn ang="0">
                  <a:pos x="668" y="178"/>
                </a:cxn>
                <a:cxn ang="0">
                  <a:pos x="884" y="112"/>
                </a:cxn>
                <a:cxn ang="0">
                  <a:pos x="1120" y="60"/>
                </a:cxn>
                <a:cxn ang="0">
                  <a:pos x="1376" y="24"/>
                </a:cxn>
                <a:cxn ang="0">
                  <a:pos x="1648" y="4"/>
                </a:cxn>
                <a:cxn ang="0">
                  <a:pos x="1834" y="0"/>
                </a:cxn>
                <a:cxn ang="0">
                  <a:pos x="2114" y="8"/>
                </a:cxn>
                <a:cxn ang="0">
                  <a:pos x="2380" y="34"/>
                </a:cxn>
                <a:cxn ang="0">
                  <a:pos x="2630" y="76"/>
                </a:cxn>
                <a:cxn ang="0">
                  <a:pos x="2860" y="134"/>
                </a:cxn>
                <a:cxn ang="0">
                  <a:pos x="3068" y="204"/>
                </a:cxn>
                <a:cxn ang="0">
                  <a:pos x="3250" y="284"/>
                </a:cxn>
                <a:cxn ang="0">
                  <a:pos x="3404" y="378"/>
                </a:cxn>
                <a:cxn ang="0">
                  <a:pos x="3526" y="478"/>
                </a:cxn>
                <a:cxn ang="0">
                  <a:pos x="3612" y="588"/>
                </a:cxn>
                <a:cxn ang="0">
                  <a:pos x="3660" y="704"/>
                </a:cxn>
                <a:cxn ang="0">
                  <a:pos x="3670" y="934"/>
                </a:cxn>
              </a:cxnLst>
              <a:rect l="0" t="0" r="r" b="b"/>
              <a:pathLst>
                <a:path w="3670" h="934">
                  <a:moveTo>
                    <a:pt x="3670" y="934"/>
                  </a:moveTo>
                  <a:lnTo>
                    <a:pt x="3670" y="934"/>
                  </a:lnTo>
                  <a:lnTo>
                    <a:pt x="3668" y="894"/>
                  </a:lnTo>
                  <a:lnTo>
                    <a:pt x="3660" y="854"/>
                  </a:lnTo>
                  <a:lnTo>
                    <a:pt x="3648" y="814"/>
                  </a:lnTo>
                  <a:lnTo>
                    <a:pt x="3632" y="776"/>
                  </a:lnTo>
                  <a:lnTo>
                    <a:pt x="3612" y="738"/>
                  </a:lnTo>
                  <a:lnTo>
                    <a:pt x="3586" y="700"/>
                  </a:lnTo>
                  <a:lnTo>
                    <a:pt x="3558" y="664"/>
                  </a:lnTo>
                  <a:lnTo>
                    <a:pt x="3526" y="628"/>
                  </a:lnTo>
                  <a:lnTo>
                    <a:pt x="3488" y="594"/>
                  </a:lnTo>
                  <a:lnTo>
                    <a:pt x="3448" y="560"/>
                  </a:lnTo>
                  <a:lnTo>
                    <a:pt x="3404" y="526"/>
                  </a:lnTo>
                  <a:lnTo>
                    <a:pt x="3356" y="494"/>
                  </a:lnTo>
                  <a:lnTo>
                    <a:pt x="3304" y="464"/>
                  </a:lnTo>
                  <a:lnTo>
                    <a:pt x="3250" y="434"/>
                  </a:lnTo>
                  <a:lnTo>
                    <a:pt x="3192" y="406"/>
                  </a:lnTo>
                  <a:lnTo>
                    <a:pt x="3132" y="378"/>
                  </a:lnTo>
                  <a:lnTo>
                    <a:pt x="3068" y="352"/>
                  </a:lnTo>
                  <a:lnTo>
                    <a:pt x="3002" y="328"/>
                  </a:lnTo>
                  <a:lnTo>
                    <a:pt x="2932" y="304"/>
                  </a:lnTo>
                  <a:lnTo>
                    <a:pt x="2860" y="282"/>
                  </a:lnTo>
                  <a:lnTo>
                    <a:pt x="2786" y="262"/>
                  </a:lnTo>
                  <a:lnTo>
                    <a:pt x="2710" y="244"/>
                  </a:lnTo>
                  <a:lnTo>
                    <a:pt x="2630" y="226"/>
                  </a:lnTo>
                  <a:lnTo>
                    <a:pt x="2548" y="210"/>
                  </a:lnTo>
                  <a:lnTo>
                    <a:pt x="2466" y="196"/>
                  </a:lnTo>
                  <a:lnTo>
                    <a:pt x="2380" y="184"/>
                  </a:lnTo>
                  <a:lnTo>
                    <a:pt x="2294" y="174"/>
                  </a:lnTo>
                  <a:lnTo>
                    <a:pt x="2204" y="164"/>
                  </a:lnTo>
                  <a:lnTo>
                    <a:pt x="2114" y="158"/>
                  </a:lnTo>
                  <a:lnTo>
                    <a:pt x="2022" y="152"/>
                  </a:lnTo>
                  <a:lnTo>
                    <a:pt x="1930" y="150"/>
                  </a:lnTo>
                  <a:lnTo>
                    <a:pt x="1834" y="148"/>
                  </a:lnTo>
                  <a:lnTo>
                    <a:pt x="1834" y="148"/>
                  </a:lnTo>
                  <a:lnTo>
                    <a:pt x="1740" y="150"/>
                  </a:lnTo>
                  <a:lnTo>
                    <a:pt x="1648" y="152"/>
                  </a:lnTo>
                  <a:lnTo>
                    <a:pt x="1556" y="158"/>
                  </a:lnTo>
                  <a:lnTo>
                    <a:pt x="1464" y="164"/>
                  </a:lnTo>
                  <a:lnTo>
                    <a:pt x="1376" y="174"/>
                  </a:lnTo>
                  <a:lnTo>
                    <a:pt x="1290" y="184"/>
                  </a:lnTo>
                  <a:lnTo>
                    <a:pt x="1204" y="196"/>
                  </a:lnTo>
                  <a:lnTo>
                    <a:pt x="1120" y="210"/>
                  </a:lnTo>
                  <a:lnTo>
                    <a:pt x="1040" y="226"/>
                  </a:lnTo>
                  <a:lnTo>
                    <a:pt x="960" y="244"/>
                  </a:lnTo>
                  <a:lnTo>
                    <a:pt x="884" y="262"/>
                  </a:lnTo>
                  <a:lnTo>
                    <a:pt x="808" y="282"/>
                  </a:lnTo>
                  <a:lnTo>
                    <a:pt x="736" y="304"/>
                  </a:lnTo>
                  <a:lnTo>
                    <a:pt x="668" y="328"/>
                  </a:lnTo>
                  <a:lnTo>
                    <a:pt x="602" y="352"/>
                  </a:lnTo>
                  <a:lnTo>
                    <a:pt x="538" y="378"/>
                  </a:lnTo>
                  <a:lnTo>
                    <a:pt x="476" y="406"/>
                  </a:lnTo>
                  <a:lnTo>
                    <a:pt x="418" y="434"/>
                  </a:lnTo>
                  <a:lnTo>
                    <a:pt x="364" y="464"/>
                  </a:lnTo>
                  <a:lnTo>
                    <a:pt x="314" y="494"/>
                  </a:lnTo>
                  <a:lnTo>
                    <a:pt x="266" y="526"/>
                  </a:lnTo>
                  <a:lnTo>
                    <a:pt x="222" y="560"/>
                  </a:lnTo>
                  <a:lnTo>
                    <a:pt x="180" y="594"/>
                  </a:lnTo>
                  <a:lnTo>
                    <a:pt x="144" y="628"/>
                  </a:lnTo>
                  <a:lnTo>
                    <a:pt x="112" y="664"/>
                  </a:lnTo>
                  <a:lnTo>
                    <a:pt x="82" y="700"/>
                  </a:lnTo>
                  <a:lnTo>
                    <a:pt x="58" y="738"/>
                  </a:lnTo>
                  <a:lnTo>
                    <a:pt x="38" y="776"/>
                  </a:lnTo>
                  <a:lnTo>
                    <a:pt x="22" y="814"/>
                  </a:lnTo>
                  <a:lnTo>
                    <a:pt x="10" y="854"/>
                  </a:lnTo>
                  <a:lnTo>
                    <a:pt x="2" y="894"/>
                  </a:lnTo>
                  <a:lnTo>
                    <a:pt x="0" y="934"/>
                  </a:lnTo>
                  <a:lnTo>
                    <a:pt x="0" y="784"/>
                  </a:lnTo>
                  <a:lnTo>
                    <a:pt x="0" y="784"/>
                  </a:lnTo>
                  <a:lnTo>
                    <a:pt x="2" y="744"/>
                  </a:lnTo>
                  <a:lnTo>
                    <a:pt x="10" y="704"/>
                  </a:lnTo>
                  <a:lnTo>
                    <a:pt x="22" y="664"/>
                  </a:lnTo>
                  <a:lnTo>
                    <a:pt x="38" y="626"/>
                  </a:lnTo>
                  <a:lnTo>
                    <a:pt x="58" y="588"/>
                  </a:lnTo>
                  <a:lnTo>
                    <a:pt x="82" y="550"/>
                  </a:lnTo>
                  <a:lnTo>
                    <a:pt x="112" y="514"/>
                  </a:lnTo>
                  <a:lnTo>
                    <a:pt x="144" y="478"/>
                  </a:lnTo>
                  <a:lnTo>
                    <a:pt x="180" y="444"/>
                  </a:lnTo>
                  <a:lnTo>
                    <a:pt x="222" y="410"/>
                  </a:lnTo>
                  <a:lnTo>
                    <a:pt x="266" y="378"/>
                  </a:lnTo>
                  <a:lnTo>
                    <a:pt x="314" y="346"/>
                  </a:lnTo>
                  <a:lnTo>
                    <a:pt x="364" y="314"/>
                  </a:lnTo>
                  <a:lnTo>
                    <a:pt x="418" y="284"/>
                  </a:lnTo>
                  <a:lnTo>
                    <a:pt x="476" y="256"/>
                  </a:lnTo>
                  <a:lnTo>
                    <a:pt x="538" y="230"/>
                  </a:lnTo>
                  <a:lnTo>
                    <a:pt x="602" y="204"/>
                  </a:lnTo>
                  <a:lnTo>
                    <a:pt x="668" y="178"/>
                  </a:lnTo>
                  <a:lnTo>
                    <a:pt x="736" y="156"/>
                  </a:lnTo>
                  <a:lnTo>
                    <a:pt x="808" y="134"/>
                  </a:lnTo>
                  <a:lnTo>
                    <a:pt x="884" y="112"/>
                  </a:lnTo>
                  <a:lnTo>
                    <a:pt x="960" y="94"/>
                  </a:lnTo>
                  <a:lnTo>
                    <a:pt x="1040" y="76"/>
                  </a:lnTo>
                  <a:lnTo>
                    <a:pt x="1120" y="60"/>
                  </a:lnTo>
                  <a:lnTo>
                    <a:pt x="1204" y="46"/>
                  </a:lnTo>
                  <a:lnTo>
                    <a:pt x="1290" y="34"/>
                  </a:lnTo>
                  <a:lnTo>
                    <a:pt x="1376" y="24"/>
                  </a:lnTo>
                  <a:lnTo>
                    <a:pt x="1464" y="16"/>
                  </a:lnTo>
                  <a:lnTo>
                    <a:pt x="1556" y="8"/>
                  </a:lnTo>
                  <a:lnTo>
                    <a:pt x="1648" y="4"/>
                  </a:lnTo>
                  <a:lnTo>
                    <a:pt x="1740" y="0"/>
                  </a:lnTo>
                  <a:lnTo>
                    <a:pt x="1834" y="0"/>
                  </a:lnTo>
                  <a:lnTo>
                    <a:pt x="1834" y="0"/>
                  </a:lnTo>
                  <a:lnTo>
                    <a:pt x="1930" y="0"/>
                  </a:lnTo>
                  <a:lnTo>
                    <a:pt x="2022" y="4"/>
                  </a:lnTo>
                  <a:lnTo>
                    <a:pt x="2114" y="8"/>
                  </a:lnTo>
                  <a:lnTo>
                    <a:pt x="2204" y="16"/>
                  </a:lnTo>
                  <a:lnTo>
                    <a:pt x="2294" y="24"/>
                  </a:lnTo>
                  <a:lnTo>
                    <a:pt x="2380" y="34"/>
                  </a:lnTo>
                  <a:lnTo>
                    <a:pt x="2466" y="46"/>
                  </a:lnTo>
                  <a:lnTo>
                    <a:pt x="2548" y="60"/>
                  </a:lnTo>
                  <a:lnTo>
                    <a:pt x="2630" y="76"/>
                  </a:lnTo>
                  <a:lnTo>
                    <a:pt x="2710" y="94"/>
                  </a:lnTo>
                  <a:lnTo>
                    <a:pt x="2786" y="112"/>
                  </a:lnTo>
                  <a:lnTo>
                    <a:pt x="2860" y="134"/>
                  </a:lnTo>
                  <a:lnTo>
                    <a:pt x="2932" y="156"/>
                  </a:lnTo>
                  <a:lnTo>
                    <a:pt x="3002" y="178"/>
                  </a:lnTo>
                  <a:lnTo>
                    <a:pt x="3068" y="204"/>
                  </a:lnTo>
                  <a:lnTo>
                    <a:pt x="3132" y="230"/>
                  </a:lnTo>
                  <a:lnTo>
                    <a:pt x="3192" y="256"/>
                  </a:lnTo>
                  <a:lnTo>
                    <a:pt x="3250" y="284"/>
                  </a:lnTo>
                  <a:lnTo>
                    <a:pt x="3304" y="314"/>
                  </a:lnTo>
                  <a:lnTo>
                    <a:pt x="3356" y="346"/>
                  </a:lnTo>
                  <a:lnTo>
                    <a:pt x="3404" y="378"/>
                  </a:lnTo>
                  <a:lnTo>
                    <a:pt x="3448" y="410"/>
                  </a:lnTo>
                  <a:lnTo>
                    <a:pt x="3488" y="444"/>
                  </a:lnTo>
                  <a:lnTo>
                    <a:pt x="3526" y="478"/>
                  </a:lnTo>
                  <a:lnTo>
                    <a:pt x="3558" y="514"/>
                  </a:lnTo>
                  <a:lnTo>
                    <a:pt x="3586" y="550"/>
                  </a:lnTo>
                  <a:lnTo>
                    <a:pt x="3612" y="588"/>
                  </a:lnTo>
                  <a:lnTo>
                    <a:pt x="3632" y="626"/>
                  </a:lnTo>
                  <a:lnTo>
                    <a:pt x="3648" y="664"/>
                  </a:lnTo>
                  <a:lnTo>
                    <a:pt x="3660" y="704"/>
                  </a:lnTo>
                  <a:lnTo>
                    <a:pt x="3668" y="744"/>
                  </a:lnTo>
                  <a:lnTo>
                    <a:pt x="3670" y="784"/>
                  </a:lnTo>
                  <a:lnTo>
                    <a:pt x="3670" y="934"/>
                  </a:lnTo>
                  <a:close/>
                </a:path>
              </a:pathLst>
            </a:custGeom>
            <a:gradFill rotWithShape="0">
              <a:gsLst>
                <a:gs pos="0">
                  <a:schemeClr val="accent5">
                    <a:lumMod val="50000"/>
                  </a:schemeClr>
                </a:gs>
                <a:gs pos="50000">
                  <a:schemeClr val="accent5">
                    <a:lumMod val="75000"/>
                  </a:schemeClr>
                </a:gs>
                <a:gs pos="100000">
                  <a:schemeClr val="accent5">
                    <a:lumMod val="50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11" name="Freeform 7">
              <a:extLst>
                <a:ext uri="{FF2B5EF4-FFF2-40B4-BE49-F238E27FC236}">
                  <a16:creationId xmlns:a16="http://schemas.microsoft.com/office/drawing/2014/main" id="{DC940AAB-6E23-3C46-9BAE-7B6BE22AF4B4}"/>
                </a:ext>
              </a:extLst>
            </p:cNvPr>
            <p:cNvSpPr>
              <a:spLocks/>
            </p:cNvSpPr>
            <p:nvPr/>
          </p:nvSpPr>
          <p:spPr bwMode="auto">
            <a:xfrm>
              <a:off x="2121871" y="2609353"/>
              <a:ext cx="3556003" cy="904988"/>
            </a:xfrm>
            <a:custGeom>
              <a:avLst/>
              <a:gdLst/>
              <a:ahLst/>
              <a:cxnLst>
                <a:cxn ang="0">
                  <a:pos x="3668" y="894"/>
                </a:cxn>
                <a:cxn ang="0">
                  <a:pos x="3632" y="776"/>
                </a:cxn>
                <a:cxn ang="0">
                  <a:pos x="3558" y="664"/>
                </a:cxn>
                <a:cxn ang="0">
                  <a:pos x="3448" y="560"/>
                </a:cxn>
                <a:cxn ang="0">
                  <a:pos x="3304" y="464"/>
                </a:cxn>
                <a:cxn ang="0">
                  <a:pos x="3132" y="378"/>
                </a:cxn>
                <a:cxn ang="0">
                  <a:pos x="2932" y="304"/>
                </a:cxn>
                <a:cxn ang="0">
                  <a:pos x="2710" y="244"/>
                </a:cxn>
                <a:cxn ang="0">
                  <a:pos x="2466" y="196"/>
                </a:cxn>
                <a:cxn ang="0">
                  <a:pos x="2204" y="164"/>
                </a:cxn>
                <a:cxn ang="0">
                  <a:pos x="1930" y="150"/>
                </a:cxn>
                <a:cxn ang="0">
                  <a:pos x="1740" y="150"/>
                </a:cxn>
                <a:cxn ang="0">
                  <a:pos x="1464" y="164"/>
                </a:cxn>
                <a:cxn ang="0">
                  <a:pos x="1204" y="196"/>
                </a:cxn>
                <a:cxn ang="0">
                  <a:pos x="960" y="244"/>
                </a:cxn>
                <a:cxn ang="0">
                  <a:pos x="736" y="304"/>
                </a:cxn>
                <a:cxn ang="0">
                  <a:pos x="538" y="378"/>
                </a:cxn>
                <a:cxn ang="0">
                  <a:pos x="364" y="464"/>
                </a:cxn>
                <a:cxn ang="0">
                  <a:pos x="222" y="560"/>
                </a:cxn>
                <a:cxn ang="0">
                  <a:pos x="112" y="664"/>
                </a:cxn>
                <a:cxn ang="0">
                  <a:pos x="38" y="776"/>
                </a:cxn>
                <a:cxn ang="0">
                  <a:pos x="2" y="894"/>
                </a:cxn>
                <a:cxn ang="0">
                  <a:pos x="0" y="784"/>
                </a:cxn>
                <a:cxn ang="0">
                  <a:pos x="22" y="664"/>
                </a:cxn>
                <a:cxn ang="0">
                  <a:pos x="82" y="550"/>
                </a:cxn>
                <a:cxn ang="0">
                  <a:pos x="180" y="444"/>
                </a:cxn>
                <a:cxn ang="0">
                  <a:pos x="314" y="346"/>
                </a:cxn>
                <a:cxn ang="0">
                  <a:pos x="476" y="256"/>
                </a:cxn>
                <a:cxn ang="0">
                  <a:pos x="668" y="178"/>
                </a:cxn>
                <a:cxn ang="0">
                  <a:pos x="884" y="112"/>
                </a:cxn>
                <a:cxn ang="0">
                  <a:pos x="1120" y="60"/>
                </a:cxn>
                <a:cxn ang="0">
                  <a:pos x="1376" y="24"/>
                </a:cxn>
                <a:cxn ang="0">
                  <a:pos x="1648" y="4"/>
                </a:cxn>
                <a:cxn ang="0">
                  <a:pos x="1834" y="0"/>
                </a:cxn>
                <a:cxn ang="0">
                  <a:pos x="2114" y="8"/>
                </a:cxn>
                <a:cxn ang="0">
                  <a:pos x="2380" y="34"/>
                </a:cxn>
                <a:cxn ang="0">
                  <a:pos x="2630" y="76"/>
                </a:cxn>
                <a:cxn ang="0">
                  <a:pos x="2860" y="134"/>
                </a:cxn>
                <a:cxn ang="0">
                  <a:pos x="3068" y="204"/>
                </a:cxn>
                <a:cxn ang="0">
                  <a:pos x="3250" y="284"/>
                </a:cxn>
                <a:cxn ang="0">
                  <a:pos x="3404" y="378"/>
                </a:cxn>
                <a:cxn ang="0">
                  <a:pos x="3526" y="478"/>
                </a:cxn>
                <a:cxn ang="0">
                  <a:pos x="3612" y="588"/>
                </a:cxn>
                <a:cxn ang="0">
                  <a:pos x="3660" y="704"/>
                </a:cxn>
                <a:cxn ang="0">
                  <a:pos x="3670" y="934"/>
                </a:cxn>
              </a:cxnLst>
              <a:rect l="0" t="0" r="r" b="b"/>
              <a:pathLst>
                <a:path w="3670" h="934">
                  <a:moveTo>
                    <a:pt x="3670" y="934"/>
                  </a:moveTo>
                  <a:lnTo>
                    <a:pt x="3670" y="934"/>
                  </a:lnTo>
                  <a:lnTo>
                    <a:pt x="3668" y="894"/>
                  </a:lnTo>
                  <a:lnTo>
                    <a:pt x="3660" y="854"/>
                  </a:lnTo>
                  <a:lnTo>
                    <a:pt x="3648" y="814"/>
                  </a:lnTo>
                  <a:lnTo>
                    <a:pt x="3632" y="776"/>
                  </a:lnTo>
                  <a:lnTo>
                    <a:pt x="3612" y="738"/>
                  </a:lnTo>
                  <a:lnTo>
                    <a:pt x="3586" y="700"/>
                  </a:lnTo>
                  <a:lnTo>
                    <a:pt x="3558" y="664"/>
                  </a:lnTo>
                  <a:lnTo>
                    <a:pt x="3526" y="628"/>
                  </a:lnTo>
                  <a:lnTo>
                    <a:pt x="3488" y="594"/>
                  </a:lnTo>
                  <a:lnTo>
                    <a:pt x="3448" y="560"/>
                  </a:lnTo>
                  <a:lnTo>
                    <a:pt x="3404" y="526"/>
                  </a:lnTo>
                  <a:lnTo>
                    <a:pt x="3356" y="494"/>
                  </a:lnTo>
                  <a:lnTo>
                    <a:pt x="3304" y="464"/>
                  </a:lnTo>
                  <a:lnTo>
                    <a:pt x="3250" y="434"/>
                  </a:lnTo>
                  <a:lnTo>
                    <a:pt x="3192" y="406"/>
                  </a:lnTo>
                  <a:lnTo>
                    <a:pt x="3132" y="378"/>
                  </a:lnTo>
                  <a:lnTo>
                    <a:pt x="3068" y="352"/>
                  </a:lnTo>
                  <a:lnTo>
                    <a:pt x="3002" y="328"/>
                  </a:lnTo>
                  <a:lnTo>
                    <a:pt x="2932" y="304"/>
                  </a:lnTo>
                  <a:lnTo>
                    <a:pt x="2860" y="282"/>
                  </a:lnTo>
                  <a:lnTo>
                    <a:pt x="2786" y="262"/>
                  </a:lnTo>
                  <a:lnTo>
                    <a:pt x="2710" y="244"/>
                  </a:lnTo>
                  <a:lnTo>
                    <a:pt x="2630" y="226"/>
                  </a:lnTo>
                  <a:lnTo>
                    <a:pt x="2548" y="210"/>
                  </a:lnTo>
                  <a:lnTo>
                    <a:pt x="2466" y="196"/>
                  </a:lnTo>
                  <a:lnTo>
                    <a:pt x="2380" y="184"/>
                  </a:lnTo>
                  <a:lnTo>
                    <a:pt x="2294" y="174"/>
                  </a:lnTo>
                  <a:lnTo>
                    <a:pt x="2204" y="164"/>
                  </a:lnTo>
                  <a:lnTo>
                    <a:pt x="2114" y="158"/>
                  </a:lnTo>
                  <a:lnTo>
                    <a:pt x="2022" y="152"/>
                  </a:lnTo>
                  <a:lnTo>
                    <a:pt x="1930" y="150"/>
                  </a:lnTo>
                  <a:lnTo>
                    <a:pt x="1834" y="148"/>
                  </a:lnTo>
                  <a:lnTo>
                    <a:pt x="1834" y="148"/>
                  </a:lnTo>
                  <a:lnTo>
                    <a:pt x="1740" y="150"/>
                  </a:lnTo>
                  <a:lnTo>
                    <a:pt x="1648" y="152"/>
                  </a:lnTo>
                  <a:lnTo>
                    <a:pt x="1556" y="158"/>
                  </a:lnTo>
                  <a:lnTo>
                    <a:pt x="1464" y="164"/>
                  </a:lnTo>
                  <a:lnTo>
                    <a:pt x="1376" y="174"/>
                  </a:lnTo>
                  <a:lnTo>
                    <a:pt x="1290" y="184"/>
                  </a:lnTo>
                  <a:lnTo>
                    <a:pt x="1204" y="196"/>
                  </a:lnTo>
                  <a:lnTo>
                    <a:pt x="1120" y="210"/>
                  </a:lnTo>
                  <a:lnTo>
                    <a:pt x="1040" y="226"/>
                  </a:lnTo>
                  <a:lnTo>
                    <a:pt x="960" y="244"/>
                  </a:lnTo>
                  <a:lnTo>
                    <a:pt x="884" y="262"/>
                  </a:lnTo>
                  <a:lnTo>
                    <a:pt x="808" y="282"/>
                  </a:lnTo>
                  <a:lnTo>
                    <a:pt x="736" y="304"/>
                  </a:lnTo>
                  <a:lnTo>
                    <a:pt x="668" y="328"/>
                  </a:lnTo>
                  <a:lnTo>
                    <a:pt x="602" y="352"/>
                  </a:lnTo>
                  <a:lnTo>
                    <a:pt x="538" y="378"/>
                  </a:lnTo>
                  <a:lnTo>
                    <a:pt x="476" y="406"/>
                  </a:lnTo>
                  <a:lnTo>
                    <a:pt x="418" y="434"/>
                  </a:lnTo>
                  <a:lnTo>
                    <a:pt x="364" y="464"/>
                  </a:lnTo>
                  <a:lnTo>
                    <a:pt x="314" y="494"/>
                  </a:lnTo>
                  <a:lnTo>
                    <a:pt x="266" y="526"/>
                  </a:lnTo>
                  <a:lnTo>
                    <a:pt x="222" y="560"/>
                  </a:lnTo>
                  <a:lnTo>
                    <a:pt x="180" y="594"/>
                  </a:lnTo>
                  <a:lnTo>
                    <a:pt x="144" y="628"/>
                  </a:lnTo>
                  <a:lnTo>
                    <a:pt x="112" y="664"/>
                  </a:lnTo>
                  <a:lnTo>
                    <a:pt x="82" y="700"/>
                  </a:lnTo>
                  <a:lnTo>
                    <a:pt x="58" y="738"/>
                  </a:lnTo>
                  <a:lnTo>
                    <a:pt x="38" y="776"/>
                  </a:lnTo>
                  <a:lnTo>
                    <a:pt x="22" y="814"/>
                  </a:lnTo>
                  <a:lnTo>
                    <a:pt x="10" y="854"/>
                  </a:lnTo>
                  <a:lnTo>
                    <a:pt x="2" y="894"/>
                  </a:lnTo>
                  <a:lnTo>
                    <a:pt x="0" y="934"/>
                  </a:lnTo>
                  <a:lnTo>
                    <a:pt x="0" y="784"/>
                  </a:lnTo>
                  <a:lnTo>
                    <a:pt x="0" y="784"/>
                  </a:lnTo>
                  <a:lnTo>
                    <a:pt x="2" y="744"/>
                  </a:lnTo>
                  <a:lnTo>
                    <a:pt x="10" y="704"/>
                  </a:lnTo>
                  <a:lnTo>
                    <a:pt x="22" y="664"/>
                  </a:lnTo>
                  <a:lnTo>
                    <a:pt x="38" y="626"/>
                  </a:lnTo>
                  <a:lnTo>
                    <a:pt x="58" y="588"/>
                  </a:lnTo>
                  <a:lnTo>
                    <a:pt x="82" y="550"/>
                  </a:lnTo>
                  <a:lnTo>
                    <a:pt x="112" y="514"/>
                  </a:lnTo>
                  <a:lnTo>
                    <a:pt x="144" y="478"/>
                  </a:lnTo>
                  <a:lnTo>
                    <a:pt x="180" y="444"/>
                  </a:lnTo>
                  <a:lnTo>
                    <a:pt x="222" y="410"/>
                  </a:lnTo>
                  <a:lnTo>
                    <a:pt x="266" y="378"/>
                  </a:lnTo>
                  <a:lnTo>
                    <a:pt x="314" y="346"/>
                  </a:lnTo>
                  <a:lnTo>
                    <a:pt x="364" y="314"/>
                  </a:lnTo>
                  <a:lnTo>
                    <a:pt x="418" y="284"/>
                  </a:lnTo>
                  <a:lnTo>
                    <a:pt x="476" y="256"/>
                  </a:lnTo>
                  <a:lnTo>
                    <a:pt x="538" y="230"/>
                  </a:lnTo>
                  <a:lnTo>
                    <a:pt x="602" y="204"/>
                  </a:lnTo>
                  <a:lnTo>
                    <a:pt x="668" y="178"/>
                  </a:lnTo>
                  <a:lnTo>
                    <a:pt x="736" y="156"/>
                  </a:lnTo>
                  <a:lnTo>
                    <a:pt x="808" y="134"/>
                  </a:lnTo>
                  <a:lnTo>
                    <a:pt x="884" y="112"/>
                  </a:lnTo>
                  <a:lnTo>
                    <a:pt x="960" y="94"/>
                  </a:lnTo>
                  <a:lnTo>
                    <a:pt x="1040" y="76"/>
                  </a:lnTo>
                  <a:lnTo>
                    <a:pt x="1120" y="60"/>
                  </a:lnTo>
                  <a:lnTo>
                    <a:pt x="1204" y="46"/>
                  </a:lnTo>
                  <a:lnTo>
                    <a:pt x="1290" y="34"/>
                  </a:lnTo>
                  <a:lnTo>
                    <a:pt x="1376" y="24"/>
                  </a:lnTo>
                  <a:lnTo>
                    <a:pt x="1464" y="16"/>
                  </a:lnTo>
                  <a:lnTo>
                    <a:pt x="1556" y="8"/>
                  </a:lnTo>
                  <a:lnTo>
                    <a:pt x="1648" y="4"/>
                  </a:lnTo>
                  <a:lnTo>
                    <a:pt x="1740" y="0"/>
                  </a:lnTo>
                  <a:lnTo>
                    <a:pt x="1834" y="0"/>
                  </a:lnTo>
                  <a:lnTo>
                    <a:pt x="1834" y="0"/>
                  </a:lnTo>
                  <a:lnTo>
                    <a:pt x="1930" y="0"/>
                  </a:lnTo>
                  <a:lnTo>
                    <a:pt x="2022" y="4"/>
                  </a:lnTo>
                  <a:lnTo>
                    <a:pt x="2114" y="8"/>
                  </a:lnTo>
                  <a:lnTo>
                    <a:pt x="2204" y="16"/>
                  </a:lnTo>
                  <a:lnTo>
                    <a:pt x="2294" y="24"/>
                  </a:lnTo>
                  <a:lnTo>
                    <a:pt x="2380" y="34"/>
                  </a:lnTo>
                  <a:lnTo>
                    <a:pt x="2466" y="46"/>
                  </a:lnTo>
                  <a:lnTo>
                    <a:pt x="2548" y="60"/>
                  </a:lnTo>
                  <a:lnTo>
                    <a:pt x="2630" y="76"/>
                  </a:lnTo>
                  <a:lnTo>
                    <a:pt x="2710" y="94"/>
                  </a:lnTo>
                  <a:lnTo>
                    <a:pt x="2786" y="112"/>
                  </a:lnTo>
                  <a:lnTo>
                    <a:pt x="2860" y="134"/>
                  </a:lnTo>
                  <a:lnTo>
                    <a:pt x="2932" y="156"/>
                  </a:lnTo>
                  <a:lnTo>
                    <a:pt x="3002" y="178"/>
                  </a:lnTo>
                  <a:lnTo>
                    <a:pt x="3068" y="204"/>
                  </a:lnTo>
                  <a:lnTo>
                    <a:pt x="3132" y="230"/>
                  </a:lnTo>
                  <a:lnTo>
                    <a:pt x="3192" y="256"/>
                  </a:lnTo>
                  <a:lnTo>
                    <a:pt x="3250" y="284"/>
                  </a:lnTo>
                  <a:lnTo>
                    <a:pt x="3304" y="314"/>
                  </a:lnTo>
                  <a:lnTo>
                    <a:pt x="3356" y="346"/>
                  </a:lnTo>
                  <a:lnTo>
                    <a:pt x="3404" y="378"/>
                  </a:lnTo>
                  <a:lnTo>
                    <a:pt x="3448" y="410"/>
                  </a:lnTo>
                  <a:lnTo>
                    <a:pt x="3488" y="444"/>
                  </a:lnTo>
                  <a:lnTo>
                    <a:pt x="3526" y="478"/>
                  </a:lnTo>
                  <a:lnTo>
                    <a:pt x="3558" y="514"/>
                  </a:lnTo>
                  <a:lnTo>
                    <a:pt x="3586" y="550"/>
                  </a:lnTo>
                  <a:lnTo>
                    <a:pt x="3612" y="588"/>
                  </a:lnTo>
                  <a:lnTo>
                    <a:pt x="3632" y="626"/>
                  </a:lnTo>
                  <a:lnTo>
                    <a:pt x="3648" y="664"/>
                  </a:lnTo>
                  <a:lnTo>
                    <a:pt x="3660" y="704"/>
                  </a:lnTo>
                  <a:lnTo>
                    <a:pt x="3668" y="744"/>
                  </a:lnTo>
                  <a:lnTo>
                    <a:pt x="3670" y="784"/>
                  </a:lnTo>
                  <a:lnTo>
                    <a:pt x="3670" y="934"/>
                  </a:lnTo>
                  <a:close/>
                </a:path>
              </a:pathLst>
            </a:custGeom>
            <a:gradFill rotWithShape="0">
              <a:gsLst>
                <a:gs pos="0">
                  <a:schemeClr val="accent5">
                    <a:lumMod val="50000"/>
                  </a:schemeClr>
                </a:gs>
                <a:gs pos="50000">
                  <a:schemeClr val="accent5">
                    <a:lumMod val="75000"/>
                  </a:schemeClr>
                </a:gs>
                <a:gs pos="100000">
                  <a:schemeClr val="accent5">
                    <a:lumMod val="50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12" name="Freeform 7">
              <a:extLst>
                <a:ext uri="{FF2B5EF4-FFF2-40B4-BE49-F238E27FC236}">
                  <a16:creationId xmlns:a16="http://schemas.microsoft.com/office/drawing/2014/main" id="{75364F84-1815-8249-904B-A2ED08949146}"/>
                </a:ext>
              </a:extLst>
            </p:cNvPr>
            <p:cNvSpPr>
              <a:spLocks/>
            </p:cNvSpPr>
            <p:nvPr/>
          </p:nvSpPr>
          <p:spPr bwMode="auto">
            <a:xfrm>
              <a:off x="1657906" y="483316"/>
              <a:ext cx="4522644" cy="1150995"/>
            </a:xfrm>
            <a:custGeom>
              <a:avLst/>
              <a:gdLst/>
              <a:ahLst/>
              <a:cxnLst>
                <a:cxn ang="0">
                  <a:pos x="3668" y="894"/>
                </a:cxn>
                <a:cxn ang="0">
                  <a:pos x="3632" y="776"/>
                </a:cxn>
                <a:cxn ang="0">
                  <a:pos x="3558" y="664"/>
                </a:cxn>
                <a:cxn ang="0">
                  <a:pos x="3448" y="560"/>
                </a:cxn>
                <a:cxn ang="0">
                  <a:pos x="3304" y="464"/>
                </a:cxn>
                <a:cxn ang="0">
                  <a:pos x="3132" y="378"/>
                </a:cxn>
                <a:cxn ang="0">
                  <a:pos x="2932" y="304"/>
                </a:cxn>
                <a:cxn ang="0">
                  <a:pos x="2710" y="244"/>
                </a:cxn>
                <a:cxn ang="0">
                  <a:pos x="2466" y="196"/>
                </a:cxn>
                <a:cxn ang="0">
                  <a:pos x="2204" y="164"/>
                </a:cxn>
                <a:cxn ang="0">
                  <a:pos x="1930" y="150"/>
                </a:cxn>
                <a:cxn ang="0">
                  <a:pos x="1740" y="150"/>
                </a:cxn>
                <a:cxn ang="0">
                  <a:pos x="1464" y="164"/>
                </a:cxn>
                <a:cxn ang="0">
                  <a:pos x="1204" y="196"/>
                </a:cxn>
                <a:cxn ang="0">
                  <a:pos x="960" y="244"/>
                </a:cxn>
                <a:cxn ang="0">
                  <a:pos x="736" y="304"/>
                </a:cxn>
                <a:cxn ang="0">
                  <a:pos x="538" y="378"/>
                </a:cxn>
                <a:cxn ang="0">
                  <a:pos x="364" y="464"/>
                </a:cxn>
                <a:cxn ang="0">
                  <a:pos x="222" y="560"/>
                </a:cxn>
                <a:cxn ang="0">
                  <a:pos x="112" y="664"/>
                </a:cxn>
                <a:cxn ang="0">
                  <a:pos x="38" y="776"/>
                </a:cxn>
                <a:cxn ang="0">
                  <a:pos x="2" y="894"/>
                </a:cxn>
                <a:cxn ang="0">
                  <a:pos x="0" y="784"/>
                </a:cxn>
                <a:cxn ang="0">
                  <a:pos x="22" y="664"/>
                </a:cxn>
                <a:cxn ang="0">
                  <a:pos x="82" y="550"/>
                </a:cxn>
                <a:cxn ang="0">
                  <a:pos x="180" y="444"/>
                </a:cxn>
                <a:cxn ang="0">
                  <a:pos x="314" y="346"/>
                </a:cxn>
                <a:cxn ang="0">
                  <a:pos x="476" y="256"/>
                </a:cxn>
                <a:cxn ang="0">
                  <a:pos x="668" y="178"/>
                </a:cxn>
                <a:cxn ang="0">
                  <a:pos x="884" y="112"/>
                </a:cxn>
                <a:cxn ang="0">
                  <a:pos x="1120" y="60"/>
                </a:cxn>
                <a:cxn ang="0">
                  <a:pos x="1376" y="24"/>
                </a:cxn>
                <a:cxn ang="0">
                  <a:pos x="1648" y="4"/>
                </a:cxn>
                <a:cxn ang="0">
                  <a:pos x="1834" y="0"/>
                </a:cxn>
                <a:cxn ang="0">
                  <a:pos x="2114" y="8"/>
                </a:cxn>
                <a:cxn ang="0">
                  <a:pos x="2380" y="34"/>
                </a:cxn>
                <a:cxn ang="0">
                  <a:pos x="2630" y="76"/>
                </a:cxn>
                <a:cxn ang="0">
                  <a:pos x="2860" y="134"/>
                </a:cxn>
                <a:cxn ang="0">
                  <a:pos x="3068" y="204"/>
                </a:cxn>
                <a:cxn ang="0">
                  <a:pos x="3250" y="284"/>
                </a:cxn>
                <a:cxn ang="0">
                  <a:pos x="3404" y="378"/>
                </a:cxn>
                <a:cxn ang="0">
                  <a:pos x="3526" y="478"/>
                </a:cxn>
                <a:cxn ang="0">
                  <a:pos x="3612" y="588"/>
                </a:cxn>
                <a:cxn ang="0">
                  <a:pos x="3660" y="704"/>
                </a:cxn>
                <a:cxn ang="0">
                  <a:pos x="3670" y="934"/>
                </a:cxn>
              </a:cxnLst>
              <a:rect l="0" t="0" r="r" b="b"/>
              <a:pathLst>
                <a:path w="3670" h="934">
                  <a:moveTo>
                    <a:pt x="3670" y="934"/>
                  </a:moveTo>
                  <a:lnTo>
                    <a:pt x="3670" y="934"/>
                  </a:lnTo>
                  <a:lnTo>
                    <a:pt x="3668" y="894"/>
                  </a:lnTo>
                  <a:lnTo>
                    <a:pt x="3660" y="854"/>
                  </a:lnTo>
                  <a:lnTo>
                    <a:pt x="3648" y="814"/>
                  </a:lnTo>
                  <a:lnTo>
                    <a:pt x="3632" y="776"/>
                  </a:lnTo>
                  <a:lnTo>
                    <a:pt x="3612" y="738"/>
                  </a:lnTo>
                  <a:lnTo>
                    <a:pt x="3586" y="700"/>
                  </a:lnTo>
                  <a:lnTo>
                    <a:pt x="3558" y="664"/>
                  </a:lnTo>
                  <a:lnTo>
                    <a:pt x="3526" y="628"/>
                  </a:lnTo>
                  <a:lnTo>
                    <a:pt x="3488" y="594"/>
                  </a:lnTo>
                  <a:lnTo>
                    <a:pt x="3448" y="560"/>
                  </a:lnTo>
                  <a:lnTo>
                    <a:pt x="3404" y="526"/>
                  </a:lnTo>
                  <a:lnTo>
                    <a:pt x="3356" y="494"/>
                  </a:lnTo>
                  <a:lnTo>
                    <a:pt x="3304" y="464"/>
                  </a:lnTo>
                  <a:lnTo>
                    <a:pt x="3250" y="434"/>
                  </a:lnTo>
                  <a:lnTo>
                    <a:pt x="3192" y="406"/>
                  </a:lnTo>
                  <a:lnTo>
                    <a:pt x="3132" y="378"/>
                  </a:lnTo>
                  <a:lnTo>
                    <a:pt x="3068" y="352"/>
                  </a:lnTo>
                  <a:lnTo>
                    <a:pt x="3002" y="328"/>
                  </a:lnTo>
                  <a:lnTo>
                    <a:pt x="2932" y="304"/>
                  </a:lnTo>
                  <a:lnTo>
                    <a:pt x="2860" y="282"/>
                  </a:lnTo>
                  <a:lnTo>
                    <a:pt x="2786" y="262"/>
                  </a:lnTo>
                  <a:lnTo>
                    <a:pt x="2710" y="244"/>
                  </a:lnTo>
                  <a:lnTo>
                    <a:pt x="2630" y="226"/>
                  </a:lnTo>
                  <a:lnTo>
                    <a:pt x="2548" y="210"/>
                  </a:lnTo>
                  <a:lnTo>
                    <a:pt x="2466" y="196"/>
                  </a:lnTo>
                  <a:lnTo>
                    <a:pt x="2380" y="184"/>
                  </a:lnTo>
                  <a:lnTo>
                    <a:pt x="2294" y="174"/>
                  </a:lnTo>
                  <a:lnTo>
                    <a:pt x="2204" y="164"/>
                  </a:lnTo>
                  <a:lnTo>
                    <a:pt x="2114" y="158"/>
                  </a:lnTo>
                  <a:lnTo>
                    <a:pt x="2022" y="152"/>
                  </a:lnTo>
                  <a:lnTo>
                    <a:pt x="1930" y="150"/>
                  </a:lnTo>
                  <a:lnTo>
                    <a:pt x="1834" y="148"/>
                  </a:lnTo>
                  <a:lnTo>
                    <a:pt x="1834" y="148"/>
                  </a:lnTo>
                  <a:lnTo>
                    <a:pt x="1740" y="150"/>
                  </a:lnTo>
                  <a:lnTo>
                    <a:pt x="1648" y="152"/>
                  </a:lnTo>
                  <a:lnTo>
                    <a:pt x="1556" y="158"/>
                  </a:lnTo>
                  <a:lnTo>
                    <a:pt x="1464" y="164"/>
                  </a:lnTo>
                  <a:lnTo>
                    <a:pt x="1376" y="174"/>
                  </a:lnTo>
                  <a:lnTo>
                    <a:pt x="1290" y="184"/>
                  </a:lnTo>
                  <a:lnTo>
                    <a:pt x="1204" y="196"/>
                  </a:lnTo>
                  <a:lnTo>
                    <a:pt x="1120" y="210"/>
                  </a:lnTo>
                  <a:lnTo>
                    <a:pt x="1040" y="226"/>
                  </a:lnTo>
                  <a:lnTo>
                    <a:pt x="960" y="244"/>
                  </a:lnTo>
                  <a:lnTo>
                    <a:pt x="884" y="262"/>
                  </a:lnTo>
                  <a:lnTo>
                    <a:pt x="808" y="282"/>
                  </a:lnTo>
                  <a:lnTo>
                    <a:pt x="736" y="304"/>
                  </a:lnTo>
                  <a:lnTo>
                    <a:pt x="668" y="328"/>
                  </a:lnTo>
                  <a:lnTo>
                    <a:pt x="602" y="352"/>
                  </a:lnTo>
                  <a:lnTo>
                    <a:pt x="538" y="378"/>
                  </a:lnTo>
                  <a:lnTo>
                    <a:pt x="476" y="406"/>
                  </a:lnTo>
                  <a:lnTo>
                    <a:pt x="418" y="434"/>
                  </a:lnTo>
                  <a:lnTo>
                    <a:pt x="364" y="464"/>
                  </a:lnTo>
                  <a:lnTo>
                    <a:pt x="314" y="494"/>
                  </a:lnTo>
                  <a:lnTo>
                    <a:pt x="266" y="526"/>
                  </a:lnTo>
                  <a:lnTo>
                    <a:pt x="222" y="560"/>
                  </a:lnTo>
                  <a:lnTo>
                    <a:pt x="180" y="594"/>
                  </a:lnTo>
                  <a:lnTo>
                    <a:pt x="144" y="628"/>
                  </a:lnTo>
                  <a:lnTo>
                    <a:pt x="112" y="664"/>
                  </a:lnTo>
                  <a:lnTo>
                    <a:pt x="82" y="700"/>
                  </a:lnTo>
                  <a:lnTo>
                    <a:pt x="58" y="738"/>
                  </a:lnTo>
                  <a:lnTo>
                    <a:pt x="38" y="776"/>
                  </a:lnTo>
                  <a:lnTo>
                    <a:pt x="22" y="814"/>
                  </a:lnTo>
                  <a:lnTo>
                    <a:pt x="10" y="854"/>
                  </a:lnTo>
                  <a:lnTo>
                    <a:pt x="2" y="894"/>
                  </a:lnTo>
                  <a:lnTo>
                    <a:pt x="0" y="934"/>
                  </a:lnTo>
                  <a:lnTo>
                    <a:pt x="0" y="784"/>
                  </a:lnTo>
                  <a:lnTo>
                    <a:pt x="0" y="784"/>
                  </a:lnTo>
                  <a:lnTo>
                    <a:pt x="2" y="744"/>
                  </a:lnTo>
                  <a:lnTo>
                    <a:pt x="10" y="704"/>
                  </a:lnTo>
                  <a:lnTo>
                    <a:pt x="22" y="664"/>
                  </a:lnTo>
                  <a:lnTo>
                    <a:pt x="38" y="626"/>
                  </a:lnTo>
                  <a:lnTo>
                    <a:pt x="58" y="588"/>
                  </a:lnTo>
                  <a:lnTo>
                    <a:pt x="82" y="550"/>
                  </a:lnTo>
                  <a:lnTo>
                    <a:pt x="112" y="514"/>
                  </a:lnTo>
                  <a:lnTo>
                    <a:pt x="144" y="478"/>
                  </a:lnTo>
                  <a:lnTo>
                    <a:pt x="180" y="444"/>
                  </a:lnTo>
                  <a:lnTo>
                    <a:pt x="222" y="410"/>
                  </a:lnTo>
                  <a:lnTo>
                    <a:pt x="266" y="378"/>
                  </a:lnTo>
                  <a:lnTo>
                    <a:pt x="314" y="346"/>
                  </a:lnTo>
                  <a:lnTo>
                    <a:pt x="364" y="314"/>
                  </a:lnTo>
                  <a:lnTo>
                    <a:pt x="418" y="284"/>
                  </a:lnTo>
                  <a:lnTo>
                    <a:pt x="476" y="256"/>
                  </a:lnTo>
                  <a:lnTo>
                    <a:pt x="538" y="230"/>
                  </a:lnTo>
                  <a:lnTo>
                    <a:pt x="602" y="204"/>
                  </a:lnTo>
                  <a:lnTo>
                    <a:pt x="668" y="178"/>
                  </a:lnTo>
                  <a:lnTo>
                    <a:pt x="736" y="156"/>
                  </a:lnTo>
                  <a:lnTo>
                    <a:pt x="808" y="134"/>
                  </a:lnTo>
                  <a:lnTo>
                    <a:pt x="884" y="112"/>
                  </a:lnTo>
                  <a:lnTo>
                    <a:pt x="960" y="94"/>
                  </a:lnTo>
                  <a:lnTo>
                    <a:pt x="1040" y="76"/>
                  </a:lnTo>
                  <a:lnTo>
                    <a:pt x="1120" y="60"/>
                  </a:lnTo>
                  <a:lnTo>
                    <a:pt x="1204" y="46"/>
                  </a:lnTo>
                  <a:lnTo>
                    <a:pt x="1290" y="34"/>
                  </a:lnTo>
                  <a:lnTo>
                    <a:pt x="1376" y="24"/>
                  </a:lnTo>
                  <a:lnTo>
                    <a:pt x="1464" y="16"/>
                  </a:lnTo>
                  <a:lnTo>
                    <a:pt x="1556" y="8"/>
                  </a:lnTo>
                  <a:lnTo>
                    <a:pt x="1648" y="4"/>
                  </a:lnTo>
                  <a:lnTo>
                    <a:pt x="1740" y="0"/>
                  </a:lnTo>
                  <a:lnTo>
                    <a:pt x="1834" y="0"/>
                  </a:lnTo>
                  <a:lnTo>
                    <a:pt x="1834" y="0"/>
                  </a:lnTo>
                  <a:lnTo>
                    <a:pt x="1930" y="0"/>
                  </a:lnTo>
                  <a:lnTo>
                    <a:pt x="2022" y="4"/>
                  </a:lnTo>
                  <a:lnTo>
                    <a:pt x="2114" y="8"/>
                  </a:lnTo>
                  <a:lnTo>
                    <a:pt x="2204" y="16"/>
                  </a:lnTo>
                  <a:lnTo>
                    <a:pt x="2294" y="24"/>
                  </a:lnTo>
                  <a:lnTo>
                    <a:pt x="2380" y="34"/>
                  </a:lnTo>
                  <a:lnTo>
                    <a:pt x="2466" y="46"/>
                  </a:lnTo>
                  <a:lnTo>
                    <a:pt x="2548" y="60"/>
                  </a:lnTo>
                  <a:lnTo>
                    <a:pt x="2630" y="76"/>
                  </a:lnTo>
                  <a:lnTo>
                    <a:pt x="2710" y="94"/>
                  </a:lnTo>
                  <a:lnTo>
                    <a:pt x="2786" y="112"/>
                  </a:lnTo>
                  <a:lnTo>
                    <a:pt x="2860" y="134"/>
                  </a:lnTo>
                  <a:lnTo>
                    <a:pt x="2932" y="156"/>
                  </a:lnTo>
                  <a:lnTo>
                    <a:pt x="3002" y="178"/>
                  </a:lnTo>
                  <a:lnTo>
                    <a:pt x="3068" y="204"/>
                  </a:lnTo>
                  <a:lnTo>
                    <a:pt x="3132" y="230"/>
                  </a:lnTo>
                  <a:lnTo>
                    <a:pt x="3192" y="256"/>
                  </a:lnTo>
                  <a:lnTo>
                    <a:pt x="3250" y="284"/>
                  </a:lnTo>
                  <a:lnTo>
                    <a:pt x="3304" y="314"/>
                  </a:lnTo>
                  <a:lnTo>
                    <a:pt x="3356" y="346"/>
                  </a:lnTo>
                  <a:lnTo>
                    <a:pt x="3404" y="378"/>
                  </a:lnTo>
                  <a:lnTo>
                    <a:pt x="3448" y="410"/>
                  </a:lnTo>
                  <a:lnTo>
                    <a:pt x="3488" y="444"/>
                  </a:lnTo>
                  <a:lnTo>
                    <a:pt x="3526" y="478"/>
                  </a:lnTo>
                  <a:lnTo>
                    <a:pt x="3558" y="514"/>
                  </a:lnTo>
                  <a:lnTo>
                    <a:pt x="3586" y="550"/>
                  </a:lnTo>
                  <a:lnTo>
                    <a:pt x="3612" y="588"/>
                  </a:lnTo>
                  <a:lnTo>
                    <a:pt x="3632" y="626"/>
                  </a:lnTo>
                  <a:lnTo>
                    <a:pt x="3648" y="664"/>
                  </a:lnTo>
                  <a:lnTo>
                    <a:pt x="3660" y="704"/>
                  </a:lnTo>
                  <a:lnTo>
                    <a:pt x="3668" y="744"/>
                  </a:lnTo>
                  <a:lnTo>
                    <a:pt x="3670" y="784"/>
                  </a:lnTo>
                  <a:lnTo>
                    <a:pt x="3670" y="934"/>
                  </a:lnTo>
                  <a:close/>
                </a:path>
              </a:pathLst>
            </a:custGeom>
            <a:gradFill rotWithShape="0">
              <a:gsLst>
                <a:gs pos="0">
                  <a:schemeClr val="accent5">
                    <a:lumMod val="50000"/>
                  </a:schemeClr>
                </a:gs>
                <a:gs pos="50000">
                  <a:schemeClr val="accent5">
                    <a:lumMod val="75000"/>
                  </a:schemeClr>
                </a:gs>
                <a:gs pos="100000">
                  <a:schemeClr val="accent5">
                    <a:lumMod val="50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13" name="Freeform 7">
              <a:extLst>
                <a:ext uri="{FF2B5EF4-FFF2-40B4-BE49-F238E27FC236}">
                  <a16:creationId xmlns:a16="http://schemas.microsoft.com/office/drawing/2014/main" id="{0C6F94D5-578D-2840-B5F5-F534CAB6F451}"/>
                </a:ext>
              </a:extLst>
            </p:cNvPr>
            <p:cNvSpPr>
              <a:spLocks/>
            </p:cNvSpPr>
            <p:nvPr/>
          </p:nvSpPr>
          <p:spPr bwMode="auto">
            <a:xfrm>
              <a:off x="1380215" y="-746214"/>
              <a:ext cx="5115561" cy="1301890"/>
            </a:xfrm>
            <a:custGeom>
              <a:avLst/>
              <a:gdLst/>
              <a:ahLst/>
              <a:cxnLst>
                <a:cxn ang="0">
                  <a:pos x="3668" y="894"/>
                </a:cxn>
                <a:cxn ang="0">
                  <a:pos x="3632" y="776"/>
                </a:cxn>
                <a:cxn ang="0">
                  <a:pos x="3558" y="664"/>
                </a:cxn>
                <a:cxn ang="0">
                  <a:pos x="3448" y="560"/>
                </a:cxn>
                <a:cxn ang="0">
                  <a:pos x="3304" y="464"/>
                </a:cxn>
                <a:cxn ang="0">
                  <a:pos x="3132" y="378"/>
                </a:cxn>
                <a:cxn ang="0">
                  <a:pos x="2932" y="304"/>
                </a:cxn>
                <a:cxn ang="0">
                  <a:pos x="2710" y="244"/>
                </a:cxn>
                <a:cxn ang="0">
                  <a:pos x="2466" y="196"/>
                </a:cxn>
                <a:cxn ang="0">
                  <a:pos x="2204" y="164"/>
                </a:cxn>
                <a:cxn ang="0">
                  <a:pos x="1930" y="150"/>
                </a:cxn>
                <a:cxn ang="0">
                  <a:pos x="1740" y="150"/>
                </a:cxn>
                <a:cxn ang="0">
                  <a:pos x="1464" y="164"/>
                </a:cxn>
                <a:cxn ang="0">
                  <a:pos x="1204" y="196"/>
                </a:cxn>
                <a:cxn ang="0">
                  <a:pos x="960" y="244"/>
                </a:cxn>
                <a:cxn ang="0">
                  <a:pos x="736" y="304"/>
                </a:cxn>
                <a:cxn ang="0">
                  <a:pos x="538" y="378"/>
                </a:cxn>
                <a:cxn ang="0">
                  <a:pos x="364" y="464"/>
                </a:cxn>
                <a:cxn ang="0">
                  <a:pos x="222" y="560"/>
                </a:cxn>
                <a:cxn ang="0">
                  <a:pos x="112" y="664"/>
                </a:cxn>
                <a:cxn ang="0">
                  <a:pos x="38" y="776"/>
                </a:cxn>
                <a:cxn ang="0">
                  <a:pos x="2" y="894"/>
                </a:cxn>
                <a:cxn ang="0">
                  <a:pos x="0" y="784"/>
                </a:cxn>
                <a:cxn ang="0">
                  <a:pos x="22" y="664"/>
                </a:cxn>
                <a:cxn ang="0">
                  <a:pos x="82" y="550"/>
                </a:cxn>
                <a:cxn ang="0">
                  <a:pos x="180" y="444"/>
                </a:cxn>
                <a:cxn ang="0">
                  <a:pos x="314" y="346"/>
                </a:cxn>
                <a:cxn ang="0">
                  <a:pos x="476" y="256"/>
                </a:cxn>
                <a:cxn ang="0">
                  <a:pos x="668" y="178"/>
                </a:cxn>
                <a:cxn ang="0">
                  <a:pos x="884" y="112"/>
                </a:cxn>
                <a:cxn ang="0">
                  <a:pos x="1120" y="60"/>
                </a:cxn>
                <a:cxn ang="0">
                  <a:pos x="1376" y="24"/>
                </a:cxn>
                <a:cxn ang="0">
                  <a:pos x="1648" y="4"/>
                </a:cxn>
                <a:cxn ang="0">
                  <a:pos x="1834" y="0"/>
                </a:cxn>
                <a:cxn ang="0">
                  <a:pos x="2114" y="8"/>
                </a:cxn>
                <a:cxn ang="0">
                  <a:pos x="2380" y="34"/>
                </a:cxn>
                <a:cxn ang="0">
                  <a:pos x="2630" y="76"/>
                </a:cxn>
                <a:cxn ang="0">
                  <a:pos x="2860" y="134"/>
                </a:cxn>
                <a:cxn ang="0">
                  <a:pos x="3068" y="204"/>
                </a:cxn>
                <a:cxn ang="0">
                  <a:pos x="3250" y="284"/>
                </a:cxn>
                <a:cxn ang="0">
                  <a:pos x="3404" y="378"/>
                </a:cxn>
                <a:cxn ang="0">
                  <a:pos x="3526" y="478"/>
                </a:cxn>
                <a:cxn ang="0">
                  <a:pos x="3612" y="588"/>
                </a:cxn>
                <a:cxn ang="0">
                  <a:pos x="3660" y="704"/>
                </a:cxn>
                <a:cxn ang="0">
                  <a:pos x="3670" y="934"/>
                </a:cxn>
              </a:cxnLst>
              <a:rect l="0" t="0" r="r" b="b"/>
              <a:pathLst>
                <a:path w="3670" h="934">
                  <a:moveTo>
                    <a:pt x="3670" y="934"/>
                  </a:moveTo>
                  <a:lnTo>
                    <a:pt x="3670" y="934"/>
                  </a:lnTo>
                  <a:lnTo>
                    <a:pt x="3668" y="894"/>
                  </a:lnTo>
                  <a:lnTo>
                    <a:pt x="3660" y="854"/>
                  </a:lnTo>
                  <a:lnTo>
                    <a:pt x="3648" y="814"/>
                  </a:lnTo>
                  <a:lnTo>
                    <a:pt x="3632" y="776"/>
                  </a:lnTo>
                  <a:lnTo>
                    <a:pt x="3612" y="738"/>
                  </a:lnTo>
                  <a:lnTo>
                    <a:pt x="3586" y="700"/>
                  </a:lnTo>
                  <a:lnTo>
                    <a:pt x="3558" y="664"/>
                  </a:lnTo>
                  <a:lnTo>
                    <a:pt x="3526" y="628"/>
                  </a:lnTo>
                  <a:lnTo>
                    <a:pt x="3488" y="594"/>
                  </a:lnTo>
                  <a:lnTo>
                    <a:pt x="3448" y="560"/>
                  </a:lnTo>
                  <a:lnTo>
                    <a:pt x="3404" y="526"/>
                  </a:lnTo>
                  <a:lnTo>
                    <a:pt x="3356" y="494"/>
                  </a:lnTo>
                  <a:lnTo>
                    <a:pt x="3304" y="464"/>
                  </a:lnTo>
                  <a:lnTo>
                    <a:pt x="3250" y="434"/>
                  </a:lnTo>
                  <a:lnTo>
                    <a:pt x="3192" y="406"/>
                  </a:lnTo>
                  <a:lnTo>
                    <a:pt x="3132" y="378"/>
                  </a:lnTo>
                  <a:lnTo>
                    <a:pt x="3068" y="352"/>
                  </a:lnTo>
                  <a:lnTo>
                    <a:pt x="3002" y="328"/>
                  </a:lnTo>
                  <a:lnTo>
                    <a:pt x="2932" y="304"/>
                  </a:lnTo>
                  <a:lnTo>
                    <a:pt x="2860" y="282"/>
                  </a:lnTo>
                  <a:lnTo>
                    <a:pt x="2786" y="262"/>
                  </a:lnTo>
                  <a:lnTo>
                    <a:pt x="2710" y="244"/>
                  </a:lnTo>
                  <a:lnTo>
                    <a:pt x="2630" y="226"/>
                  </a:lnTo>
                  <a:lnTo>
                    <a:pt x="2548" y="210"/>
                  </a:lnTo>
                  <a:lnTo>
                    <a:pt x="2466" y="196"/>
                  </a:lnTo>
                  <a:lnTo>
                    <a:pt x="2380" y="184"/>
                  </a:lnTo>
                  <a:lnTo>
                    <a:pt x="2294" y="174"/>
                  </a:lnTo>
                  <a:lnTo>
                    <a:pt x="2204" y="164"/>
                  </a:lnTo>
                  <a:lnTo>
                    <a:pt x="2114" y="158"/>
                  </a:lnTo>
                  <a:lnTo>
                    <a:pt x="2022" y="152"/>
                  </a:lnTo>
                  <a:lnTo>
                    <a:pt x="1930" y="150"/>
                  </a:lnTo>
                  <a:lnTo>
                    <a:pt x="1834" y="148"/>
                  </a:lnTo>
                  <a:lnTo>
                    <a:pt x="1834" y="148"/>
                  </a:lnTo>
                  <a:lnTo>
                    <a:pt x="1740" y="150"/>
                  </a:lnTo>
                  <a:lnTo>
                    <a:pt x="1648" y="152"/>
                  </a:lnTo>
                  <a:lnTo>
                    <a:pt x="1556" y="158"/>
                  </a:lnTo>
                  <a:lnTo>
                    <a:pt x="1464" y="164"/>
                  </a:lnTo>
                  <a:lnTo>
                    <a:pt x="1376" y="174"/>
                  </a:lnTo>
                  <a:lnTo>
                    <a:pt x="1290" y="184"/>
                  </a:lnTo>
                  <a:lnTo>
                    <a:pt x="1204" y="196"/>
                  </a:lnTo>
                  <a:lnTo>
                    <a:pt x="1120" y="210"/>
                  </a:lnTo>
                  <a:lnTo>
                    <a:pt x="1040" y="226"/>
                  </a:lnTo>
                  <a:lnTo>
                    <a:pt x="960" y="244"/>
                  </a:lnTo>
                  <a:lnTo>
                    <a:pt x="884" y="262"/>
                  </a:lnTo>
                  <a:lnTo>
                    <a:pt x="808" y="282"/>
                  </a:lnTo>
                  <a:lnTo>
                    <a:pt x="736" y="304"/>
                  </a:lnTo>
                  <a:lnTo>
                    <a:pt x="668" y="328"/>
                  </a:lnTo>
                  <a:lnTo>
                    <a:pt x="602" y="352"/>
                  </a:lnTo>
                  <a:lnTo>
                    <a:pt x="538" y="378"/>
                  </a:lnTo>
                  <a:lnTo>
                    <a:pt x="476" y="406"/>
                  </a:lnTo>
                  <a:lnTo>
                    <a:pt x="418" y="434"/>
                  </a:lnTo>
                  <a:lnTo>
                    <a:pt x="364" y="464"/>
                  </a:lnTo>
                  <a:lnTo>
                    <a:pt x="314" y="494"/>
                  </a:lnTo>
                  <a:lnTo>
                    <a:pt x="266" y="526"/>
                  </a:lnTo>
                  <a:lnTo>
                    <a:pt x="222" y="560"/>
                  </a:lnTo>
                  <a:lnTo>
                    <a:pt x="180" y="594"/>
                  </a:lnTo>
                  <a:lnTo>
                    <a:pt x="144" y="628"/>
                  </a:lnTo>
                  <a:lnTo>
                    <a:pt x="112" y="664"/>
                  </a:lnTo>
                  <a:lnTo>
                    <a:pt x="82" y="700"/>
                  </a:lnTo>
                  <a:lnTo>
                    <a:pt x="58" y="738"/>
                  </a:lnTo>
                  <a:lnTo>
                    <a:pt x="38" y="776"/>
                  </a:lnTo>
                  <a:lnTo>
                    <a:pt x="22" y="814"/>
                  </a:lnTo>
                  <a:lnTo>
                    <a:pt x="10" y="854"/>
                  </a:lnTo>
                  <a:lnTo>
                    <a:pt x="2" y="894"/>
                  </a:lnTo>
                  <a:lnTo>
                    <a:pt x="0" y="934"/>
                  </a:lnTo>
                  <a:lnTo>
                    <a:pt x="0" y="784"/>
                  </a:lnTo>
                  <a:lnTo>
                    <a:pt x="0" y="784"/>
                  </a:lnTo>
                  <a:lnTo>
                    <a:pt x="2" y="744"/>
                  </a:lnTo>
                  <a:lnTo>
                    <a:pt x="10" y="704"/>
                  </a:lnTo>
                  <a:lnTo>
                    <a:pt x="22" y="664"/>
                  </a:lnTo>
                  <a:lnTo>
                    <a:pt x="38" y="626"/>
                  </a:lnTo>
                  <a:lnTo>
                    <a:pt x="58" y="588"/>
                  </a:lnTo>
                  <a:lnTo>
                    <a:pt x="82" y="550"/>
                  </a:lnTo>
                  <a:lnTo>
                    <a:pt x="112" y="514"/>
                  </a:lnTo>
                  <a:lnTo>
                    <a:pt x="144" y="478"/>
                  </a:lnTo>
                  <a:lnTo>
                    <a:pt x="180" y="444"/>
                  </a:lnTo>
                  <a:lnTo>
                    <a:pt x="222" y="410"/>
                  </a:lnTo>
                  <a:lnTo>
                    <a:pt x="266" y="378"/>
                  </a:lnTo>
                  <a:lnTo>
                    <a:pt x="314" y="346"/>
                  </a:lnTo>
                  <a:lnTo>
                    <a:pt x="364" y="314"/>
                  </a:lnTo>
                  <a:lnTo>
                    <a:pt x="418" y="284"/>
                  </a:lnTo>
                  <a:lnTo>
                    <a:pt x="476" y="256"/>
                  </a:lnTo>
                  <a:lnTo>
                    <a:pt x="538" y="230"/>
                  </a:lnTo>
                  <a:lnTo>
                    <a:pt x="602" y="204"/>
                  </a:lnTo>
                  <a:lnTo>
                    <a:pt x="668" y="178"/>
                  </a:lnTo>
                  <a:lnTo>
                    <a:pt x="736" y="156"/>
                  </a:lnTo>
                  <a:lnTo>
                    <a:pt x="808" y="134"/>
                  </a:lnTo>
                  <a:lnTo>
                    <a:pt x="884" y="112"/>
                  </a:lnTo>
                  <a:lnTo>
                    <a:pt x="960" y="94"/>
                  </a:lnTo>
                  <a:lnTo>
                    <a:pt x="1040" y="76"/>
                  </a:lnTo>
                  <a:lnTo>
                    <a:pt x="1120" y="60"/>
                  </a:lnTo>
                  <a:lnTo>
                    <a:pt x="1204" y="46"/>
                  </a:lnTo>
                  <a:lnTo>
                    <a:pt x="1290" y="34"/>
                  </a:lnTo>
                  <a:lnTo>
                    <a:pt x="1376" y="24"/>
                  </a:lnTo>
                  <a:lnTo>
                    <a:pt x="1464" y="16"/>
                  </a:lnTo>
                  <a:lnTo>
                    <a:pt x="1556" y="8"/>
                  </a:lnTo>
                  <a:lnTo>
                    <a:pt x="1648" y="4"/>
                  </a:lnTo>
                  <a:lnTo>
                    <a:pt x="1740" y="0"/>
                  </a:lnTo>
                  <a:lnTo>
                    <a:pt x="1834" y="0"/>
                  </a:lnTo>
                  <a:lnTo>
                    <a:pt x="1834" y="0"/>
                  </a:lnTo>
                  <a:lnTo>
                    <a:pt x="1930" y="0"/>
                  </a:lnTo>
                  <a:lnTo>
                    <a:pt x="2022" y="4"/>
                  </a:lnTo>
                  <a:lnTo>
                    <a:pt x="2114" y="8"/>
                  </a:lnTo>
                  <a:lnTo>
                    <a:pt x="2204" y="16"/>
                  </a:lnTo>
                  <a:lnTo>
                    <a:pt x="2294" y="24"/>
                  </a:lnTo>
                  <a:lnTo>
                    <a:pt x="2380" y="34"/>
                  </a:lnTo>
                  <a:lnTo>
                    <a:pt x="2466" y="46"/>
                  </a:lnTo>
                  <a:lnTo>
                    <a:pt x="2548" y="60"/>
                  </a:lnTo>
                  <a:lnTo>
                    <a:pt x="2630" y="76"/>
                  </a:lnTo>
                  <a:lnTo>
                    <a:pt x="2710" y="94"/>
                  </a:lnTo>
                  <a:lnTo>
                    <a:pt x="2786" y="112"/>
                  </a:lnTo>
                  <a:lnTo>
                    <a:pt x="2860" y="134"/>
                  </a:lnTo>
                  <a:lnTo>
                    <a:pt x="2932" y="156"/>
                  </a:lnTo>
                  <a:lnTo>
                    <a:pt x="3002" y="178"/>
                  </a:lnTo>
                  <a:lnTo>
                    <a:pt x="3068" y="204"/>
                  </a:lnTo>
                  <a:lnTo>
                    <a:pt x="3132" y="230"/>
                  </a:lnTo>
                  <a:lnTo>
                    <a:pt x="3192" y="256"/>
                  </a:lnTo>
                  <a:lnTo>
                    <a:pt x="3250" y="284"/>
                  </a:lnTo>
                  <a:lnTo>
                    <a:pt x="3304" y="314"/>
                  </a:lnTo>
                  <a:lnTo>
                    <a:pt x="3356" y="346"/>
                  </a:lnTo>
                  <a:lnTo>
                    <a:pt x="3404" y="378"/>
                  </a:lnTo>
                  <a:lnTo>
                    <a:pt x="3448" y="410"/>
                  </a:lnTo>
                  <a:lnTo>
                    <a:pt x="3488" y="444"/>
                  </a:lnTo>
                  <a:lnTo>
                    <a:pt x="3526" y="478"/>
                  </a:lnTo>
                  <a:lnTo>
                    <a:pt x="3558" y="514"/>
                  </a:lnTo>
                  <a:lnTo>
                    <a:pt x="3586" y="550"/>
                  </a:lnTo>
                  <a:lnTo>
                    <a:pt x="3612" y="588"/>
                  </a:lnTo>
                  <a:lnTo>
                    <a:pt x="3632" y="626"/>
                  </a:lnTo>
                  <a:lnTo>
                    <a:pt x="3648" y="664"/>
                  </a:lnTo>
                  <a:lnTo>
                    <a:pt x="3660" y="704"/>
                  </a:lnTo>
                  <a:lnTo>
                    <a:pt x="3668" y="744"/>
                  </a:lnTo>
                  <a:lnTo>
                    <a:pt x="3670" y="784"/>
                  </a:lnTo>
                  <a:lnTo>
                    <a:pt x="3670" y="934"/>
                  </a:lnTo>
                  <a:close/>
                </a:path>
              </a:pathLst>
            </a:custGeom>
            <a:gradFill rotWithShape="0">
              <a:gsLst>
                <a:gs pos="0">
                  <a:schemeClr val="accent5">
                    <a:lumMod val="50000"/>
                  </a:schemeClr>
                </a:gs>
                <a:gs pos="50000">
                  <a:schemeClr val="accent5">
                    <a:lumMod val="75000"/>
                  </a:schemeClr>
                </a:gs>
                <a:gs pos="100000">
                  <a:schemeClr val="accent5">
                    <a:lumMod val="50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grpSp>
      <p:grpSp>
        <p:nvGrpSpPr>
          <p:cNvPr id="14" name="Group 46">
            <a:extLst>
              <a:ext uri="{FF2B5EF4-FFF2-40B4-BE49-F238E27FC236}">
                <a16:creationId xmlns:a16="http://schemas.microsoft.com/office/drawing/2014/main" id="{0AC91C06-AD45-1349-9661-39A95A996D68}"/>
              </a:ext>
            </a:extLst>
          </p:cNvPr>
          <p:cNvGrpSpPr/>
          <p:nvPr userDrawn="1"/>
        </p:nvGrpSpPr>
        <p:grpSpPr>
          <a:xfrm>
            <a:off x="3859517" y="5823508"/>
            <a:ext cx="2351477" cy="637051"/>
            <a:chOff x="1828800" y="447153"/>
            <a:chExt cx="3823494" cy="1381126"/>
          </a:xfrm>
        </p:grpSpPr>
        <p:grpSp>
          <p:nvGrpSpPr>
            <p:cNvPr id="15" name="Group 31">
              <a:extLst>
                <a:ext uri="{FF2B5EF4-FFF2-40B4-BE49-F238E27FC236}">
                  <a16:creationId xmlns:a16="http://schemas.microsoft.com/office/drawing/2014/main" id="{B3952E5B-177A-1946-958D-41C53C5018F2}"/>
                </a:ext>
              </a:extLst>
            </p:cNvPr>
            <p:cNvGrpSpPr/>
            <p:nvPr/>
          </p:nvGrpSpPr>
          <p:grpSpPr>
            <a:xfrm>
              <a:off x="1828800" y="447153"/>
              <a:ext cx="3823494" cy="1381126"/>
              <a:chOff x="1295400" y="381000"/>
              <a:chExt cx="5092700" cy="1676400"/>
            </a:xfrm>
          </p:grpSpPr>
          <p:sp>
            <p:nvSpPr>
              <p:cNvPr id="17" name="Freeform 5">
                <a:extLst>
                  <a:ext uri="{FF2B5EF4-FFF2-40B4-BE49-F238E27FC236}">
                    <a16:creationId xmlns:a16="http://schemas.microsoft.com/office/drawing/2014/main" id="{3A53EF7B-4956-F144-B389-0F8B5DDE59EA}"/>
                  </a:ext>
                </a:extLst>
              </p:cNvPr>
              <p:cNvSpPr>
                <a:spLocks/>
              </p:cNvSpPr>
              <p:nvPr/>
            </p:nvSpPr>
            <p:spPr bwMode="auto">
              <a:xfrm>
                <a:off x="1295400" y="1181100"/>
                <a:ext cx="5092700" cy="876300"/>
              </a:xfrm>
              <a:custGeom>
                <a:avLst/>
                <a:gdLst/>
                <a:ahLst/>
                <a:cxnLst>
                  <a:cxn ang="0">
                    <a:pos x="0" y="112"/>
                  </a:cxn>
                  <a:cxn ang="0">
                    <a:pos x="16" y="189"/>
                  </a:cxn>
                  <a:cxn ang="0">
                    <a:pos x="50" y="266"/>
                  </a:cxn>
                  <a:cxn ang="0">
                    <a:pos x="101" y="339"/>
                  </a:cxn>
                  <a:cxn ang="0">
                    <a:pos x="168" y="411"/>
                  </a:cxn>
                  <a:cxn ang="0">
                    <a:pos x="251" y="482"/>
                  </a:cxn>
                  <a:cxn ang="0">
                    <a:pos x="351" y="549"/>
                  </a:cxn>
                  <a:cxn ang="0">
                    <a:pos x="464" y="613"/>
                  </a:cxn>
                  <a:cxn ang="0">
                    <a:pos x="637" y="695"/>
                  </a:cxn>
                  <a:cxn ang="0">
                    <a:pos x="938" y="805"/>
                  </a:cxn>
                  <a:cxn ang="0">
                    <a:pos x="1287" y="900"/>
                  </a:cxn>
                  <a:cxn ang="0">
                    <a:pos x="1678" y="980"/>
                  </a:cxn>
                  <a:cxn ang="0">
                    <a:pos x="2104" y="1041"/>
                  </a:cxn>
                  <a:cxn ang="0">
                    <a:pos x="2560" y="1082"/>
                  </a:cxn>
                  <a:cxn ang="0">
                    <a:pos x="3042" y="1101"/>
                  </a:cxn>
                  <a:cxn ang="0">
                    <a:pos x="3372" y="1101"/>
                  </a:cxn>
                  <a:cxn ang="0">
                    <a:pos x="3854" y="1082"/>
                  </a:cxn>
                  <a:cxn ang="0">
                    <a:pos x="4310" y="1041"/>
                  </a:cxn>
                  <a:cxn ang="0">
                    <a:pos x="4736" y="980"/>
                  </a:cxn>
                  <a:cxn ang="0">
                    <a:pos x="5127" y="900"/>
                  </a:cxn>
                  <a:cxn ang="0">
                    <a:pos x="5476" y="805"/>
                  </a:cxn>
                  <a:cxn ang="0">
                    <a:pos x="5779" y="695"/>
                  </a:cxn>
                  <a:cxn ang="0">
                    <a:pos x="5952" y="613"/>
                  </a:cxn>
                  <a:cxn ang="0">
                    <a:pos x="6064" y="549"/>
                  </a:cxn>
                  <a:cxn ang="0">
                    <a:pos x="6163" y="482"/>
                  </a:cxn>
                  <a:cxn ang="0">
                    <a:pos x="6246" y="411"/>
                  </a:cxn>
                  <a:cxn ang="0">
                    <a:pos x="6315" y="339"/>
                  </a:cxn>
                  <a:cxn ang="0">
                    <a:pos x="6365" y="266"/>
                  </a:cxn>
                  <a:cxn ang="0">
                    <a:pos x="6398" y="189"/>
                  </a:cxn>
                  <a:cxn ang="0">
                    <a:pos x="6414" y="112"/>
                  </a:cxn>
                  <a:cxn ang="0">
                    <a:pos x="6416" y="0"/>
                  </a:cxn>
                  <a:cxn ang="0">
                    <a:pos x="6406" y="78"/>
                  </a:cxn>
                  <a:cxn ang="0">
                    <a:pos x="6379" y="155"/>
                  </a:cxn>
                  <a:cxn ang="0">
                    <a:pos x="6333" y="230"/>
                  </a:cxn>
                  <a:cxn ang="0">
                    <a:pos x="6272" y="302"/>
                  </a:cxn>
                  <a:cxn ang="0">
                    <a:pos x="6193" y="373"/>
                  </a:cxn>
                  <a:cxn ang="0">
                    <a:pos x="6099" y="442"/>
                  </a:cxn>
                  <a:cxn ang="0">
                    <a:pos x="5990" y="506"/>
                  </a:cxn>
                  <a:cxn ang="0">
                    <a:pos x="5867" y="568"/>
                  </a:cxn>
                  <a:cxn ang="0">
                    <a:pos x="5582" y="683"/>
                  </a:cxn>
                  <a:cxn ang="0">
                    <a:pos x="5247" y="784"/>
                  </a:cxn>
                  <a:cxn ang="0">
                    <a:pos x="4871" y="869"/>
                  </a:cxn>
                  <a:cxn ang="0">
                    <a:pos x="4456" y="936"/>
                  </a:cxn>
                  <a:cxn ang="0">
                    <a:pos x="4009" y="985"/>
                  </a:cxn>
                  <a:cxn ang="0">
                    <a:pos x="3535" y="1012"/>
                  </a:cxn>
                  <a:cxn ang="0">
                    <a:pos x="3207" y="1017"/>
                  </a:cxn>
                  <a:cxn ang="0">
                    <a:pos x="2719" y="1005"/>
                  </a:cxn>
                  <a:cxn ang="0">
                    <a:pos x="2253" y="972"/>
                  </a:cxn>
                  <a:cxn ang="0">
                    <a:pos x="1816" y="917"/>
                  </a:cxn>
                  <a:cxn ang="0">
                    <a:pos x="1414" y="844"/>
                  </a:cxn>
                  <a:cxn ang="0">
                    <a:pos x="1050" y="752"/>
                  </a:cxn>
                  <a:cxn ang="0">
                    <a:pos x="732" y="647"/>
                  </a:cxn>
                  <a:cxn ang="0">
                    <a:pos x="504" y="549"/>
                  </a:cxn>
                  <a:cxn ang="0">
                    <a:pos x="386" y="485"/>
                  </a:cxn>
                  <a:cxn ang="0">
                    <a:pos x="283" y="419"/>
                  </a:cxn>
                  <a:cxn ang="0">
                    <a:pos x="194" y="350"/>
                  </a:cxn>
                  <a:cxn ang="0">
                    <a:pos x="122" y="278"/>
                  </a:cxn>
                  <a:cxn ang="0">
                    <a:pos x="64" y="205"/>
                  </a:cxn>
                  <a:cxn ang="0">
                    <a:pos x="26" y="129"/>
                  </a:cxn>
                  <a:cxn ang="0">
                    <a:pos x="3" y="53"/>
                  </a:cxn>
                  <a:cxn ang="0">
                    <a:pos x="0" y="85"/>
                  </a:cxn>
                </a:cxnLst>
                <a:rect l="0" t="0" r="r" b="b"/>
                <a:pathLst>
                  <a:path w="6416" h="1103">
                    <a:moveTo>
                      <a:pt x="0" y="85"/>
                    </a:moveTo>
                    <a:lnTo>
                      <a:pt x="0" y="85"/>
                    </a:lnTo>
                    <a:lnTo>
                      <a:pt x="0" y="112"/>
                    </a:lnTo>
                    <a:lnTo>
                      <a:pt x="3" y="137"/>
                    </a:lnTo>
                    <a:lnTo>
                      <a:pt x="10" y="163"/>
                    </a:lnTo>
                    <a:lnTo>
                      <a:pt x="16" y="189"/>
                    </a:lnTo>
                    <a:lnTo>
                      <a:pt x="26" y="214"/>
                    </a:lnTo>
                    <a:lnTo>
                      <a:pt x="37" y="240"/>
                    </a:lnTo>
                    <a:lnTo>
                      <a:pt x="50" y="266"/>
                    </a:lnTo>
                    <a:lnTo>
                      <a:pt x="64" y="290"/>
                    </a:lnTo>
                    <a:lnTo>
                      <a:pt x="82" y="315"/>
                    </a:lnTo>
                    <a:lnTo>
                      <a:pt x="101" y="339"/>
                    </a:lnTo>
                    <a:lnTo>
                      <a:pt x="122" y="363"/>
                    </a:lnTo>
                    <a:lnTo>
                      <a:pt x="144" y="387"/>
                    </a:lnTo>
                    <a:lnTo>
                      <a:pt x="168" y="411"/>
                    </a:lnTo>
                    <a:lnTo>
                      <a:pt x="194" y="435"/>
                    </a:lnTo>
                    <a:lnTo>
                      <a:pt x="223" y="458"/>
                    </a:lnTo>
                    <a:lnTo>
                      <a:pt x="251" y="482"/>
                    </a:lnTo>
                    <a:lnTo>
                      <a:pt x="283" y="504"/>
                    </a:lnTo>
                    <a:lnTo>
                      <a:pt x="315" y="527"/>
                    </a:lnTo>
                    <a:lnTo>
                      <a:pt x="351" y="549"/>
                    </a:lnTo>
                    <a:lnTo>
                      <a:pt x="386" y="570"/>
                    </a:lnTo>
                    <a:lnTo>
                      <a:pt x="424" y="592"/>
                    </a:lnTo>
                    <a:lnTo>
                      <a:pt x="464" y="613"/>
                    </a:lnTo>
                    <a:lnTo>
                      <a:pt x="504" y="634"/>
                    </a:lnTo>
                    <a:lnTo>
                      <a:pt x="548" y="655"/>
                    </a:lnTo>
                    <a:lnTo>
                      <a:pt x="637" y="695"/>
                    </a:lnTo>
                    <a:lnTo>
                      <a:pt x="732" y="733"/>
                    </a:lnTo>
                    <a:lnTo>
                      <a:pt x="833" y="770"/>
                    </a:lnTo>
                    <a:lnTo>
                      <a:pt x="938" y="805"/>
                    </a:lnTo>
                    <a:lnTo>
                      <a:pt x="1050" y="839"/>
                    </a:lnTo>
                    <a:lnTo>
                      <a:pt x="1167" y="871"/>
                    </a:lnTo>
                    <a:lnTo>
                      <a:pt x="1287" y="900"/>
                    </a:lnTo>
                    <a:lnTo>
                      <a:pt x="1414" y="928"/>
                    </a:lnTo>
                    <a:lnTo>
                      <a:pt x="1544" y="956"/>
                    </a:lnTo>
                    <a:lnTo>
                      <a:pt x="1678" y="980"/>
                    </a:lnTo>
                    <a:lnTo>
                      <a:pt x="1816" y="1002"/>
                    </a:lnTo>
                    <a:lnTo>
                      <a:pt x="1958" y="1023"/>
                    </a:lnTo>
                    <a:lnTo>
                      <a:pt x="2104" y="1041"/>
                    </a:lnTo>
                    <a:lnTo>
                      <a:pt x="2253" y="1057"/>
                    </a:lnTo>
                    <a:lnTo>
                      <a:pt x="2405" y="1071"/>
                    </a:lnTo>
                    <a:lnTo>
                      <a:pt x="2560" y="1082"/>
                    </a:lnTo>
                    <a:lnTo>
                      <a:pt x="2719" y="1090"/>
                    </a:lnTo>
                    <a:lnTo>
                      <a:pt x="2879" y="1097"/>
                    </a:lnTo>
                    <a:lnTo>
                      <a:pt x="3042" y="1101"/>
                    </a:lnTo>
                    <a:lnTo>
                      <a:pt x="3207" y="1103"/>
                    </a:lnTo>
                    <a:lnTo>
                      <a:pt x="3207" y="1103"/>
                    </a:lnTo>
                    <a:lnTo>
                      <a:pt x="3372" y="1101"/>
                    </a:lnTo>
                    <a:lnTo>
                      <a:pt x="3535" y="1097"/>
                    </a:lnTo>
                    <a:lnTo>
                      <a:pt x="3696" y="1090"/>
                    </a:lnTo>
                    <a:lnTo>
                      <a:pt x="3854" y="1082"/>
                    </a:lnTo>
                    <a:lnTo>
                      <a:pt x="4009" y="1071"/>
                    </a:lnTo>
                    <a:lnTo>
                      <a:pt x="4162" y="1057"/>
                    </a:lnTo>
                    <a:lnTo>
                      <a:pt x="4310" y="1041"/>
                    </a:lnTo>
                    <a:lnTo>
                      <a:pt x="4456" y="1023"/>
                    </a:lnTo>
                    <a:lnTo>
                      <a:pt x="4599" y="1002"/>
                    </a:lnTo>
                    <a:lnTo>
                      <a:pt x="4736" y="980"/>
                    </a:lnTo>
                    <a:lnTo>
                      <a:pt x="4871" y="956"/>
                    </a:lnTo>
                    <a:lnTo>
                      <a:pt x="5001" y="928"/>
                    </a:lnTo>
                    <a:lnTo>
                      <a:pt x="5127" y="900"/>
                    </a:lnTo>
                    <a:lnTo>
                      <a:pt x="5247" y="871"/>
                    </a:lnTo>
                    <a:lnTo>
                      <a:pt x="5364" y="839"/>
                    </a:lnTo>
                    <a:lnTo>
                      <a:pt x="5476" y="805"/>
                    </a:lnTo>
                    <a:lnTo>
                      <a:pt x="5582" y="770"/>
                    </a:lnTo>
                    <a:lnTo>
                      <a:pt x="5683" y="733"/>
                    </a:lnTo>
                    <a:lnTo>
                      <a:pt x="5779" y="695"/>
                    </a:lnTo>
                    <a:lnTo>
                      <a:pt x="5867" y="655"/>
                    </a:lnTo>
                    <a:lnTo>
                      <a:pt x="5910" y="634"/>
                    </a:lnTo>
                    <a:lnTo>
                      <a:pt x="5952" y="613"/>
                    </a:lnTo>
                    <a:lnTo>
                      <a:pt x="5990" y="592"/>
                    </a:lnTo>
                    <a:lnTo>
                      <a:pt x="6029" y="570"/>
                    </a:lnTo>
                    <a:lnTo>
                      <a:pt x="6064" y="549"/>
                    </a:lnTo>
                    <a:lnTo>
                      <a:pt x="6099" y="527"/>
                    </a:lnTo>
                    <a:lnTo>
                      <a:pt x="6133" y="504"/>
                    </a:lnTo>
                    <a:lnTo>
                      <a:pt x="6163" y="482"/>
                    </a:lnTo>
                    <a:lnTo>
                      <a:pt x="6193" y="458"/>
                    </a:lnTo>
                    <a:lnTo>
                      <a:pt x="6221" y="435"/>
                    </a:lnTo>
                    <a:lnTo>
                      <a:pt x="6246" y="411"/>
                    </a:lnTo>
                    <a:lnTo>
                      <a:pt x="6272" y="387"/>
                    </a:lnTo>
                    <a:lnTo>
                      <a:pt x="6294" y="363"/>
                    </a:lnTo>
                    <a:lnTo>
                      <a:pt x="6315" y="339"/>
                    </a:lnTo>
                    <a:lnTo>
                      <a:pt x="6333" y="315"/>
                    </a:lnTo>
                    <a:lnTo>
                      <a:pt x="6350" y="290"/>
                    </a:lnTo>
                    <a:lnTo>
                      <a:pt x="6365" y="266"/>
                    </a:lnTo>
                    <a:lnTo>
                      <a:pt x="6379" y="240"/>
                    </a:lnTo>
                    <a:lnTo>
                      <a:pt x="6390" y="214"/>
                    </a:lnTo>
                    <a:lnTo>
                      <a:pt x="6398" y="189"/>
                    </a:lnTo>
                    <a:lnTo>
                      <a:pt x="6406" y="163"/>
                    </a:lnTo>
                    <a:lnTo>
                      <a:pt x="6411" y="137"/>
                    </a:lnTo>
                    <a:lnTo>
                      <a:pt x="6414" y="112"/>
                    </a:lnTo>
                    <a:lnTo>
                      <a:pt x="6416" y="85"/>
                    </a:lnTo>
                    <a:lnTo>
                      <a:pt x="6416" y="0"/>
                    </a:lnTo>
                    <a:lnTo>
                      <a:pt x="6416" y="0"/>
                    </a:lnTo>
                    <a:lnTo>
                      <a:pt x="6414" y="27"/>
                    </a:lnTo>
                    <a:lnTo>
                      <a:pt x="6411" y="53"/>
                    </a:lnTo>
                    <a:lnTo>
                      <a:pt x="6406" y="78"/>
                    </a:lnTo>
                    <a:lnTo>
                      <a:pt x="6398" y="104"/>
                    </a:lnTo>
                    <a:lnTo>
                      <a:pt x="6390" y="129"/>
                    </a:lnTo>
                    <a:lnTo>
                      <a:pt x="6379" y="155"/>
                    </a:lnTo>
                    <a:lnTo>
                      <a:pt x="6365" y="181"/>
                    </a:lnTo>
                    <a:lnTo>
                      <a:pt x="6350" y="205"/>
                    </a:lnTo>
                    <a:lnTo>
                      <a:pt x="6333" y="230"/>
                    </a:lnTo>
                    <a:lnTo>
                      <a:pt x="6315" y="254"/>
                    </a:lnTo>
                    <a:lnTo>
                      <a:pt x="6294" y="278"/>
                    </a:lnTo>
                    <a:lnTo>
                      <a:pt x="6272" y="302"/>
                    </a:lnTo>
                    <a:lnTo>
                      <a:pt x="6246" y="326"/>
                    </a:lnTo>
                    <a:lnTo>
                      <a:pt x="6221" y="350"/>
                    </a:lnTo>
                    <a:lnTo>
                      <a:pt x="6193" y="373"/>
                    </a:lnTo>
                    <a:lnTo>
                      <a:pt x="6163" y="395"/>
                    </a:lnTo>
                    <a:lnTo>
                      <a:pt x="6133" y="419"/>
                    </a:lnTo>
                    <a:lnTo>
                      <a:pt x="6099" y="442"/>
                    </a:lnTo>
                    <a:lnTo>
                      <a:pt x="6064" y="463"/>
                    </a:lnTo>
                    <a:lnTo>
                      <a:pt x="6029" y="485"/>
                    </a:lnTo>
                    <a:lnTo>
                      <a:pt x="5990" y="506"/>
                    </a:lnTo>
                    <a:lnTo>
                      <a:pt x="5952" y="528"/>
                    </a:lnTo>
                    <a:lnTo>
                      <a:pt x="5910" y="549"/>
                    </a:lnTo>
                    <a:lnTo>
                      <a:pt x="5867" y="568"/>
                    </a:lnTo>
                    <a:lnTo>
                      <a:pt x="5779" y="608"/>
                    </a:lnTo>
                    <a:lnTo>
                      <a:pt x="5683" y="647"/>
                    </a:lnTo>
                    <a:lnTo>
                      <a:pt x="5582" y="683"/>
                    </a:lnTo>
                    <a:lnTo>
                      <a:pt x="5476" y="719"/>
                    </a:lnTo>
                    <a:lnTo>
                      <a:pt x="5364" y="752"/>
                    </a:lnTo>
                    <a:lnTo>
                      <a:pt x="5247" y="784"/>
                    </a:lnTo>
                    <a:lnTo>
                      <a:pt x="5127" y="815"/>
                    </a:lnTo>
                    <a:lnTo>
                      <a:pt x="5001" y="844"/>
                    </a:lnTo>
                    <a:lnTo>
                      <a:pt x="4871" y="869"/>
                    </a:lnTo>
                    <a:lnTo>
                      <a:pt x="4736" y="895"/>
                    </a:lnTo>
                    <a:lnTo>
                      <a:pt x="4599" y="917"/>
                    </a:lnTo>
                    <a:lnTo>
                      <a:pt x="4456" y="936"/>
                    </a:lnTo>
                    <a:lnTo>
                      <a:pt x="4310" y="956"/>
                    </a:lnTo>
                    <a:lnTo>
                      <a:pt x="4162" y="972"/>
                    </a:lnTo>
                    <a:lnTo>
                      <a:pt x="4009" y="985"/>
                    </a:lnTo>
                    <a:lnTo>
                      <a:pt x="3854" y="996"/>
                    </a:lnTo>
                    <a:lnTo>
                      <a:pt x="3696" y="1005"/>
                    </a:lnTo>
                    <a:lnTo>
                      <a:pt x="3535" y="1012"/>
                    </a:lnTo>
                    <a:lnTo>
                      <a:pt x="3372" y="1015"/>
                    </a:lnTo>
                    <a:lnTo>
                      <a:pt x="3207" y="1017"/>
                    </a:lnTo>
                    <a:lnTo>
                      <a:pt x="3207" y="1017"/>
                    </a:lnTo>
                    <a:lnTo>
                      <a:pt x="3042" y="1015"/>
                    </a:lnTo>
                    <a:lnTo>
                      <a:pt x="2879" y="1012"/>
                    </a:lnTo>
                    <a:lnTo>
                      <a:pt x="2719" y="1005"/>
                    </a:lnTo>
                    <a:lnTo>
                      <a:pt x="2560" y="996"/>
                    </a:lnTo>
                    <a:lnTo>
                      <a:pt x="2405" y="985"/>
                    </a:lnTo>
                    <a:lnTo>
                      <a:pt x="2253" y="972"/>
                    </a:lnTo>
                    <a:lnTo>
                      <a:pt x="2104" y="956"/>
                    </a:lnTo>
                    <a:lnTo>
                      <a:pt x="1958" y="936"/>
                    </a:lnTo>
                    <a:lnTo>
                      <a:pt x="1816" y="917"/>
                    </a:lnTo>
                    <a:lnTo>
                      <a:pt x="1678" y="895"/>
                    </a:lnTo>
                    <a:lnTo>
                      <a:pt x="1544" y="869"/>
                    </a:lnTo>
                    <a:lnTo>
                      <a:pt x="1414" y="844"/>
                    </a:lnTo>
                    <a:lnTo>
                      <a:pt x="1287" y="815"/>
                    </a:lnTo>
                    <a:lnTo>
                      <a:pt x="1167" y="784"/>
                    </a:lnTo>
                    <a:lnTo>
                      <a:pt x="1050" y="752"/>
                    </a:lnTo>
                    <a:lnTo>
                      <a:pt x="938" y="719"/>
                    </a:lnTo>
                    <a:lnTo>
                      <a:pt x="833" y="683"/>
                    </a:lnTo>
                    <a:lnTo>
                      <a:pt x="732" y="647"/>
                    </a:lnTo>
                    <a:lnTo>
                      <a:pt x="637" y="608"/>
                    </a:lnTo>
                    <a:lnTo>
                      <a:pt x="548" y="568"/>
                    </a:lnTo>
                    <a:lnTo>
                      <a:pt x="504" y="549"/>
                    </a:lnTo>
                    <a:lnTo>
                      <a:pt x="464" y="528"/>
                    </a:lnTo>
                    <a:lnTo>
                      <a:pt x="424" y="506"/>
                    </a:lnTo>
                    <a:lnTo>
                      <a:pt x="386" y="485"/>
                    </a:lnTo>
                    <a:lnTo>
                      <a:pt x="351" y="463"/>
                    </a:lnTo>
                    <a:lnTo>
                      <a:pt x="315" y="442"/>
                    </a:lnTo>
                    <a:lnTo>
                      <a:pt x="283" y="419"/>
                    </a:lnTo>
                    <a:lnTo>
                      <a:pt x="251" y="395"/>
                    </a:lnTo>
                    <a:lnTo>
                      <a:pt x="223" y="373"/>
                    </a:lnTo>
                    <a:lnTo>
                      <a:pt x="194" y="350"/>
                    </a:lnTo>
                    <a:lnTo>
                      <a:pt x="168" y="326"/>
                    </a:lnTo>
                    <a:lnTo>
                      <a:pt x="144" y="302"/>
                    </a:lnTo>
                    <a:lnTo>
                      <a:pt x="122" y="278"/>
                    </a:lnTo>
                    <a:lnTo>
                      <a:pt x="101" y="254"/>
                    </a:lnTo>
                    <a:lnTo>
                      <a:pt x="82" y="230"/>
                    </a:lnTo>
                    <a:lnTo>
                      <a:pt x="64" y="205"/>
                    </a:lnTo>
                    <a:lnTo>
                      <a:pt x="50" y="181"/>
                    </a:lnTo>
                    <a:lnTo>
                      <a:pt x="37" y="155"/>
                    </a:lnTo>
                    <a:lnTo>
                      <a:pt x="26" y="129"/>
                    </a:lnTo>
                    <a:lnTo>
                      <a:pt x="16" y="104"/>
                    </a:lnTo>
                    <a:lnTo>
                      <a:pt x="10" y="78"/>
                    </a:lnTo>
                    <a:lnTo>
                      <a:pt x="3" y="53"/>
                    </a:lnTo>
                    <a:lnTo>
                      <a:pt x="0" y="27"/>
                    </a:lnTo>
                    <a:lnTo>
                      <a:pt x="0" y="0"/>
                    </a:lnTo>
                    <a:lnTo>
                      <a:pt x="0" y="85"/>
                    </a:lnTo>
                    <a:close/>
                  </a:path>
                </a:pathLst>
              </a:custGeom>
              <a:gradFill rotWithShape="0">
                <a:gsLst>
                  <a:gs pos="0">
                    <a:schemeClr val="accent6">
                      <a:lumMod val="75000"/>
                    </a:schemeClr>
                  </a:gs>
                  <a:gs pos="50000">
                    <a:schemeClr val="accent6">
                      <a:lumMod val="60000"/>
                      <a:lumOff val="40000"/>
                    </a:schemeClr>
                  </a:gs>
                  <a:gs pos="100000">
                    <a:schemeClr val="accent6">
                      <a:lumMod val="75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18" name="Freeform 6">
                <a:extLst>
                  <a:ext uri="{FF2B5EF4-FFF2-40B4-BE49-F238E27FC236}">
                    <a16:creationId xmlns:a16="http://schemas.microsoft.com/office/drawing/2014/main" id="{B9D27B16-6A0E-2448-AA2E-47CC2E5027BE}"/>
                  </a:ext>
                </a:extLst>
              </p:cNvPr>
              <p:cNvSpPr>
                <a:spLocks/>
              </p:cNvSpPr>
              <p:nvPr/>
            </p:nvSpPr>
            <p:spPr bwMode="auto">
              <a:xfrm>
                <a:off x="1295400" y="381000"/>
                <a:ext cx="5092700" cy="1614488"/>
              </a:xfrm>
              <a:custGeom>
                <a:avLst/>
                <a:gdLst/>
                <a:ahLst/>
                <a:cxnLst>
                  <a:cxn ang="0">
                    <a:pos x="6414" y="1044"/>
                  </a:cxn>
                  <a:cxn ang="0">
                    <a:pos x="6398" y="1121"/>
                  </a:cxn>
                  <a:cxn ang="0">
                    <a:pos x="6365" y="1198"/>
                  </a:cxn>
                  <a:cxn ang="0">
                    <a:pos x="6315" y="1271"/>
                  </a:cxn>
                  <a:cxn ang="0">
                    <a:pos x="6246" y="1343"/>
                  </a:cxn>
                  <a:cxn ang="0">
                    <a:pos x="6163" y="1412"/>
                  </a:cxn>
                  <a:cxn ang="0">
                    <a:pos x="6064" y="1480"/>
                  </a:cxn>
                  <a:cxn ang="0">
                    <a:pos x="5952" y="1544"/>
                  </a:cxn>
                  <a:cxn ang="0">
                    <a:pos x="5779" y="1625"/>
                  </a:cxn>
                  <a:cxn ang="0">
                    <a:pos x="5476" y="1736"/>
                  </a:cxn>
                  <a:cxn ang="0">
                    <a:pos x="5127" y="1832"/>
                  </a:cxn>
                  <a:cxn ang="0">
                    <a:pos x="4736" y="1912"/>
                  </a:cxn>
                  <a:cxn ang="0">
                    <a:pos x="4310" y="1973"/>
                  </a:cxn>
                  <a:cxn ang="0">
                    <a:pos x="3854" y="2013"/>
                  </a:cxn>
                  <a:cxn ang="0">
                    <a:pos x="3372" y="2032"/>
                  </a:cxn>
                  <a:cxn ang="0">
                    <a:pos x="3042" y="2032"/>
                  </a:cxn>
                  <a:cxn ang="0">
                    <a:pos x="2560" y="2013"/>
                  </a:cxn>
                  <a:cxn ang="0">
                    <a:pos x="2104" y="1973"/>
                  </a:cxn>
                  <a:cxn ang="0">
                    <a:pos x="1678" y="1912"/>
                  </a:cxn>
                  <a:cxn ang="0">
                    <a:pos x="1287" y="1832"/>
                  </a:cxn>
                  <a:cxn ang="0">
                    <a:pos x="938" y="1736"/>
                  </a:cxn>
                  <a:cxn ang="0">
                    <a:pos x="637" y="1625"/>
                  </a:cxn>
                  <a:cxn ang="0">
                    <a:pos x="464" y="1544"/>
                  </a:cxn>
                  <a:cxn ang="0">
                    <a:pos x="351" y="1480"/>
                  </a:cxn>
                  <a:cxn ang="0">
                    <a:pos x="251" y="1412"/>
                  </a:cxn>
                  <a:cxn ang="0">
                    <a:pos x="168" y="1343"/>
                  </a:cxn>
                  <a:cxn ang="0">
                    <a:pos x="101" y="1271"/>
                  </a:cxn>
                  <a:cxn ang="0">
                    <a:pos x="50" y="1198"/>
                  </a:cxn>
                  <a:cxn ang="0">
                    <a:pos x="16" y="1121"/>
                  </a:cxn>
                  <a:cxn ang="0">
                    <a:pos x="0" y="1044"/>
                  </a:cxn>
                  <a:cxn ang="0">
                    <a:pos x="0" y="991"/>
                  </a:cxn>
                  <a:cxn ang="0">
                    <a:pos x="16" y="913"/>
                  </a:cxn>
                  <a:cxn ang="0">
                    <a:pos x="50" y="837"/>
                  </a:cxn>
                  <a:cxn ang="0">
                    <a:pos x="101" y="762"/>
                  </a:cxn>
                  <a:cxn ang="0">
                    <a:pos x="168" y="690"/>
                  </a:cxn>
                  <a:cxn ang="0">
                    <a:pos x="251" y="621"/>
                  </a:cxn>
                  <a:cxn ang="0">
                    <a:pos x="351" y="554"/>
                  </a:cxn>
                  <a:cxn ang="0">
                    <a:pos x="464" y="490"/>
                  </a:cxn>
                  <a:cxn ang="0">
                    <a:pos x="637" y="408"/>
                  </a:cxn>
                  <a:cxn ang="0">
                    <a:pos x="938" y="298"/>
                  </a:cxn>
                  <a:cxn ang="0">
                    <a:pos x="1287" y="202"/>
                  </a:cxn>
                  <a:cxn ang="0">
                    <a:pos x="1678" y="123"/>
                  </a:cxn>
                  <a:cxn ang="0">
                    <a:pos x="2104" y="62"/>
                  </a:cxn>
                  <a:cxn ang="0">
                    <a:pos x="2560" y="21"/>
                  </a:cxn>
                  <a:cxn ang="0">
                    <a:pos x="3042" y="2"/>
                  </a:cxn>
                  <a:cxn ang="0">
                    <a:pos x="3372" y="2"/>
                  </a:cxn>
                  <a:cxn ang="0">
                    <a:pos x="3854" y="21"/>
                  </a:cxn>
                  <a:cxn ang="0">
                    <a:pos x="4310" y="62"/>
                  </a:cxn>
                  <a:cxn ang="0">
                    <a:pos x="4736" y="123"/>
                  </a:cxn>
                  <a:cxn ang="0">
                    <a:pos x="5127" y="202"/>
                  </a:cxn>
                  <a:cxn ang="0">
                    <a:pos x="5476" y="298"/>
                  </a:cxn>
                  <a:cxn ang="0">
                    <a:pos x="5779" y="408"/>
                  </a:cxn>
                  <a:cxn ang="0">
                    <a:pos x="5952" y="490"/>
                  </a:cxn>
                  <a:cxn ang="0">
                    <a:pos x="6064" y="554"/>
                  </a:cxn>
                  <a:cxn ang="0">
                    <a:pos x="6163" y="621"/>
                  </a:cxn>
                  <a:cxn ang="0">
                    <a:pos x="6246" y="690"/>
                  </a:cxn>
                  <a:cxn ang="0">
                    <a:pos x="6315" y="762"/>
                  </a:cxn>
                  <a:cxn ang="0">
                    <a:pos x="6365" y="837"/>
                  </a:cxn>
                  <a:cxn ang="0">
                    <a:pos x="6398" y="913"/>
                  </a:cxn>
                  <a:cxn ang="0">
                    <a:pos x="6414" y="991"/>
                  </a:cxn>
                </a:cxnLst>
                <a:rect l="0" t="0" r="r" b="b"/>
                <a:pathLst>
                  <a:path w="6416" h="2034">
                    <a:moveTo>
                      <a:pt x="6416" y="1017"/>
                    </a:moveTo>
                    <a:lnTo>
                      <a:pt x="6416" y="1017"/>
                    </a:lnTo>
                    <a:lnTo>
                      <a:pt x="6414" y="1044"/>
                    </a:lnTo>
                    <a:lnTo>
                      <a:pt x="6411" y="1070"/>
                    </a:lnTo>
                    <a:lnTo>
                      <a:pt x="6406" y="1095"/>
                    </a:lnTo>
                    <a:lnTo>
                      <a:pt x="6398" y="1121"/>
                    </a:lnTo>
                    <a:lnTo>
                      <a:pt x="6390" y="1146"/>
                    </a:lnTo>
                    <a:lnTo>
                      <a:pt x="6379" y="1172"/>
                    </a:lnTo>
                    <a:lnTo>
                      <a:pt x="6365" y="1198"/>
                    </a:lnTo>
                    <a:lnTo>
                      <a:pt x="6350" y="1222"/>
                    </a:lnTo>
                    <a:lnTo>
                      <a:pt x="6333" y="1247"/>
                    </a:lnTo>
                    <a:lnTo>
                      <a:pt x="6315" y="1271"/>
                    </a:lnTo>
                    <a:lnTo>
                      <a:pt x="6294" y="1295"/>
                    </a:lnTo>
                    <a:lnTo>
                      <a:pt x="6272" y="1319"/>
                    </a:lnTo>
                    <a:lnTo>
                      <a:pt x="6246" y="1343"/>
                    </a:lnTo>
                    <a:lnTo>
                      <a:pt x="6221" y="1367"/>
                    </a:lnTo>
                    <a:lnTo>
                      <a:pt x="6193" y="1390"/>
                    </a:lnTo>
                    <a:lnTo>
                      <a:pt x="6163" y="1412"/>
                    </a:lnTo>
                    <a:lnTo>
                      <a:pt x="6133" y="1436"/>
                    </a:lnTo>
                    <a:lnTo>
                      <a:pt x="6099" y="1459"/>
                    </a:lnTo>
                    <a:lnTo>
                      <a:pt x="6064" y="1480"/>
                    </a:lnTo>
                    <a:lnTo>
                      <a:pt x="6029" y="1502"/>
                    </a:lnTo>
                    <a:lnTo>
                      <a:pt x="5990" y="1523"/>
                    </a:lnTo>
                    <a:lnTo>
                      <a:pt x="5952" y="1544"/>
                    </a:lnTo>
                    <a:lnTo>
                      <a:pt x="5910" y="1564"/>
                    </a:lnTo>
                    <a:lnTo>
                      <a:pt x="5867" y="1585"/>
                    </a:lnTo>
                    <a:lnTo>
                      <a:pt x="5779" y="1625"/>
                    </a:lnTo>
                    <a:lnTo>
                      <a:pt x="5683" y="1664"/>
                    </a:lnTo>
                    <a:lnTo>
                      <a:pt x="5582" y="1700"/>
                    </a:lnTo>
                    <a:lnTo>
                      <a:pt x="5476" y="1736"/>
                    </a:lnTo>
                    <a:lnTo>
                      <a:pt x="5364" y="1769"/>
                    </a:lnTo>
                    <a:lnTo>
                      <a:pt x="5247" y="1801"/>
                    </a:lnTo>
                    <a:lnTo>
                      <a:pt x="5127" y="1832"/>
                    </a:lnTo>
                    <a:lnTo>
                      <a:pt x="5001" y="1861"/>
                    </a:lnTo>
                    <a:lnTo>
                      <a:pt x="4871" y="1886"/>
                    </a:lnTo>
                    <a:lnTo>
                      <a:pt x="4736" y="1912"/>
                    </a:lnTo>
                    <a:lnTo>
                      <a:pt x="4599" y="1934"/>
                    </a:lnTo>
                    <a:lnTo>
                      <a:pt x="4456" y="1953"/>
                    </a:lnTo>
                    <a:lnTo>
                      <a:pt x="4310" y="1973"/>
                    </a:lnTo>
                    <a:lnTo>
                      <a:pt x="4162" y="1989"/>
                    </a:lnTo>
                    <a:lnTo>
                      <a:pt x="4009" y="2002"/>
                    </a:lnTo>
                    <a:lnTo>
                      <a:pt x="3854" y="2013"/>
                    </a:lnTo>
                    <a:lnTo>
                      <a:pt x="3696" y="2022"/>
                    </a:lnTo>
                    <a:lnTo>
                      <a:pt x="3535" y="2029"/>
                    </a:lnTo>
                    <a:lnTo>
                      <a:pt x="3372" y="2032"/>
                    </a:lnTo>
                    <a:lnTo>
                      <a:pt x="3207" y="2034"/>
                    </a:lnTo>
                    <a:lnTo>
                      <a:pt x="3207" y="2034"/>
                    </a:lnTo>
                    <a:lnTo>
                      <a:pt x="3042" y="2032"/>
                    </a:lnTo>
                    <a:lnTo>
                      <a:pt x="2879" y="2029"/>
                    </a:lnTo>
                    <a:lnTo>
                      <a:pt x="2719" y="2022"/>
                    </a:lnTo>
                    <a:lnTo>
                      <a:pt x="2560" y="2013"/>
                    </a:lnTo>
                    <a:lnTo>
                      <a:pt x="2405" y="2002"/>
                    </a:lnTo>
                    <a:lnTo>
                      <a:pt x="2253" y="1989"/>
                    </a:lnTo>
                    <a:lnTo>
                      <a:pt x="2104" y="1973"/>
                    </a:lnTo>
                    <a:lnTo>
                      <a:pt x="1958" y="1953"/>
                    </a:lnTo>
                    <a:lnTo>
                      <a:pt x="1816" y="1934"/>
                    </a:lnTo>
                    <a:lnTo>
                      <a:pt x="1678" y="1912"/>
                    </a:lnTo>
                    <a:lnTo>
                      <a:pt x="1544" y="1886"/>
                    </a:lnTo>
                    <a:lnTo>
                      <a:pt x="1414" y="1861"/>
                    </a:lnTo>
                    <a:lnTo>
                      <a:pt x="1287" y="1832"/>
                    </a:lnTo>
                    <a:lnTo>
                      <a:pt x="1167" y="1801"/>
                    </a:lnTo>
                    <a:lnTo>
                      <a:pt x="1050" y="1769"/>
                    </a:lnTo>
                    <a:lnTo>
                      <a:pt x="938" y="1736"/>
                    </a:lnTo>
                    <a:lnTo>
                      <a:pt x="833" y="1700"/>
                    </a:lnTo>
                    <a:lnTo>
                      <a:pt x="732" y="1664"/>
                    </a:lnTo>
                    <a:lnTo>
                      <a:pt x="637" y="1625"/>
                    </a:lnTo>
                    <a:lnTo>
                      <a:pt x="548" y="1585"/>
                    </a:lnTo>
                    <a:lnTo>
                      <a:pt x="504" y="1564"/>
                    </a:lnTo>
                    <a:lnTo>
                      <a:pt x="464" y="1544"/>
                    </a:lnTo>
                    <a:lnTo>
                      <a:pt x="424" y="1523"/>
                    </a:lnTo>
                    <a:lnTo>
                      <a:pt x="386" y="1502"/>
                    </a:lnTo>
                    <a:lnTo>
                      <a:pt x="351" y="1480"/>
                    </a:lnTo>
                    <a:lnTo>
                      <a:pt x="315" y="1459"/>
                    </a:lnTo>
                    <a:lnTo>
                      <a:pt x="283" y="1436"/>
                    </a:lnTo>
                    <a:lnTo>
                      <a:pt x="251" y="1412"/>
                    </a:lnTo>
                    <a:lnTo>
                      <a:pt x="223" y="1390"/>
                    </a:lnTo>
                    <a:lnTo>
                      <a:pt x="194" y="1367"/>
                    </a:lnTo>
                    <a:lnTo>
                      <a:pt x="168" y="1343"/>
                    </a:lnTo>
                    <a:lnTo>
                      <a:pt x="144" y="1319"/>
                    </a:lnTo>
                    <a:lnTo>
                      <a:pt x="122" y="1295"/>
                    </a:lnTo>
                    <a:lnTo>
                      <a:pt x="101" y="1271"/>
                    </a:lnTo>
                    <a:lnTo>
                      <a:pt x="82" y="1247"/>
                    </a:lnTo>
                    <a:lnTo>
                      <a:pt x="64" y="1222"/>
                    </a:lnTo>
                    <a:lnTo>
                      <a:pt x="50" y="1198"/>
                    </a:lnTo>
                    <a:lnTo>
                      <a:pt x="37" y="1172"/>
                    </a:lnTo>
                    <a:lnTo>
                      <a:pt x="26" y="1146"/>
                    </a:lnTo>
                    <a:lnTo>
                      <a:pt x="16" y="1121"/>
                    </a:lnTo>
                    <a:lnTo>
                      <a:pt x="10" y="1095"/>
                    </a:lnTo>
                    <a:lnTo>
                      <a:pt x="3" y="1070"/>
                    </a:lnTo>
                    <a:lnTo>
                      <a:pt x="0" y="1044"/>
                    </a:lnTo>
                    <a:lnTo>
                      <a:pt x="0" y="1017"/>
                    </a:lnTo>
                    <a:lnTo>
                      <a:pt x="0" y="1017"/>
                    </a:lnTo>
                    <a:lnTo>
                      <a:pt x="0" y="991"/>
                    </a:lnTo>
                    <a:lnTo>
                      <a:pt x="3" y="964"/>
                    </a:lnTo>
                    <a:lnTo>
                      <a:pt x="10" y="938"/>
                    </a:lnTo>
                    <a:lnTo>
                      <a:pt x="16" y="913"/>
                    </a:lnTo>
                    <a:lnTo>
                      <a:pt x="26" y="887"/>
                    </a:lnTo>
                    <a:lnTo>
                      <a:pt x="37" y="861"/>
                    </a:lnTo>
                    <a:lnTo>
                      <a:pt x="50" y="837"/>
                    </a:lnTo>
                    <a:lnTo>
                      <a:pt x="64" y="812"/>
                    </a:lnTo>
                    <a:lnTo>
                      <a:pt x="82" y="788"/>
                    </a:lnTo>
                    <a:lnTo>
                      <a:pt x="101" y="762"/>
                    </a:lnTo>
                    <a:lnTo>
                      <a:pt x="122" y="738"/>
                    </a:lnTo>
                    <a:lnTo>
                      <a:pt x="144" y="714"/>
                    </a:lnTo>
                    <a:lnTo>
                      <a:pt x="168" y="690"/>
                    </a:lnTo>
                    <a:lnTo>
                      <a:pt x="194" y="668"/>
                    </a:lnTo>
                    <a:lnTo>
                      <a:pt x="223" y="644"/>
                    </a:lnTo>
                    <a:lnTo>
                      <a:pt x="251" y="621"/>
                    </a:lnTo>
                    <a:lnTo>
                      <a:pt x="283" y="599"/>
                    </a:lnTo>
                    <a:lnTo>
                      <a:pt x="315" y="576"/>
                    </a:lnTo>
                    <a:lnTo>
                      <a:pt x="351" y="554"/>
                    </a:lnTo>
                    <a:lnTo>
                      <a:pt x="386" y="532"/>
                    </a:lnTo>
                    <a:lnTo>
                      <a:pt x="424" y="511"/>
                    </a:lnTo>
                    <a:lnTo>
                      <a:pt x="464" y="490"/>
                    </a:lnTo>
                    <a:lnTo>
                      <a:pt x="504" y="469"/>
                    </a:lnTo>
                    <a:lnTo>
                      <a:pt x="548" y="448"/>
                    </a:lnTo>
                    <a:lnTo>
                      <a:pt x="637" y="408"/>
                    </a:lnTo>
                    <a:lnTo>
                      <a:pt x="732" y="370"/>
                    </a:lnTo>
                    <a:lnTo>
                      <a:pt x="833" y="333"/>
                    </a:lnTo>
                    <a:lnTo>
                      <a:pt x="938" y="298"/>
                    </a:lnTo>
                    <a:lnTo>
                      <a:pt x="1050" y="264"/>
                    </a:lnTo>
                    <a:lnTo>
                      <a:pt x="1167" y="232"/>
                    </a:lnTo>
                    <a:lnTo>
                      <a:pt x="1287" y="202"/>
                    </a:lnTo>
                    <a:lnTo>
                      <a:pt x="1414" y="173"/>
                    </a:lnTo>
                    <a:lnTo>
                      <a:pt x="1544" y="147"/>
                    </a:lnTo>
                    <a:lnTo>
                      <a:pt x="1678" y="123"/>
                    </a:lnTo>
                    <a:lnTo>
                      <a:pt x="1816" y="101"/>
                    </a:lnTo>
                    <a:lnTo>
                      <a:pt x="1958" y="80"/>
                    </a:lnTo>
                    <a:lnTo>
                      <a:pt x="2104" y="62"/>
                    </a:lnTo>
                    <a:lnTo>
                      <a:pt x="2253" y="46"/>
                    </a:lnTo>
                    <a:lnTo>
                      <a:pt x="2405" y="32"/>
                    </a:lnTo>
                    <a:lnTo>
                      <a:pt x="2560" y="21"/>
                    </a:lnTo>
                    <a:lnTo>
                      <a:pt x="2719" y="11"/>
                    </a:lnTo>
                    <a:lnTo>
                      <a:pt x="2879" y="5"/>
                    </a:lnTo>
                    <a:lnTo>
                      <a:pt x="3042" y="2"/>
                    </a:lnTo>
                    <a:lnTo>
                      <a:pt x="3207" y="0"/>
                    </a:lnTo>
                    <a:lnTo>
                      <a:pt x="3207" y="0"/>
                    </a:lnTo>
                    <a:lnTo>
                      <a:pt x="3372" y="2"/>
                    </a:lnTo>
                    <a:lnTo>
                      <a:pt x="3535" y="5"/>
                    </a:lnTo>
                    <a:lnTo>
                      <a:pt x="3696" y="11"/>
                    </a:lnTo>
                    <a:lnTo>
                      <a:pt x="3854" y="21"/>
                    </a:lnTo>
                    <a:lnTo>
                      <a:pt x="4009" y="32"/>
                    </a:lnTo>
                    <a:lnTo>
                      <a:pt x="4162" y="46"/>
                    </a:lnTo>
                    <a:lnTo>
                      <a:pt x="4310" y="62"/>
                    </a:lnTo>
                    <a:lnTo>
                      <a:pt x="4456" y="80"/>
                    </a:lnTo>
                    <a:lnTo>
                      <a:pt x="4599" y="101"/>
                    </a:lnTo>
                    <a:lnTo>
                      <a:pt x="4736" y="123"/>
                    </a:lnTo>
                    <a:lnTo>
                      <a:pt x="4871" y="147"/>
                    </a:lnTo>
                    <a:lnTo>
                      <a:pt x="5001" y="173"/>
                    </a:lnTo>
                    <a:lnTo>
                      <a:pt x="5127" y="202"/>
                    </a:lnTo>
                    <a:lnTo>
                      <a:pt x="5247" y="232"/>
                    </a:lnTo>
                    <a:lnTo>
                      <a:pt x="5364" y="264"/>
                    </a:lnTo>
                    <a:lnTo>
                      <a:pt x="5476" y="298"/>
                    </a:lnTo>
                    <a:lnTo>
                      <a:pt x="5582" y="333"/>
                    </a:lnTo>
                    <a:lnTo>
                      <a:pt x="5683" y="370"/>
                    </a:lnTo>
                    <a:lnTo>
                      <a:pt x="5779" y="408"/>
                    </a:lnTo>
                    <a:lnTo>
                      <a:pt x="5867" y="448"/>
                    </a:lnTo>
                    <a:lnTo>
                      <a:pt x="5910" y="469"/>
                    </a:lnTo>
                    <a:lnTo>
                      <a:pt x="5952" y="490"/>
                    </a:lnTo>
                    <a:lnTo>
                      <a:pt x="5990" y="511"/>
                    </a:lnTo>
                    <a:lnTo>
                      <a:pt x="6029" y="532"/>
                    </a:lnTo>
                    <a:lnTo>
                      <a:pt x="6064" y="554"/>
                    </a:lnTo>
                    <a:lnTo>
                      <a:pt x="6099" y="576"/>
                    </a:lnTo>
                    <a:lnTo>
                      <a:pt x="6133" y="599"/>
                    </a:lnTo>
                    <a:lnTo>
                      <a:pt x="6163" y="621"/>
                    </a:lnTo>
                    <a:lnTo>
                      <a:pt x="6193" y="644"/>
                    </a:lnTo>
                    <a:lnTo>
                      <a:pt x="6221" y="668"/>
                    </a:lnTo>
                    <a:lnTo>
                      <a:pt x="6246" y="690"/>
                    </a:lnTo>
                    <a:lnTo>
                      <a:pt x="6272" y="714"/>
                    </a:lnTo>
                    <a:lnTo>
                      <a:pt x="6294" y="738"/>
                    </a:lnTo>
                    <a:lnTo>
                      <a:pt x="6315" y="762"/>
                    </a:lnTo>
                    <a:lnTo>
                      <a:pt x="6333" y="788"/>
                    </a:lnTo>
                    <a:lnTo>
                      <a:pt x="6350" y="812"/>
                    </a:lnTo>
                    <a:lnTo>
                      <a:pt x="6365" y="837"/>
                    </a:lnTo>
                    <a:lnTo>
                      <a:pt x="6379" y="861"/>
                    </a:lnTo>
                    <a:lnTo>
                      <a:pt x="6390" y="887"/>
                    </a:lnTo>
                    <a:lnTo>
                      <a:pt x="6398" y="913"/>
                    </a:lnTo>
                    <a:lnTo>
                      <a:pt x="6406" y="938"/>
                    </a:lnTo>
                    <a:lnTo>
                      <a:pt x="6411" y="964"/>
                    </a:lnTo>
                    <a:lnTo>
                      <a:pt x="6414" y="991"/>
                    </a:lnTo>
                    <a:lnTo>
                      <a:pt x="6416" y="1017"/>
                    </a:lnTo>
                    <a:lnTo>
                      <a:pt x="6416" y="1017"/>
                    </a:lnTo>
                    <a:close/>
                  </a:path>
                </a:pathLst>
              </a:custGeom>
              <a:gradFill flip="none" rotWithShape="1">
                <a:gsLst>
                  <a:gs pos="26000">
                    <a:schemeClr val="accent6">
                      <a:lumMod val="20000"/>
                      <a:lumOff val="80000"/>
                    </a:schemeClr>
                  </a:gs>
                  <a:gs pos="100000">
                    <a:schemeClr val="accent6"/>
                  </a:gs>
                </a:gsLst>
                <a:lin ang="1440000" scaled="0"/>
                <a:tileRect/>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grpSp>
        <p:sp>
          <p:nvSpPr>
            <p:cNvPr id="16" name="Freeform 15">
              <a:extLst>
                <a:ext uri="{FF2B5EF4-FFF2-40B4-BE49-F238E27FC236}">
                  <a16:creationId xmlns:a16="http://schemas.microsoft.com/office/drawing/2014/main" id="{C254D3DB-3697-B347-B9F5-1B39B4F42F33}"/>
                </a:ext>
              </a:extLst>
            </p:cNvPr>
            <p:cNvSpPr>
              <a:spLocks/>
            </p:cNvSpPr>
            <p:nvPr/>
          </p:nvSpPr>
          <p:spPr bwMode="auto">
            <a:xfrm>
              <a:off x="2103658" y="615933"/>
              <a:ext cx="3273779" cy="1023467"/>
            </a:xfrm>
            <a:custGeom>
              <a:avLst/>
              <a:gdLst/>
              <a:ahLst/>
              <a:cxnLst>
                <a:cxn ang="0">
                  <a:pos x="1196" y="8"/>
                </a:cxn>
                <a:cxn ang="0">
                  <a:pos x="660" y="76"/>
                </a:cxn>
                <a:cxn ang="0">
                  <a:pos x="438" y="128"/>
                </a:cxn>
                <a:cxn ang="0">
                  <a:pos x="256" y="194"/>
                </a:cxn>
                <a:cxn ang="0">
                  <a:pos x="118" y="268"/>
                </a:cxn>
                <a:cxn ang="0">
                  <a:pos x="30" y="352"/>
                </a:cxn>
                <a:cxn ang="0">
                  <a:pos x="0" y="440"/>
                </a:cxn>
                <a:cxn ang="0">
                  <a:pos x="16" y="504"/>
                </a:cxn>
                <a:cxn ang="0">
                  <a:pos x="84" y="586"/>
                </a:cxn>
                <a:cxn ang="0">
                  <a:pos x="202" y="660"/>
                </a:cxn>
                <a:cxn ang="0">
                  <a:pos x="364" y="728"/>
                </a:cxn>
                <a:cxn ang="0">
                  <a:pos x="618" y="796"/>
                </a:cxn>
                <a:cxn ang="0">
                  <a:pos x="1124" y="866"/>
                </a:cxn>
                <a:cxn ang="0">
                  <a:pos x="1376" y="680"/>
                </a:cxn>
                <a:cxn ang="0">
                  <a:pos x="1112" y="662"/>
                </a:cxn>
                <a:cxn ang="0">
                  <a:pos x="780" y="614"/>
                </a:cxn>
                <a:cxn ang="0">
                  <a:pos x="520" y="546"/>
                </a:cxn>
                <a:cxn ang="0">
                  <a:pos x="420" y="496"/>
                </a:cxn>
                <a:cxn ang="0">
                  <a:pos x="384" y="452"/>
                </a:cxn>
                <a:cxn ang="0">
                  <a:pos x="390" y="416"/>
                </a:cxn>
                <a:cxn ang="0">
                  <a:pos x="442" y="368"/>
                </a:cxn>
                <a:cxn ang="0">
                  <a:pos x="600" y="306"/>
                </a:cxn>
                <a:cxn ang="0">
                  <a:pos x="918" y="240"/>
                </a:cxn>
                <a:cxn ang="0">
                  <a:pos x="1300" y="202"/>
                </a:cxn>
                <a:cxn ang="0">
                  <a:pos x="1594" y="200"/>
                </a:cxn>
                <a:cxn ang="0">
                  <a:pos x="1984" y="228"/>
                </a:cxn>
                <a:cxn ang="0">
                  <a:pos x="2324" y="288"/>
                </a:cxn>
                <a:cxn ang="0">
                  <a:pos x="2532" y="358"/>
                </a:cxn>
                <a:cxn ang="0">
                  <a:pos x="2596" y="404"/>
                </a:cxn>
                <a:cxn ang="0">
                  <a:pos x="2610" y="440"/>
                </a:cxn>
                <a:cxn ang="0">
                  <a:pos x="2590" y="482"/>
                </a:cxn>
                <a:cxn ang="0">
                  <a:pos x="2494" y="538"/>
                </a:cxn>
                <a:cxn ang="0">
                  <a:pos x="2268" y="604"/>
                </a:cxn>
                <a:cxn ang="0">
                  <a:pos x="1970" y="654"/>
                </a:cxn>
                <a:cxn ang="0">
                  <a:pos x="1724" y="672"/>
                </a:cxn>
                <a:cxn ang="0">
                  <a:pos x="1722" y="874"/>
                </a:cxn>
                <a:cxn ang="0">
                  <a:pos x="2106" y="842"/>
                </a:cxn>
                <a:cxn ang="0">
                  <a:pos x="2538" y="756"/>
                </a:cxn>
                <a:cxn ang="0">
                  <a:pos x="2746" y="682"/>
                </a:cxn>
                <a:cxn ang="0">
                  <a:pos x="2872" y="614"/>
                </a:cxn>
                <a:cxn ang="0">
                  <a:pos x="2956" y="540"/>
                </a:cxn>
                <a:cxn ang="0">
                  <a:pos x="2992" y="460"/>
                </a:cxn>
                <a:cxn ang="0">
                  <a:pos x="2986" y="396"/>
                </a:cxn>
                <a:cxn ang="0">
                  <a:pos x="2926" y="310"/>
                </a:cxn>
                <a:cxn ang="0">
                  <a:pos x="2814" y="230"/>
                </a:cxn>
                <a:cxn ang="0">
                  <a:pos x="2652" y="160"/>
                </a:cxn>
                <a:cxn ang="0">
                  <a:pos x="2448" y="100"/>
                </a:cxn>
                <a:cxn ang="0">
                  <a:pos x="2080" y="34"/>
                </a:cxn>
                <a:cxn ang="0">
                  <a:pos x="1496" y="0"/>
                </a:cxn>
              </a:cxnLst>
              <a:rect l="0" t="0" r="r" b="b"/>
              <a:pathLst>
                <a:path w="2994" h="936">
                  <a:moveTo>
                    <a:pt x="1496" y="0"/>
                  </a:moveTo>
                  <a:lnTo>
                    <a:pt x="1496" y="0"/>
                  </a:lnTo>
                  <a:lnTo>
                    <a:pt x="1344" y="2"/>
                  </a:lnTo>
                  <a:lnTo>
                    <a:pt x="1196" y="8"/>
                  </a:lnTo>
                  <a:lnTo>
                    <a:pt x="1052" y="20"/>
                  </a:lnTo>
                  <a:lnTo>
                    <a:pt x="914" y="34"/>
                  </a:lnTo>
                  <a:lnTo>
                    <a:pt x="784" y="54"/>
                  </a:lnTo>
                  <a:lnTo>
                    <a:pt x="660" y="76"/>
                  </a:lnTo>
                  <a:lnTo>
                    <a:pt x="602" y="88"/>
                  </a:lnTo>
                  <a:lnTo>
                    <a:pt x="544" y="100"/>
                  </a:lnTo>
                  <a:lnTo>
                    <a:pt x="490" y="114"/>
                  </a:lnTo>
                  <a:lnTo>
                    <a:pt x="438" y="128"/>
                  </a:lnTo>
                  <a:lnTo>
                    <a:pt x="388" y="144"/>
                  </a:lnTo>
                  <a:lnTo>
                    <a:pt x="342" y="160"/>
                  </a:lnTo>
                  <a:lnTo>
                    <a:pt x="298" y="176"/>
                  </a:lnTo>
                  <a:lnTo>
                    <a:pt x="256" y="194"/>
                  </a:lnTo>
                  <a:lnTo>
                    <a:pt x="216" y="212"/>
                  </a:lnTo>
                  <a:lnTo>
                    <a:pt x="180" y="230"/>
                  </a:lnTo>
                  <a:lnTo>
                    <a:pt x="148" y="250"/>
                  </a:lnTo>
                  <a:lnTo>
                    <a:pt x="118" y="268"/>
                  </a:lnTo>
                  <a:lnTo>
                    <a:pt x="90" y="288"/>
                  </a:lnTo>
                  <a:lnTo>
                    <a:pt x="66" y="310"/>
                  </a:lnTo>
                  <a:lnTo>
                    <a:pt x="46" y="330"/>
                  </a:lnTo>
                  <a:lnTo>
                    <a:pt x="30" y="352"/>
                  </a:lnTo>
                  <a:lnTo>
                    <a:pt x="16" y="374"/>
                  </a:lnTo>
                  <a:lnTo>
                    <a:pt x="8" y="396"/>
                  </a:lnTo>
                  <a:lnTo>
                    <a:pt x="2" y="418"/>
                  </a:lnTo>
                  <a:lnTo>
                    <a:pt x="0" y="440"/>
                  </a:lnTo>
                  <a:lnTo>
                    <a:pt x="0" y="440"/>
                  </a:lnTo>
                  <a:lnTo>
                    <a:pt x="2" y="462"/>
                  </a:lnTo>
                  <a:lnTo>
                    <a:pt x="6" y="484"/>
                  </a:lnTo>
                  <a:lnTo>
                    <a:pt x="16" y="504"/>
                  </a:lnTo>
                  <a:lnTo>
                    <a:pt x="28" y="526"/>
                  </a:lnTo>
                  <a:lnTo>
                    <a:pt x="44" y="546"/>
                  </a:lnTo>
                  <a:lnTo>
                    <a:pt x="62" y="566"/>
                  </a:lnTo>
                  <a:lnTo>
                    <a:pt x="84" y="586"/>
                  </a:lnTo>
                  <a:lnTo>
                    <a:pt x="110" y="606"/>
                  </a:lnTo>
                  <a:lnTo>
                    <a:pt x="138" y="624"/>
                  </a:lnTo>
                  <a:lnTo>
                    <a:pt x="168" y="642"/>
                  </a:lnTo>
                  <a:lnTo>
                    <a:pt x="202" y="660"/>
                  </a:lnTo>
                  <a:lnTo>
                    <a:pt x="238" y="678"/>
                  </a:lnTo>
                  <a:lnTo>
                    <a:pt x="278" y="696"/>
                  </a:lnTo>
                  <a:lnTo>
                    <a:pt x="320" y="712"/>
                  </a:lnTo>
                  <a:lnTo>
                    <a:pt x="364" y="728"/>
                  </a:lnTo>
                  <a:lnTo>
                    <a:pt x="410" y="742"/>
                  </a:lnTo>
                  <a:lnTo>
                    <a:pt x="460" y="756"/>
                  </a:lnTo>
                  <a:lnTo>
                    <a:pt x="510" y="770"/>
                  </a:lnTo>
                  <a:lnTo>
                    <a:pt x="618" y="796"/>
                  </a:lnTo>
                  <a:lnTo>
                    <a:pt x="734" y="818"/>
                  </a:lnTo>
                  <a:lnTo>
                    <a:pt x="858" y="838"/>
                  </a:lnTo>
                  <a:lnTo>
                    <a:pt x="988" y="854"/>
                  </a:lnTo>
                  <a:lnTo>
                    <a:pt x="1124" y="866"/>
                  </a:lnTo>
                  <a:lnTo>
                    <a:pt x="1264" y="874"/>
                  </a:lnTo>
                  <a:lnTo>
                    <a:pt x="1410" y="880"/>
                  </a:lnTo>
                  <a:lnTo>
                    <a:pt x="1116" y="772"/>
                  </a:lnTo>
                  <a:lnTo>
                    <a:pt x="1376" y="680"/>
                  </a:lnTo>
                  <a:lnTo>
                    <a:pt x="1376" y="680"/>
                  </a:lnTo>
                  <a:lnTo>
                    <a:pt x="1288" y="676"/>
                  </a:lnTo>
                  <a:lnTo>
                    <a:pt x="1200" y="670"/>
                  </a:lnTo>
                  <a:lnTo>
                    <a:pt x="1112" y="662"/>
                  </a:lnTo>
                  <a:lnTo>
                    <a:pt x="1026" y="652"/>
                  </a:lnTo>
                  <a:lnTo>
                    <a:pt x="940" y="642"/>
                  </a:lnTo>
                  <a:lnTo>
                    <a:pt x="858" y="628"/>
                  </a:lnTo>
                  <a:lnTo>
                    <a:pt x="780" y="614"/>
                  </a:lnTo>
                  <a:lnTo>
                    <a:pt x="706" y="600"/>
                  </a:lnTo>
                  <a:lnTo>
                    <a:pt x="638" y="582"/>
                  </a:lnTo>
                  <a:lnTo>
                    <a:pt x="576" y="564"/>
                  </a:lnTo>
                  <a:lnTo>
                    <a:pt x="520" y="546"/>
                  </a:lnTo>
                  <a:lnTo>
                    <a:pt x="474" y="526"/>
                  </a:lnTo>
                  <a:lnTo>
                    <a:pt x="452" y="516"/>
                  </a:lnTo>
                  <a:lnTo>
                    <a:pt x="436" y="506"/>
                  </a:lnTo>
                  <a:lnTo>
                    <a:pt x="420" y="496"/>
                  </a:lnTo>
                  <a:lnTo>
                    <a:pt x="406" y="484"/>
                  </a:lnTo>
                  <a:lnTo>
                    <a:pt x="396" y="474"/>
                  </a:lnTo>
                  <a:lnTo>
                    <a:pt x="390" y="462"/>
                  </a:lnTo>
                  <a:lnTo>
                    <a:pt x="384" y="452"/>
                  </a:lnTo>
                  <a:lnTo>
                    <a:pt x="384" y="440"/>
                  </a:lnTo>
                  <a:lnTo>
                    <a:pt x="384" y="440"/>
                  </a:lnTo>
                  <a:lnTo>
                    <a:pt x="384" y="428"/>
                  </a:lnTo>
                  <a:lnTo>
                    <a:pt x="390" y="416"/>
                  </a:lnTo>
                  <a:lnTo>
                    <a:pt x="398" y="404"/>
                  </a:lnTo>
                  <a:lnTo>
                    <a:pt x="410" y="392"/>
                  </a:lnTo>
                  <a:lnTo>
                    <a:pt x="424" y="380"/>
                  </a:lnTo>
                  <a:lnTo>
                    <a:pt x="442" y="368"/>
                  </a:lnTo>
                  <a:lnTo>
                    <a:pt x="462" y="358"/>
                  </a:lnTo>
                  <a:lnTo>
                    <a:pt x="484" y="346"/>
                  </a:lnTo>
                  <a:lnTo>
                    <a:pt x="538" y="326"/>
                  </a:lnTo>
                  <a:lnTo>
                    <a:pt x="600" y="306"/>
                  </a:lnTo>
                  <a:lnTo>
                    <a:pt x="670" y="288"/>
                  </a:lnTo>
                  <a:lnTo>
                    <a:pt x="746" y="270"/>
                  </a:lnTo>
                  <a:lnTo>
                    <a:pt x="830" y="254"/>
                  </a:lnTo>
                  <a:lnTo>
                    <a:pt x="918" y="240"/>
                  </a:lnTo>
                  <a:lnTo>
                    <a:pt x="1010" y="228"/>
                  </a:lnTo>
                  <a:lnTo>
                    <a:pt x="1104" y="218"/>
                  </a:lnTo>
                  <a:lnTo>
                    <a:pt x="1202" y="208"/>
                  </a:lnTo>
                  <a:lnTo>
                    <a:pt x="1300" y="202"/>
                  </a:lnTo>
                  <a:lnTo>
                    <a:pt x="1400" y="200"/>
                  </a:lnTo>
                  <a:lnTo>
                    <a:pt x="1496" y="198"/>
                  </a:lnTo>
                  <a:lnTo>
                    <a:pt x="1496" y="198"/>
                  </a:lnTo>
                  <a:lnTo>
                    <a:pt x="1594" y="200"/>
                  </a:lnTo>
                  <a:lnTo>
                    <a:pt x="1694" y="202"/>
                  </a:lnTo>
                  <a:lnTo>
                    <a:pt x="1792" y="208"/>
                  </a:lnTo>
                  <a:lnTo>
                    <a:pt x="1890" y="218"/>
                  </a:lnTo>
                  <a:lnTo>
                    <a:pt x="1984" y="228"/>
                  </a:lnTo>
                  <a:lnTo>
                    <a:pt x="2076" y="240"/>
                  </a:lnTo>
                  <a:lnTo>
                    <a:pt x="2164" y="254"/>
                  </a:lnTo>
                  <a:lnTo>
                    <a:pt x="2248" y="270"/>
                  </a:lnTo>
                  <a:lnTo>
                    <a:pt x="2324" y="288"/>
                  </a:lnTo>
                  <a:lnTo>
                    <a:pt x="2394" y="306"/>
                  </a:lnTo>
                  <a:lnTo>
                    <a:pt x="2456" y="326"/>
                  </a:lnTo>
                  <a:lnTo>
                    <a:pt x="2510" y="346"/>
                  </a:lnTo>
                  <a:lnTo>
                    <a:pt x="2532" y="358"/>
                  </a:lnTo>
                  <a:lnTo>
                    <a:pt x="2552" y="368"/>
                  </a:lnTo>
                  <a:lnTo>
                    <a:pt x="2570" y="380"/>
                  </a:lnTo>
                  <a:lnTo>
                    <a:pt x="2584" y="392"/>
                  </a:lnTo>
                  <a:lnTo>
                    <a:pt x="2596" y="404"/>
                  </a:lnTo>
                  <a:lnTo>
                    <a:pt x="2604" y="416"/>
                  </a:lnTo>
                  <a:lnTo>
                    <a:pt x="2608" y="428"/>
                  </a:lnTo>
                  <a:lnTo>
                    <a:pt x="2610" y="440"/>
                  </a:lnTo>
                  <a:lnTo>
                    <a:pt x="2610" y="440"/>
                  </a:lnTo>
                  <a:lnTo>
                    <a:pt x="2610" y="450"/>
                  </a:lnTo>
                  <a:lnTo>
                    <a:pt x="2606" y="460"/>
                  </a:lnTo>
                  <a:lnTo>
                    <a:pt x="2600" y="470"/>
                  </a:lnTo>
                  <a:lnTo>
                    <a:pt x="2590" y="482"/>
                  </a:lnTo>
                  <a:lnTo>
                    <a:pt x="2580" y="492"/>
                  </a:lnTo>
                  <a:lnTo>
                    <a:pt x="2566" y="500"/>
                  </a:lnTo>
                  <a:lnTo>
                    <a:pt x="2534" y="520"/>
                  </a:lnTo>
                  <a:lnTo>
                    <a:pt x="2494" y="538"/>
                  </a:lnTo>
                  <a:lnTo>
                    <a:pt x="2446" y="556"/>
                  </a:lnTo>
                  <a:lnTo>
                    <a:pt x="2392" y="574"/>
                  </a:lnTo>
                  <a:lnTo>
                    <a:pt x="2332" y="590"/>
                  </a:lnTo>
                  <a:lnTo>
                    <a:pt x="2268" y="604"/>
                  </a:lnTo>
                  <a:lnTo>
                    <a:pt x="2198" y="618"/>
                  </a:lnTo>
                  <a:lnTo>
                    <a:pt x="2124" y="632"/>
                  </a:lnTo>
                  <a:lnTo>
                    <a:pt x="2048" y="642"/>
                  </a:lnTo>
                  <a:lnTo>
                    <a:pt x="1970" y="654"/>
                  </a:lnTo>
                  <a:lnTo>
                    <a:pt x="1888" y="662"/>
                  </a:lnTo>
                  <a:lnTo>
                    <a:pt x="1808" y="670"/>
                  </a:lnTo>
                  <a:lnTo>
                    <a:pt x="1724" y="674"/>
                  </a:lnTo>
                  <a:lnTo>
                    <a:pt x="1724" y="672"/>
                  </a:lnTo>
                  <a:lnTo>
                    <a:pt x="1726" y="604"/>
                  </a:lnTo>
                  <a:lnTo>
                    <a:pt x="1262" y="770"/>
                  </a:lnTo>
                  <a:lnTo>
                    <a:pt x="1722" y="936"/>
                  </a:lnTo>
                  <a:lnTo>
                    <a:pt x="1722" y="874"/>
                  </a:lnTo>
                  <a:lnTo>
                    <a:pt x="1722" y="874"/>
                  </a:lnTo>
                  <a:lnTo>
                    <a:pt x="1856" y="868"/>
                  </a:lnTo>
                  <a:lnTo>
                    <a:pt x="1984" y="856"/>
                  </a:lnTo>
                  <a:lnTo>
                    <a:pt x="2106" y="842"/>
                  </a:lnTo>
                  <a:lnTo>
                    <a:pt x="2224" y="824"/>
                  </a:lnTo>
                  <a:lnTo>
                    <a:pt x="2336" y="804"/>
                  </a:lnTo>
                  <a:lnTo>
                    <a:pt x="2440" y="782"/>
                  </a:lnTo>
                  <a:lnTo>
                    <a:pt x="2538" y="756"/>
                  </a:lnTo>
                  <a:lnTo>
                    <a:pt x="2628" y="728"/>
                  </a:lnTo>
                  <a:lnTo>
                    <a:pt x="2670" y="714"/>
                  </a:lnTo>
                  <a:lnTo>
                    <a:pt x="2710" y="698"/>
                  </a:lnTo>
                  <a:lnTo>
                    <a:pt x="2746" y="682"/>
                  </a:lnTo>
                  <a:lnTo>
                    <a:pt x="2782" y="666"/>
                  </a:lnTo>
                  <a:lnTo>
                    <a:pt x="2814" y="650"/>
                  </a:lnTo>
                  <a:lnTo>
                    <a:pt x="2844" y="632"/>
                  </a:lnTo>
                  <a:lnTo>
                    <a:pt x="2872" y="614"/>
                  </a:lnTo>
                  <a:lnTo>
                    <a:pt x="2896" y="596"/>
                  </a:lnTo>
                  <a:lnTo>
                    <a:pt x="2920" y="578"/>
                  </a:lnTo>
                  <a:lnTo>
                    <a:pt x="2938" y="560"/>
                  </a:lnTo>
                  <a:lnTo>
                    <a:pt x="2956" y="540"/>
                  </a:lnTo>
                  <a:lnTo>
                    <a:pt x="2970" y="520"/>
                  </a:lnTo>
                  <a:lnTo>
                    <a:pt x="2980" y="500"/>
                  </a:lnTo>
                  <a:lnTo>
                    <a:pt x="2988" y="480"/>
                  </a:lnTo>
                  <a:lnTo>
                    <a:pt x="2992" y="460"/>
                  </a:lnTo>
                  <a:lnTo>
                    <a:pt x="2994" y="440"/>
                  </a:lnTo>
                  <a:lnTo>
                    <a:pt x="2994" y="440"/>
                  </a:lnTo>
                  <a:lnTo>
                    <a:pt x="2992" y="418"/>
                  </a:lnTo>
                  <a:lnTo>
                    <a:pt x="2986" y="396"/>
                  </a:lnTo>
                  <a:lnTo>
                    <a:pt x="2978" y="374"/>
                  </a:lnTo>
                  <a:lnTo>
                    <a:pt x="2964" y="352"/>
                  </a:lnTo>
                  <a:lnTo>
                    <a:pt x="2948" y="330"/>
                  </a:lnTo>
                  <a:lnTo>
                    <a:pt x="2926" y="310"/>
                  </a:lnTo>
                  <a:lnTo>
                    <a:pt x="2904" y="288"/>
                  </a:lnTo>
                  <a:lnTo>
                    <a:pt x="2876" y="268"/>
                  </a:lnTo>
                  <a:lnTo>
                    <a:pt x="2846" y="250"/>
                  </a:lnTo>
                  <a:lnTo>
                    <a:pt x="2814" y="230"/>
                  </a:lnTo>
                  <a:lnTo>
                    <a:pt x="2778" y="212"/>
                  </a:lnTo>
                  <a:lnTo>
                    <a:pt x="2738" y="194"/>
                  </a:lnTo>
                  <a:lnTo>
                    <a:pt x="2696" y="176"/>
                  </a:lnTo>
                  <a:lnTo>
                    <a:pt x="2652" y="160"/>
                  </a:lnTo>
                  <a:lnTo>
                    <a:pt x="2604" y="144"/>
                  </a:lnTo>
                  <a:lnTo>
                    <a:pt x="2556" y="128"/>
                  </a:lnTo>
                  <a:lnTo>
                    <a:pt x="2504" y="114"/>
                  </a:lnTo>
                  <a:lnTo>
                    <a:pt x="2448" y="100"/>
                  </a:lnTo>
                  <a:lnTo>
                    <a:pt x="2392" y="88"/>
                  </a:lnTo>
                  <a:lnTo>
                    <a:pt x="2334" y="76"/>
                  </a:lnTo>
                  <a:lnTo>
                    <a:pt x="2210" y="54"/>
                  </a:lnTo>
                  <a:lnTo>
                    <a:pt x="2080" y="34"/>
                  </a:lnTo>
                  <a:lnTo>
                    <a:pt x="1942" y="20"/>
                  </a:lnTo>
                  <a:lnTo>
                    <a:pt x="1798" y="8"/>
                  </a:lnTo>
                  <a:lnTo>
                    <a:pt x="1650" y="2"/>
                  </a:lnTo>
                  <a:lnTo>
                    <a:pt x="149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3200" dirty="0"/>
            </a:p>
          </p:txBody>
        </p:sp>
      </p:grpSp>
      <p:grpSp>
        <p:nvGrpSpPr>
          <p:cNvPr id="19" name="Group 62">
            <a:extLst>
              <a:ext uri="{FF2B5EF4-FFF2-40B4-BE49-F238E27FC236}">
                <a16:creationId xmlns:a16="http://schemas.microsoft.com/office/drawing/2014/main" id="{04E71210-ED4B-0F44-BCE6-765A5565CFDA}"/>
              </a:ext>
            </a:extLst>
          </p:cNvPr>
          <p:cNvGrpSpPr/>
          <p:nvPr userDrawn="1"/>
        </p:nvGrpSpPr>
        <p:grpSpPr>
          <a:xfrm>
            <a:off x="3628800" y="5169397"/>
            <a:ext cx="2812919" cy="762064"/>
            <a:chOff x="1828800" y="447153"/>
            <a:chExt cx="3823494" cy="1381126"/>
          </a:xfrm>
        </p:grpSpPr>
        <p:grpSp>
          <p:nvGrpSpPr>
            <p:cNvPr id="20" name="Group 38">
              <a:extLst>
                <a:ext uri="{FF2B5EF4-FFF2-40B4-BE49-F238E27FC236}">
                  <a16:creationId xmlns:a16="http://schemas.microsoft.com/office/drawing/2014/main" id="{45DD20C3-0A68-3F4E-91EA-701EF2B792F9}"/>
                </a:ext>
              </a:extLst>
            </p:cNvPr>
            <p:cNvGrpSpPr/>
            <p:nvPr/>
          </p:nvGrpSpPr>
          <p:grpSpPr>
            <a:xfrm>
              <a:off x="1828800" y="447153"/>
              <a:ext cx="3823494" cy="1381126"/>
              <a:chOff x="1295400" y="381000"/>
              <a:chExt cx="5092700" cy="1676400"/>
            </a:xfrm>
          </p:grpSpPr>
          <p:sp>
            <p:nvSpPr>
              <p:cNvPr id="22" name="Freeform 5">
                <a:extLst>
                  <a:ext uri="{FF2B5EF4-FFF2-40B4-BE49-F238E27FC236}">
                    <a16:creationId xmlns:a16="http://schemas.microsoft.com/office/drawing/2014/main" id="{7A55FCF6-6F06-A944-A3D0-334939571943}"/>
                  </a:ext>
                </a:extLst>
              </p:cNvPr>
              <p:cNvSpPr>
                <a:spLocks/>
              </p:cNvSpPr>
              <p:nvPr/>
            </p:nvSpPr>
            <p:spPr bwMode="auto">
              <a:xfrm>
                <a:off x="1295400" y="1181100"/>
                <a:ext cx="5092700" cy="876300"/>
              </a:xfrm>
              <a:custGeom>
                <a:avLst/>
                <a:gdLst/>
                <a:ahLst/>
                <a:cxnLst>
                  <a:cxn ang="0">
                    <a:pos x="0" y="112"/>
                  </a:cxn>
                  <a:cxn ang="0">
                    <a:pos x="16" y="189"/>
                  </a:cxn>
                  <a:cxn ang="0">
                    <a:pos x="50" y="266"/>
                  </a:cxn>
                  <a:cxn ang="0">
                    <a:pos x="101" y="339"/>
                  </a:cxn>
                  <a:cxn ang="0">
                    <a:pos x="168" y="411"/>
                  </a:cxn>
                  <a:cxn ang="0">
                    <a:pos x="251" y="482"/>
                  </a:cxn>
                  <a:cxn ang="0">
                    <a:pos x="351" y="549"/>
                  </a:cxn>
                  <a:cxn ang="0">
                    <a:pos x="464" y="613"/>
                  </a:cxn>
                  <a:cxn ang="0">
                    <a:pos x="637" y="695"/>
                  </a:cxn>
                  <a:cxn ang="0">
                    <a:pos x="938" y="805"/>
                  </a:cxn>
                  <a:cxn ang="0">
                    <a:pos x="1287" y="900"/>
                  </a:cxn>
                  <a:cxn ang="0">
                    <a:pos x="1678" y="980"/>
                  </a:cxn>
                  <a:cxn ang="0">
                    <a:pos x="2104" y="1041"/>
                  </a:cxn>
                  <a:cxn ang="0">
                    <a:pos x="2560" y="1082"/>
                  </a:cxn>
                  <a:cxn ang="0">
                    <a:pos x="3042" y="1101"/>
                  </a:cxn>
                  <a:cxn ang="0">
                    <a:pos x="3372" y="1101"/>
                  </a:cxn>
                  <a:cxn ang="0">
                    <a:pos x="3854" y="1082"/>
                  </a:cxn>
                  <a:cxn ang="0">
                    <a:pos x="4310" y="1041"/>
                  </a:cxn>
                  <a:cxn ang="0">
                    <a:pos x="4736" y="980"/>
                  </a:cxn>
                  <a:cxn ang="0">
                    <a:pos x="5127" y="900"/>
                  </a:cxn>
                  <a:cxn ang="0">
                    <a:pos x="5476" y="805"/>
                  </a:cxn>
                  <a:cxn ang="0">
                    <a:pos x="5779" y="695"/>
                  </a:cxn>
                  <a:cxn ang="0">
                    <a:pos x="5952" y="613"/>
                  </a:cxn>
                  <a:cxn ang="0">
                    <a:pos x="6064" y="549"/>
                  </a:cxn>
                  <a:cxn ang="0">
                    <a:pos x="6163" y="482"/>
                  </a:cxn>
                  <a:cxn ang="0">
                    <a:pos x="6246" y="411"/>
                  </a:cxn>
                  <a:cxn ang="0">
                    <a:pos x="6315" y="339"/>
                  </a:cxn>
                  <a:cxn ang="0">
                    <a:pos x="6365" y="266"/>
                  </a:cxn>
                  <a:cxn ang="0">
                    <a:pos x="6398" y="189"/>
                  </a:cxn>
                  <a:cxn ang="0">
                    <a:pos x="6414" y="112"/>
                  </a:cxn>
                  <a:cxn ang="0">
                    <a:pos x="6416" y="0"/>
                  </a:cxn>
                  <a:cxn ang="0">
                    <a:pos x="6406" y="78"/>
                  </a:cxn>
                  <a:cxn ang="0">
                    <a:pos x="6379" y="155"/>
                  </a:cxn>
                  <a:cxn ang="0">
                    <a:pos x="6333" y="230"/>
                  </a:cxn>
                  <a:cxn ang="0">
                    <a:pos x="6272" y="302"/>
                  </a:cxn>
                  <a:cxn ang="0">
                    <a:pos x="6193" y="373"/>
                  </a:cxn>
                  <a:cxn ang="0">
                    <a:pos x="6099" y="442"/>
                  </a:cxn>
                  <a:cxn ang="0">
                    <a:pos x="5990" y="506"/>
                  </a:cxn>
                  <a:cxn ang="0">
                    <a:pos x="5867" y="568"/>
                  </a:cxn>
                  <a:cxn ang="0">
                    <a:pos x="5582" y="683"/>
                  </a:cxn>
                  <a:cxn ang="0">
                    <a:pos x="5247" y="784"/>
                  </a:cxn>
                  <a:cxn ang="0">
                    <a:pos x="4871" y="869"/>
                  </a:cxn>
                  <a:cxn ang="0">
                    <a:pos x="4456" y="936"/>
                  </a:cxn>
                  <a:cxn ang="0">
                    <a:pos x="4009" y="985"/>
                  </a:cxn>
                  <a:cxn ang="0">
                    <a:pos x="3535" y="1012"/>
                  </a:cxn>
                  <a:cxn ang="0">
                    <a:pos x="3207" y="1017"/>
                  </a:cxn>
                  <a:cxn ang="0">
                    <a:pos x="2719" y="1005"/>
                  </a:cxn>
                  <a:cxn ang="0">
                    <a:pos x="2253" y="972"/>
                  </a:cxn>
                  <a:cxn ang="0">
                    <a:pos x="1816" y="917"/>
                  </a:cxn>
                  <a:cxn ang="0">
                    <a:pos x="1414" y="844"/>
                  </a:cxn>
                  <a:cxn ang="0">
                    <a:pos x="1050" y="752"/>
                  </a:cxn>
                  <a:cxn ang="0">
                    <a:pos x="732" y="647"/>
                  </a:cxn>
                  <a:cxn ang="0">
                    <a:pos x="504" y="549"/>
                  </a:cxn>
                  <a:cxn ang="0">
                    <a:pos x="386" y="485"/>
                  </a:cxn>
                  <a:cxn ang="0">
                    <a:pos x="283" y="419"/>
                  </a:cxn>
                  <a:cxn ang="0">
                    <a:pos x="194" y="350"/>
                  </a:cxn>
                  <a:cxn ang="0">
                    <a:pos x="122" y="278"/>
                  </a:cxn>
                  <a:cxn ang="0">
                    <a:pos x="64" y="205"/>
                  </a:cxn>
                  <a:cxn ang="0">
                    <a:pos x="26" y="129"/>
                  </a:cxn>
                  <a:cxn ang="0">
                    <a:pos x="3" y="53"/>
                  </a:cxn>
                  <a:cxn ang="0">
                    <a:pos x="0" y="85"/>
                  </a:cxn>
                </a:cxnLst>
                <a:rect l="0" t="0" r="r" b="b"/>
                <a:pathLst>
                  <a:path w="6416" h="1103">
                    <a:moveTo>
                      <a:pt x="0" y="85"/>
                    </a:moveTo>
                    <a:lnTo>
                      <a:pt x="0" y="85"/>
                    </a:lnTo>
                    <a:lnTo>
                      <a:pt x="0" y="112"/>
                    </a:lnTo>
                    <a:lnTo>
                      <a:pt x="3" y="137"/>
                    </a:lnTo>
                    <a:lnTo>
                      <a:pt x="10" y="163"/>
                    </a:lnTo>
                    <a:lnTo>
                      <a:pt x="16" y="189"/>
                    </a:lnTo>
                    <a:lnTo>
                      <a:pt x="26" y="214"/>
                    </a:lnTo>
                    <a:lnTo>
                      <a:pt x="37" y="240"/>
                    </a:lnTo>
                    <a:lnTo>
                      <a:pt x="50" y="266"/>
                    </a:lnTo>
                    <a:lnTo>
                      <a:pt x="64" y="290"/>
                    </a:lnTo>
                    <a:lnTo>
                      <a:pt x="82" y="315"/>
                    </a:lnTo>
                    <a:lnTo>
                      <a:pt x="101" y="339"/>
                    </a:lnTo>
                    <a:lnTo>
                      <a:pt x="122" y="363"/>
                    </a:lnTo>
                    <a:lnTo>
                      <a:pt x="144" y="387"/>
                    </a:lnTo>
                    <a:lnTo>
                      <a:pt x="168" y="411"/>
                    </a:lnTo>
                    <a:lnTo>
                      <a:pt x="194" y="435"/>
                    </a:lnTo>
                    <a:lnTo>
                      <a:pt x="223" y="458"/>
                    </a:lnTo>
                    <a:lnTo>
                      <a:pt x="251" y="482"/>
                    </a:lnTo>
                    <a:lnTo>
                      <a:pt x="283" y="504"/>
                    </a:lnTo>
                    <a:lnTo>
                      <a:pt x="315" y="527"/>
                    </a:lnTo>
                    <a:lnTo>
                      <a:pt x="351" y="549"/>
                    </a:lnTo>
                    <a:lnTo>
                      <a:pt x="386" y="570"/>
                    </a:lnTo>
                    <a:lnTo>
                      <a:pt x="424" y="592"/>
                    </a:lnTo>
                    <a:lnTo>
                      <a:pt x="464" y="613"/>
                    </a:lnTo>
                    <a:lnTo>
                      <a:pt x="504" y="634"/>
                    </a:lnTo>
                    <a:lnTo>
                      <a:pt x="548" y="655"/>
                    </a:lnTo>
                    <a:lnTo>
                      <a:pt x="637" y="695"/>
                    </a:lnTo>
                    <a:lnTo>
                      <a:pt x="732" y="733"/>
                    </a:lnTo>
                    <a:lnTo>
                      <a:pt x="833" y="770"/>
                    </a:lnTo>
                    <a:lnTo>
                      <a:pt x="938" y="805"/>
                    </a:lnTo>
                    <a:lnTo>
                      <a:pt x="1050" y="839"/>
                    </a:lnTo>
                    <a:lnTo>
                      <a:pt x="1167" y="871"/>
                    </a:lnTo>
                    <a:lnTo>
                      <a:pt x="1287" y="900"/>
                    </a:lnTo>
                    <a:lnTo>
                      <a:pt x="1414" y="928"/>
                    </a:lnTo>
                    <a:lnTo>
                      <a:pt x="1544" y="956"/>
                    </a:lnTo>
                    <a:lnTo>
                      <a:pt x="1678" y="980"/>
                    </a:lnTo>
                    <a:lnTo>
                      <a:pt x="1816" y="1002"/>
                    </a:lnTo>
                    <a:lnTo>
                      <a:pt x="1958" y="1023"/>
                    </a:lnTo>
                    <a:lnTo>
                      <a:pt x="2104" y="1041"/>
                    </a:lnTo>
                    <a:lnTo>
                      <a:pt x="2253" y="1057"/>
                    </a:lnTo>
                    <a:lnTo>
                      <a:pt x="2405" y="1071"/>
                    </a:lnTo>
                    <a:lnTo>
                      <a:pt x="2560" y="1082"/>
                    </a:lnTo>
                    <a:lnTo>
                      <a:pt x="2719" y="1090"/>
                    </a:lnTo>
                    <a:lnTo>
                      <a:pt x="2879" y="1097"/>
                    </a:lnTo>
                    <a:lnTo>
                      <a:pt x="3042" y="1101"/>
                    </a:lnTo>
                    <a:lnTo>
                      <a:pt x="3207" y="1103"/>
                    </a:lnTo>
                    <a:lnTo>
                      <a:pt x="3207" y="1103"/>
                    </a:lnTo>
                    <a:lnTo>
                      <a:pt x="3372" y="1101"/>
                    </a:lnTo>
                    <a:lnTo>
                      <a:pt x="3535" y="1097"/>
                    </a:lnTo>
                    <a:lnTo>
                      <a:pt x="3696" y="1090"/>
                    </a:lnTo>
                    <a:lnTo>
                      <a:pt x="3854" y="1082"/>
                    </a:lnTo>
                    <a:lnTo>
                      <a:pt x="4009" y="1071"/>
                    </a:lnTo>
                    <a:lnTo>
                      <a:pt x="4162" y="1057"/>
                    </a:lnTo>
                    <a:lnTo>
                      <a:pt x="4310" y="1041"/>
                    </a:lnTo>
                    <a:lnTo>
                      <a:pt x="4456" y="1023"/>
                    </a:lnTo>
                    <a:lnTo>
                      <a:pt x="4599" y="1002"/>
                    </a:lnTo>
                    <a:lnTo>
                      <a:pt x="4736" y="980"/>
                    </a:lnTo>
                    <a:lnTo>
                      <a:pt x="4871" y="956"/>
                    </a:lnTo>
                    <a:lnTo>
                      <a:pt x="5001" y="928"/>
                    </a:lnTo>
                    <a:lnTo>
                      <a:pt x="5127" y="900"/>
                    </a:lnTo>
                    <a:lnTo>
                      <a:pt x="5247" y="871"/>
                    </a:lnTo>
                    <a:lnTo>
                      <a:pt x="5364" y="839"/>
                    </a:lnTo>
                    <a:lnTo>
                      <a:pt x="5476" y="805"/>
                    </a:lnTo>
                    <a:lnTo>
                      <a:pt x="5582" y="770"/>
                    </a:lnTo>
                    <a:lnTo>
                      <a:pt x="5683" y="733"/>
                    </a:lnTo>
                    <a:lnTo>
                      <a:pt x="5779" y="695"/>
                    </a:lnTo>
                    <a:lnTo>
                      <a:pt x="5867" y="655"/>
                    </a:lnTo>
                    <a:lnTo>
                      <a:pt x="5910" y="634"/>
                    </a:lnTo>
                    <a:lnTo>
                      <a:pt x="5952" y="613"/>
                    </a:lnTo>
                    <a:lnTo>
                      <a:pt x="5990" y="592"/>
                    </a:lnTo>
                    <a:lnTo>
                      <a:pt x="6029" y="570"/>
                    </a:lnTo>
                    <a:lnTo>
                      <a:pt x="6064" y="549"/>
                    </a:lnTo>
                    <a:lnTo>
                      <a:pt x="6099" y="527"/>
                    </a:lnTo>
                    <a:lnTo>
                      <a:pt x="6133" y="504"/>
                    </a:lnTo>
                    <a:lnTo>
                      <a:pt x="6163" y="482"/>
                    </a:lnTo>
                    <a:lnTo>
                      <a:pt x="6193" y="458"/>
                    </a:lnTo>
                    <a:lnTo>
                      <a:pt x="6221" y="435"/>
                    </a:lnTo>
                    <a:lnTo>
                      <a:pt x="6246" y="411"/>
                    </a:lnTo>
                    <a:lnTo>
                      <a:pt x="6272" y="387"/>
                    </a:lnTo>
                    <a:lnTo>
                      <a:pt x="6294" y="363"/>
                    </a:lnTo>
                    <a:lnTo>
                      <a:pt x="6315" y="339"/>
                    </a:lnTo>
                    <a:lnTo>
                      <a:pt x="6333" y="315"/>
                    </a:lnTo>
                    <a:lnTo>
                      <a:pt x="6350" y="290"/>
                    </a:lnTo>
                    <a:lnTo>
                      <a:pt x="6365" y="266"/>
                    </a:lnTo>
                    <a:lnTo>
                      <a:pt x="6379" y="240"/>
                    </a:lnTo>
                    <a:lnTo>
                      <a:pt x="6390" y="214"/>
                    </a:lnTo>
                    <a:lnTo>
                      <a:pt x="6398" y="189"/>
                    </a:lnTo>
                    <a:lnTo>
                      <a:pt x="6406" y="163"/>
                    </a:lnTo>
                    <a:lnTo>
                      <a:pt x="6411" y="137"/>
                    </a:lnTo>
                    <a:lnTo>
                      <a:pt x="6414" y="112"/>
                    </a:lnTo>
                    <a:lnTo>
                      <a:pt x="6416" y="85"/>
                    </a:lnTo>
                    <a:lnTo>
                      <a:pt x="6416" y="0"/>
                    </a:lnTo>
                    <a:lnTo>
                      <a:pt x="6416" y="0"/>
                    </a:lnTo>
                    <a:lnTo>
                      <a:pt x="6414" y="27"/>
                    </a:lnTo>
                    <a:lnTo>
                      <a:pt x="6411" y="53"/>
                    </a:lnTo>
                    <a:lnTo>
                      <a:pt x="6406" y="78"/>
                    </a:lnTo>
                    <a:lnTo>
                      <a:pt x="6398" y="104"/>
                    </a:lnTo>
                    <a:lnTo>
                      <a:pt x="6390" y="129"/>
                    </a:lnTo>
                    <a:lnTo>
                      <a:pt x="6379" y="155"/>
                    </a:lnTo>
                    <a:lnTo>
                      <a:pt x="6365" y="181"/>
                    </a:lnTo>
                    <a:lnTo>
                      <a:pt x="6350" y="205"/>
                    </a:lnTo>
                    <a:lnTo>
                      <a:pt x="6333" y="230"/>
                    </a:lnTo>
                    <a:lnTo>
                      <a:pt x="6315" y="254"/>
                    </a:lnTo>
                    <a:lnTo>
                      <a:pt x="6294" y="278"/>
                    </a:lnTo>
                    <a:lnTo>
                      <a:pt x="6272" y="302"/>
                    </a:lnTo>
                    <a:lnTo>
                      <a:pt x="6246" y="326"/>
                    </a:lnTo>
                    <a:lnTo>
                      <a:pt x="6221" y="350"/>
                    </a:lnTo>
                    <a:lnTo>
                      <a:pt x="6193" y="373"/>
                    </a:lnTo>
                    <a:lnTo>
                      <a:pt x="6163" y="395"/>
                    </a:lnTo>
                    <a:lnTo>
                      <a:pt x="6133" y="419"/>
                    </a:lnTo>
                    <a:lnTo>
                      <a:pt x="6099" y="442"/>
                    </a:lnTo>
                    <a:lnTo>
                      <a:pt x="6064" y="463"/>
                    </a:lnTo>
                    <a:lnTo>
                      <a:pt x="6029" y="485"/>
                    </a:lnTo>
                    <a:lnTo>
                      <a:pt x="5990" y="506"/>
                    </a:lnTo>
                    <a:lnTo>
                      <a:pt x="5952" y="528"/>
                    </a:lnTo>
                    <a:lnTo>
                      <a:pt x="5910" y="549"/>
                    </a:lnTo>
                    <a:lnTo>
                      <a:pt x="5867" y="568"/>
                    </a:lnTo>
                    <a:lnTo>
                      <a:pt x="5779" y="608"/>
                    </a:lnTo>
                    <a:lnTo>
                      <a:pt x="5683" y="647"/>
                    </a:lnTo>
                    <a:lnTo>
                      <a:pt x="5582" y="683"/>
                    </a:lnTo>
                    <a:lnTo>
                      <a:pt x="5476" y="719"/>
                    </a:lnTo>
                    <a:lnTo>
                      <a:pt x="5364" y="752"/>
                    </a:lnTo>
                    <a:lnTo>
                      <a:pt x="5247" y="784"/>
                    </a:lnTo>
                    <a:lnTo>
                      <a:pt x="5127" y="815"/>
                    </a:lnTo>
                    <a:lnTo>
                      <a:pt x="5001" y="844"/>
                    </a:lnTo>
                    <a:lnTo>
                      <a:pt x="4871" y="869"/>
                    </a:lnTo>
                    <a:lnTo>
                      <a:pt x="4736" y="895"/>
                    </a:lnTo>
                    <a:lnTo>
                      <a:pt x="4599" y="917"/>
                    </a:lnTo>
                    <a:lnTo>
                      <a:pt x="4456" y="936"/>
                    </a:lnTo>
                    <a:lnTo>
                      <a:pt x="4310" y="956"/>
                    </a:lnTo>
                    <a:lnTo>
                      <a:pt x="4162" y="972"/>
                    </a:lnTo>
                    <a:lnTo>
                      <a:pt x="4009" y="985"/>
                    </a:lnTo>
                    <a:lnTo>
                      <a:pt x="3854" y="996"/>
                    </a:lnTo>
                    <a:lnTo>
                      <a:pt x="3696" y="1005"/>
                    </a:lnTo>
                    <a:lnTo>
                      <a:pt x="3535" y="1012"/>
                    </a:lnTo>
                    <a:lnTo>
                      <a:pt x="3372" y="1015"/>
                    </a:lnTo>
                    <a:lnTo>
                      <a:pt x="3207" y="1017"/>
                    </a:lnTo>
                    <a:lnTo>
                      <a:pt x="3207" y="1017"/>
                    </a:lnTo>
                    <a:lnTo>
                      <a:pt x="3042" y="1015"/>
                    </a:lnTo>
                    <a:lnTo>
                      <a:pt x="2879" y="1012"/>
                    </a:lnTo>
                    <a:lnTo>
                      <a:pt x="2719" y="1005"/>
                    </a:lnTo>
                    <a:lnTo>
                      <a:pt x="2560" y="996"/>
                    </a:lnTo>
                    <a:lnTo>
                      <a:pt x="2405" y="985"/>
                    </a:lnTo>
                    <a:lnTo>
                      <a:pt x="2253" y="972"/>
                    </a:lnTo>
                    <a:lnTo>
                      <a:pt x="2104" y="956"/>
                    </a:lnTo>
                    <a:lnTo>
                      <a:pt x="1958" y="936"/>
                    </a:lnTo>
                    <a:lnTo>
                      <a:pt x="1816" y="917"/>
                    </a:lnTo>
                    <a:lnTo>
                      <a:pt x="1678" y="895"/>
                    </a:lnTo>
                    <a:lnTo>
                      <a:pt x="1544" y="869"/>
                    </a:lnTo>
                    <a:lnTo>
                      <a:pt x="1414" y="844"/>
                    </a:lnTo>
                    <a:lnTo>
                      <a:pt x="1287" y="815"/>
                    </a:lnTo>
                    <a:lnTo>
                      <a:pt x="1167" y="784"/>
                    </a:lnTo>
                    <a:lnTo>
                      <a:pt x="1050" y="752"/>
                    </a:lnTo>
                    <a:lnTo>
                      <a:pt x="938" y="719"/>
                    </a:lnTo>
                    <a:lnTo>
                      <a:pt x="833" y="683"/>
                    </a:lnTo>
                    <a:lnTo>
                      <a:pt x="732" y="647"/>
                    </a:lnTo>
                    <a:lnTo>
                      <a:pt x="637" y="608"/>
                    </a:lnTo>
                    <a:lnTo>
                      <a:pt x="548" y="568"/>
                    </a:lnTo>
                    <a:lnTo>
                      <a:pt x="504" y="549"/>
                    </a:lnTo>
                    <a:lnTo>
                      <a:pt x="464" y="528"/>
                    </a:lnTo>
                    <a:lnTo>
                      <a:pt x="424" y="506"/>
                    </a:lnTo>
                    <a:lnTo>
                      <a:pt x="386" y="485"/>
                    </a:lnTo>
                    <a:lnTo>
                      <a:pt x="351" y="463"/>
                    </a:lnTo>
                    <a:lnTo>
                      <a:pt x="315" y="442"/>
                    </a:lnTo>
                    <a:lnTo>
                      <a:pt x="283" y="419"/>
                    </a:lnTo>
                    <a:lnTo>
                      <a:pt x="251" y="395"/>
                    </a:lnTo>
                    <a:lnTo>
                      <a:pt x="223" y="373"/>
                    </a:lnTo>
                    <a:lnTo>
                      <a:pt x="194" y="350"/>
                    </a:lnTo>
                    <a:lnTo>
                      <a:pt x="168" y="326"/>
                    </a:lnTo>
                    <a:lnTo>
                      <a:pt x="144" y="302"/>
                    </a:lnTo>
                    <a:lnTo>
                      <a:pt x="122" y="278"/>
                    </a:lnTo>
                    <a:lnTo>
                      <a:pt x="101" y="254"/>
                    </a:lnTo>
                    <a:lnTo>
                      <a:pt x="82" y="230"/>
                    </a:lnTo>
                    <a:lnTo>
                      <a:pt x="64" y="205"/>
                    </a:lnTo>
                    <a:lnTo>
                      <a:pt x="50" y="181"/>
                    </a:lnTo>
                    <a:lnTo>
                      <a:pt x="37" y="155"/>
                    </a:lnTo>
                    <a:lnTo>
                      <a:pt x="26" y="129"/>
                    </a:lnTo>
                    <a:lnTo>
                      <a:pt x="16" y="104"/>
                    </a:lnTo>
                    <a:lnTo>
                      <a:pt x="10" y="78"/>
                    </a:lnTo>
                    <a:lnTo>
                      <a:pt x="3" y="53"/>
                    </a:lnTo>
                    <a:lnTo>
                      <a:pt x="0" y="27"/>
                    </a:lnTo>
                    <a:lnTo>
                      <a:pt x="0" y="0"/>
                    </a:lnTo>
                    <a:lnTo>
                      <a:pt x="0" y="85"/>
                    </a:lnTo>
                    <a:close/>
                  </a:path>
                </a:pathLst>
              </a:custGeom>
              <a:gradFill rotWithShape="0">
                <a:gsLst>
                  <a:gs pos="0">
                    <a:schemeClr val="accent6">
                      <a:lumMod val="75000"/>
                    </a:schemeClr>
                  </a:gs>
                  <a:gs pos="50000">
                    <a:schemeClr val="accent6">
                      <a:lumMod val="60000"/>
                      <a:lumOff val="40000"/>
                    </a:schemeClr>
                  </a:gs>
                  <a:gs pos="100000">
                    <a:schemeClr val="accent6">
                      <a:lumMod val="75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23" name="Freeform 6">
                <a:extLst>
                  <a:ext uri="{FF2B5EF4-FFF2-40B4-BE49-F238E27FC236}">
                    <a16:creationId xmlns:a16="http://schemas.microsoft.com/office/drawing/2014/main" id="{108E3B63-FDFF-4E41-93A7-2E8AAE5C9FA6}"/>
                  </a:ext>
                </a:extLst>
              </p:cNvPr>
              <p:cNvSpPr>
                <a:spLocks/>
              </p:cNvSpPr>
              <p:nvPr/>
            </p:nvSpPr>
            <p:spPr bwMode="auto">
              <a:xfrm>
                <a:off x="1295400" y="381000"/>
                <a:ext cx="5092700" cy="1614488"/>
              </a:xfrm>
              <a:custGeom>
                <a:avLst/>
                <a:gdLst/>
                <a:ahLst/>
                <a:cxnLst>
                  <a:cxn ang="0">
                    <a:pos x="6414" y="1044"/>
                  </a:cxn>
                  <a:cxn ang="0">
                    <a:pos x="6398" y="1121"/>
                  </a:cxn>
                  <a:cxn ang="0">
                    <a:pos x="6365" y="1198"/>
                  </a:cxn>
                  <a:cxn ang="0">
                    <a:pos x="6315" y="1271"/>
                  </a:cxn>
                  <a:cxn ang="0">
                    <a:pos x="6246" y="1343"/>
                  </a:cxn>
                  <a:cxn ang="0">
                    <a:pos x="6163" y="1412"/>
                  </a:cxn>
                  <a:cxn ang="0">
                    <a:pos x="6064" y="1480"/>
                  </a:cxn>
                  <a:cxn ang="0">
                    <a:pos x="5952" y="1544"/>
                  </a:cxn>
                  <a:cxn ang="0">
                    <a:pos x="5779" y="1625"/>
                  </a:cxn>
                  <a:cxn ang="0">
                    <a:pos x="5476" y="1736"/>
                  </a:cxn>
                  <a:cxn ang="0">
                    <a:pos x="5127" y="1832"/>
                  </a:cxn>
                  <a:cxn ang="0">
                    <a:pos x="4736" y="1912"/>
                  </a:cxn>
                  <a:cxn ang="0">
                    <a:pos x="4310" y="1973"/>
                  </a:cxn>
                  <a:cxn ang="0">
                    <a:pos x="3854" y="2013"/>
                  </a:cxn>
                  <a:cxn ang="0">
                    <a:pos x="3372" y="2032"/>
                  </a:cxn>
                  <a:cxn ang="0">
                    <a:pos x="3042" y="2032"/>
                  </a:cxn>
                  <a:cxn ang="0">
                    <a:pos x="2560" y="2013"/>
                  </a:cxn>
                  <a:cxn ang="0">
                    <a:pos x="2104" y="1973"/>
                  </a:cxn>
                  <a:cxn ang="0">
                    <a:pos x="1678" y="1912"/>
                  </a:cxn>
                  <a:cxn ang="0">
                    <a:pos x="1287" y="1832"/>
                  </a:cxn>
                  <a:cxn ang="0">
                    <a:pos x="938" y="1736"/>
                  </a:cxn>
                  <a:cxn ang="0">
                    <a:pos x="637" y="1625"/>
                  </a:cxn>
                  <a:cxn ang="0">
                    <a:pos x="464" y="1544"/>
                  </a:cxn>
                  <a:cxn ang="0">
                    <a:pos x="351" y="1480"/>
                  </a:cxn>
                  <a:cxn ang="0">
                    <a:pos x="251" y="1412"/>
                  </a:cxn>
                  <a:cxn ang="0">
                    <a:pos x="168" y="1343"/>
                  </a:cxn>
                  <a:cxn ang="0">
                    <a:pos x="101" y="1271"/>
                  </a:cxn>
                  <a:cxn ang="0">
                    <a:pos x="50" y="1198"/>
                  </a:cxn>
                  <a:cxn ang="0">
                    <a:pos x="16" y="1121"/>
                  </a:cxn>
                  <a:cxn ang="0">
                    <a:pos x="0" y="1044"/>
                  </a:cxn>
                  <a:cxn ang="0">
                    <a:pos x="0" y="991"/>
                  </a:cxn>
                  <a:cxn ang="0">
                    <a:pos x="16" y="913"/>
                  </a:cxn>
                  <a:cxn ang="0">
                    <a:pos x="50" y="837"/>
                  </a:cxn>
                  <a:cxn ang="0">
                    <a:pos x="101" y="762"/>
                  </a:cxn>
                  <a:cxn ang="0">
                    <a:pos x="168" y="690"/>
                  </a:cxn>
                  <a:cxn ang="0">
                    <a:pos x="251" y="621"/>
                  </a:cxn>
                  <a:cxn ang="0">
                    <a:pos x="351" y="554"/>
                  </a:cxn>
                  <a:cxn ang="0">
                    <a:pos x="464" y="490"/>
                  </a:cxn>
                  <a:cxn ang="0">
                    <a:pos x="637" y="408"/>
                  </a:cxn>
                  <a:cxn ang="0">
                    <a:pos x="938" y="298"/>
                  </a:cxn>
                  <a:cxn ang="0">
                    <a:pos x="1287" y="202"/>
                  </a:cxn>
                  <a:cxn ang="0">
                    <a:pos x="1678" y="123"/>
                  </a:cxn>
                  <a:cxn ang="0">
                    <a:pos x="2104" y="62"/>
                  </a:cxn>
                  <a:cxn ang="0">
                    <a:pos x="2560" y="21"/>
                  </a:cxn>
                  <a:cxn ang="0">
                    <a:pos x="3042" y="2"/>
                  </a:cxn>
                  <a:cxn ang="0">
                    <a:pos x="3372" y="2"/>
                  </a:cxn>
                  <a:cxn ang="0">
                    <a:pos x="3854" y="21"/>
                  </a:cxn>
                  <a:cxn ang="0">
                    <a:pos x="4310" y="62"/>
                  </a:cxn>
                  <a:cxn ang="0">
                    <a:pos x="4736" y="123"/>
                  </a:cxn>
                  <a:cxn ang="0">
                    <a:pos x="5127" y="202"/>
                  </a:cxn>
                  <a:cxn ang="0">
                    <a:pos x="5476" y="298"/>
                  </a:cxn>
                  <a:cxn ang="0">
                    <a:pos x="5779" y="408"/>
                  </a:cxn>
                  <a:cxn ang="0">
                    <a:pos x="5952" y="490"/>
                  </a:cxn>
                  <a:cxn ang="0">
                    <a:pos x="6064" y="554"/>
                  </a:cxn>
                  <a:cxn ang="0">
                    <a:pos x="6163" y="621"/>
                  </a:cxn>
                  <a:cxn ang="0">
                    <a:pos x="6246" y="690"/>
                  </a:cxn>
                  <a:cxn ang="0">
                    <a:pos x="6315" y="762"/>
                  </a:cxn>
                  <a:cxn ang="0">
                    <a:pos x="6365" y="837"/>
                  </a:cxn>
                  <a:cxn ang="0">
                    <a:pos x="6398" y="913"/>
                  </a:cxn>
                  <a:cxn ang="0">
                    <a:pos x="6414" y="991"/>
                  </a:cxn>
                </a:cxnLst>
                <a:rect l="0" t="0" r="r" b="b"/>
                <a:pathLst>
                  <a:path w="6416" h="2034">
                    <a:moveTo>
                      <a:pt x="6416" y="1017"/>
                    </a:moveTo>
                    <a:lnTo>
                      <a:pt x="6416" y="1017"/>
                    </a:lnTo>
                    <a:lnTo>
                      <a:pt x="6414" y="1044"/>
                    </a:lnTo>
                    <a:lnTo>
                      <a:pt x="6411" y="1070"/>
                    </a:lnTo>
                    <a:lnTo>
                      <a:pt x="6406" y="1095"/>
                    </a:lnTo>
                    <a:lnTo>
                      <a:pt x="6398" y="1121"/>
                    </a:lnTo>
                    <a:lnTo>
                      <a:pt x="6390" y="1146"/>
                    </a:lnTo>
                    <a:lnTo>
                      <a:pt x="6379" y="1172"/>
                    </a:lnTo>
                    <a:lnTo>
                      <a:pt x="6365" y="1198"/>
                    </a:lnTo>
                    <a:lnTo>
                      <a:pt x="6350" y="1222"/>
                    </a:lnTo>
                    <a:lnTo>
                      <a:pt x="6333" y="1247"/>
                    </a:lnTo>
                    <a:lnTo>
                      <a:pt x="6315" y="1271"/>
                    </a:lnTo>
                    <a:lnTo>
                      <a:pt x="6294" y="1295"/>
                    </a:lnTo>
                    <a:lnTo>
                      <a:pt x="6272" y="1319"/>
                    </a:lnTo>
                    <a:lnTo>
                      <a:pt x="6246" y="1343"/>
                    </a:lnTo>
                    <a:lnTo>
                      <a:pt x="6221" y="1367"/>
                    </a:lnTo>
                    <a:lnTo>
                      <a:pt x="6193" y="1390"/>
                    </a:lnTo>
                    <a:lnTo>
                      <a:pt x="6163" y="1412"/>
                    </a:lnTo>
                    <a:lnTo>
                      <a:pt x="6133" y="1436"/>
                    </a:lnTo>
                    <a:lnTo>
                      <a:pt x="6099" y="1459"/>
                    </a:lnTo>
                    <a:lnTo>
                      <a:pt x="6064" y="1480"/>
                    </a:lnTo>
                    <a:lnTo>
                      <a:pt x="6029" y="1502"/>
                    </a:lnTo>
                    <a:lnTo>
                      <a:pt x="5990" y="1523"/>
                    </a:lnTo>
                    <a:lnTo>
                      <a:pt x="5952" y="1544"/>
                    </a:lnTo>
                    <a:lnTo>
                      <a:pt x="5910" y="1564"/>
                    </a:lnTo>
                    <a:lnTo>
                      <a:pt x="5867" y="1585"/>
                    </a:lnTo>
                    <a:lnTo>
                      <a:pt x="5779" y="1625"/>
                    </a:lnTo>
                    <a:lnTo>
                      <a:pt x="5683" y="1664"/>
                    </a:lnTo>
                    <a:lnTo>
                      <a:pt x="5582" y="1700"/>
                    </a:lnTo>
                    <a:lnTo>
                      <a:pt x="5476" y="1736"/>
                    </a:lnTo>
                    <a:lnTo>
                      <a:pt x="5364" y="1769"/>
                    </a:lnTo>
                    <a:lnTo>
                      <a:pt x="5247" y="1801"/>
                    </a:lnTo>
                    <a:lnTo>
                      <a:pt x="5127" y="1832"/>
                    </a:lnTo>
                    <a:lnTo>
                      <a:pt x="5001" y="1861"/>
                    </a:lnTo>
                    <a:lnTo>
                      <a:pt x="4871" y="1886"/>
                    </a:lnTo>
                    <a:lnTo>
                      <a:pt x="4736" y="1912"/>
                    </a:lnTo>
                    <a:lnTo>
                      <a:pt x="4599" y="1934"/>
                    </a:lnTo>
                    <a:lnTo>
                      <a:pt x="4456" y="1953"/>
                    </a:lnTo>
                    <a:lnTo>
                      <a:pt x="4310" y="1973"/>
                    </a:lnTo>
                    <a:lnTo>
                      <a:pt x="4162" y="1989"/>
                    </a:lnTo>
                    <a:lnTo>
                      <a:pt x="4009" y="2002"/>
                    </a:lnTo>
                    <a:lnTo>
                      <a:pt x="3854" y="2013"/>
                    </a:lnTo>
                    <a:lnTo>
                      <a:pt x="3696" y="2022"/>
                    </a:lnTo>
                    <a:lnTo>
                      <a:pt x="3535" y="2029"/>
                    </a:lnTo>
                    <a:lnTo>
                      <a:pt x="3372" y="2032"/>
                    </a:lnTo>
                    <a:lnTo>
                      <a:pt x="3207" y="2034"/>
                    </a:lnTo>
                    <a:lnTo>
                      <a:pt x="3207" y="2034"/>
                    </a:lnTo>
                    <a:lnTo>
                      <a:pt x="3042" y="2032"/>
                    </a:lnTo>
                    <a:lnTo>
                      <a:pt x="2879" y="2029"/>
                    </a:lnTo>
                    <a:lnTo>
                      <a:pt x="2719" y="2022"/>
                    </a:lnTo>
                    <a:lnTo>
                      <a:pt x="2560" y="2013"/>
                    </a:lnTo>
                    <a:lnTo>
                      <a:pt x="2405" y="2002"/>
                    </a:lnTo>
                    <a:lnTo>
                      <a:pt x="2253" y="1989"/>
                    </a:lnTo>
                    <a:lnTo>
                      <a:pt x="2104" y="1973"/>
                    </a:lnTo>
                    <a:lnTo>
                      <a:pt x="1958" y="1953"/>
                    </a:lnTo>
                    <a:lnTo>
                      <a:pt x="1816" y="1934"/>
                    </a:lnTo>
                    <a:lnTo>
                      <a:pt x="1678" y="1912"/>
                    </a:lnTo>
                    <a:lnTo>
                      <a:pt x="1544" y="1886"/>
                    </a:lnTo>
                    <a:lnTo>
                      <a:pt x="1414" y="1861"/>
                    </a:lnTo>
                    <a:lnTo>
                      <a:pt x="1287" y="1832"/>
                    </a:lnTo>
                    <a:lnTo>
                      <a:pt x="1167" y="1801"/>
                    </a:lnTo>
                    <a:lnTo>
                      <a:pt x="1050" y="1769"/>
                    </a:lnTo>
                    <a:lnTo>
                      <a:pt x="938" y="1736"/>
                    </a:lnTo>
                    <a:lnTo>
                      <a:pt x="833" y="1700"/>
                    </a:lnTo>
                    <a:lnTo>
                      <a:pt x="732" y="1664"/>
                    </a:lnTo>
                    <a:lnTo>
                      <a:pt x="637" y="1625"/>
                    </a:lnTo>
                    <a:lnTo>
                      <a:pt x="548" y="1585"/>
                    </a:lnTo>
                    <a:lnTo>
                      <a:pt x="504" y="1564"/>
                    </a:lnTo>
                    <a:lnTo>
                      <a:pt x="464" y="1544"/>
                    </a:lnTo>
                    <a:lnTo>
                      <a:pt x="424" y="1523"/>
                    </a:lnTo>
                    <a:lnTo>
                      <a:pt x="386" y="1502"/>
                    </a:lnTo>
                    <a:lnTo>
                      <a:pt x="351" y="1480"/>
                    </a:lnTo>
                    <a:lnTo>
                      <a:pt x="315" y="1459"/>
                    </a:lnTo>
                    <a:lnTo>
                      <a:pt x="283" y="1436"/>
                    </a:lnTo>
                    <a:lnTo>
                      <a:pt x="251" y="1412"/>
                    </a:lnTo>
                    <a:lnTo>
                      <a:pt x="223" y="1390"/>
                    </a:lnTo>
                    <a:lnTo>
                      <a:pt x="194" y="1367"/>
                    </a:lnTo>
                    <a:lnTo>
                      <a:pt x="168" y="1343"/>
                    </a:lnTo>
                    <a:lnTo>
                      <a:pt x="144" y="1319"/>
                    </a:lnTo>
                    <a:lnTo>
                      <a:pt x="122" y="1295"/>
                    </a:lnTo>
                    <a:lnTo>
                      <a:pt x="101" y="1271"/>
                    </a:lnTo>
                    <a:lnTo>
                      <a:pt x="82" y="1247"/>
                    </a:lnTo>
                    <a:lnTo>
                      <a:pt x="64" y="1222"/>
                    </a:lnTo>
                    <a:lnTo>
                      <a:pt x="50" y="1198"/>
                    </a:lnTo>
                    <a:lnTo>
                      <a:pt x="37" y="1172"/>
                    </a:lnTo>
                    <a:lnTo>
                      <a:pt x="26" y="1146"/>
                    </a:lnTo>
                    <a:lnTo>
                      <a:pt x="16" y="1121"/>
                    </a:lnTo>
                    <a:lnTo>
                      <a:pt x="10" y="1095"/>
                    </a:lnTo>
                    <a:lnTo>
                      <a:pt x="3" y="1070"/>
                    </a:lnTo>
                    <a:lnTo>
                      <a:pt x="0" y="1044"/>
                    </a:lnTo>
                    <a:lnTo>
                      <a:pt x="0" y="1017"/>
                    </a:lnTo>
                    <a:lnTo>
                      <a:pt x="0" y="1017"/>
                    </a:lnTo>
                    <a:lnTo>
                      <a:pt x="0" y="991"/>
                    </a:lnTo>
                    <a:lnTo>
                      <a:pt x="3" y="964"/>
                    </a:lnTo>
                    <a:lnTo>
                      <a:pt x="10" y="938"/>
                    </a:lnTo>
                    <a:lnTo>
                      <a:pt x="16" y="913"/>
                    </a:lnTo>
                    <a:lnTo>
                      <a:pt x="26" y="887"/>
                    </a:lnTo>
                    <a:lnTo>
                      <a:pt x="37" y="861"/>
                    </a:lnTo>
                    <a:lnTo>
                      <a:pt x="50" y="837"/>
                    </a:lnTo>
                    <a:lnTo>
                      <a:pt x="64" y="812"/>
                    </a:lnTo>
                    <a:lnTo>
                      <a:pt x="82" y="788"/>
                    </a:lnTo>
                    <a:lnTo>
                      <a:pt x="101" y="762"/>
                    </a:lnTo>
                    <a:lnTo>
                      <a:pt x="122" y="738"/>
                    </a:lnTo>
                    <a:lnTo>
                      <a:pt x="144" y="714"/>
                    </a:lnTo>
                    <a:lnTo>
                      <a:pt x="168" y="690"/>
                    </a:lnTo>
                    <a:lnTo>
                      <a:pt x="194" y="668"/>
                    </a:lnTo>
                    <a:lnTo>
                      <a:pt x="223" y="644"/>
                    </a:lnTo>
                    <a:lnTo>
                      <a:pt x="251" y="621"/>
                    </a:lnTo>
                    <a:lnTo>
                      <a:pt x="283" y="599"/>
                    </a:lnTo>
                    <a:lnTo>
                      <a:pt x="315" y="576"/>
                    </a:lnTo>
                    <a:lnTo>
                      <a:pt x="351" y="554"/>
                    </a:lnTo>
                    <a:lnTo>
                      <a:pt x="386" y="532"/>
                    </a:lnTo>
                    <a:lnTo>
                      <a:pt x="424" y="511"/>
                    </a:lnTo>
                    <a:lnTo>
                      <a:pt x="464" y="490"/>
                    </a:lnTo>
                    <a:lnTo>
                      <a:pt x="504" y="469"/>
                    </a:lnTo>
                    <a:lnTo>
                      <a:pt x="548" y="448"/>
                    </a:lnTo>
                    <a:lnTo>
                      <a:pt x="637" y="408"/>
                    </a:lnTo>
                    <a:lnTo>
                      <a:pt x="732" y="370"/>
                    </a:lnTo>
                    <a:lnTo>
                      <a:pt x="833" y="333"/>
                    </a:lnTo>
                    <a:lnTo>
                      <a:pt x="938" y="298"/>
                    </a:lnTo>
                    <a:lnTo>
                      <a:pt x="1050" y="264"/>
                    </a:lnTo>
                    <a:lnTo>
                      <a:pt x="1167" y="232"/>
                    </a:lnTo>
                    <a:lnTo>
                      <a:pt x="1287" y="202"/>
                    </a:lnTo>
                    <a:lnTo>
                      <a:pt x="1414" y="173"/>
                    </a:lnTo>
                    <a:lnTo>
                      <a:pt x="1544" y="147"/>
                    </a:lnTo>
                    <a:lnTo>
                      <a:pt x="1678" y="123"/>
                    </a:lnTo>
                    <a:lnTo>
                      <a:pt x="1816" y="101"/>
                    </a:lnTo>
                    <a:lnTo>
                      <a:pt x="1958" y="80"/>
                    </a:lnTo>
                    <a:lnTo>
                      <a:pt x="2104" y="62"/>
                    </a:lnTo>
                    <a:lnTo>
                      <a:pt x="2253" y="46"/>
                    </a:lnTo>
                    <a:lnTo>
                      <a:pt x="2405" y="32"/>
                    </a:lnTo>
                    <a:lnTo>
                      <a:pt x="2560" y="21"/>
                    </a:lnTo>
                    <a:lnTo>
                      <a:pt x="2719" y="11"/>
                    </a:lnTo>
                    <a:lnTo>
                      <a:pt x="2879" y="5"/>
                    </a:lnTo>
                    <a:lnTo>
                      <a:pt x="3042" y="2"/>
                    </a:lnTo>
                    <a:lnTo>
                      <a:pt x="3207" y="0"/>
                    </a:lnTo>
                    <a:lnTo>
                      <a:pt x="3207" y="0"/>
                    </a:lnTo>
                    <a:lnTo>
                      <a:pt x="3372" y="2"/>
                    </a:lnTo>
                    <a:lnTo>
                      <a:pt x="3535" y="5"/>
                    </a:lnTo>
                    <a:lnTo>
                      <a:pt x="3696" y="11"/>
                    </a:lnTo>
                    <a:lnTo>
                      <a:pt x="3854" y="21"/>
                    </a:lnTo>
                    <a:lnTo>
                      <a:pt x="4009" y="32"/>
                    </a:lnTo>
                    <a:lnTo>
                      <a:pt x="4162" y="46"/>
                    </a:lnTo>
                    <a:lnTo>
                      <a:pt x="4310" y="62"/>
                    </a:lnTo>
                    <a:lnTo>
                      <a:pt x="4456" y="80"/>
                    </a:lnTo>
                    <a:lnTo>
                      <a:pt x="4599" y="101"/>
                    </a:lnTo>
                    <a:lnTo>
                      <a:pt x="4736" y="123"/>
                    </a:lnTo>
                    <a:lnTo>
                      <a:pt x="4871" y="147"/>
                    </a:lnTo>
                    <a:lnTo>
                      <a:pt x="5001" y="173"/>
                    </a:lnTo>
                    <a:lnTo>
                      <a:pt x="5127" y="202"/>
                    </a:lnTo>
                    <a:lnTo>
                      <a:pt x="5247" y="232"/>
                    </a:lnTo>
                    <a:lnTo>
                      <a:pt x="5364" y="264"/>
                    </a:lnTo>
                    <a:lnTo>
                      <a:pt x="5476" y="298"/>
                    </a:lnTo>
                    <a:lnTo>
                      <a:pt x="5582" y="333"/>
                    </a:lnTo>
                    <a:lnTo>
                      <a:pt x="5683" y="370"/>
                    </a:lnTo>
                    <a:lnTo>
                      <a:pt x="5779" y="408"/>
                    </a:lnTo>
                    <a:lnTo>
                      <a:pt x="5867" y="448"/>
                    </a:lnTo>
                    <a:lnTo>
                      <a:pt x="5910" y="469"/>
                    </a:lnTo>
                    <a:lnTo>
                      <a:pt x="5952" y="490"/>
                    </a:lnTo>
                    <a:lnTo>
                      <a:pt x="5990" y="511"/>
                    </a:lnTo>
                    <a:lnTo>
                      <a:pt x="6029" y="532"/>
                    </a:lnTo>
                    <a:lnTo>
                      <a:pt x="6064" y="554"/>
                    </a:lnTo>
                    <a:lnTo>
                      <a:pt x="6099" y="576"/>
                    </a:lnTo>
                    <a:lnTo>
                      <a:pt x="6133" y="599"/>
                    </a:lnTo>
                    <a:lnTo>
                      <a:pt x="6163" y="621"/>
                    </a:lnTo>
                    <a:lnTo>
                      <a:pt x="6193" y="644"/>
                    </a:lnTo>
                    <a:lnTo>
                      <a:pt x="6221" y="668"/>
                    </a:lnTo>
                    <a:lnTo>
                      <a:pt x="6246" y="690"/>
                    </a:lnTo>
                    <a:lnTo>
                      <a:pt x="6272" y="714"/>
                    </a:lnTo>
                    <a:lnTo>
                      <a:pt x="6294" y="738"/>
                    </a:lnTo>
                    <a:lnTo>
                      <a:pt x="6315" y="762"/>
                    </a:lnTo>
                    <a:lnTo>
                      <a:pt x="6333" y="788"/>
                    </a:lnTo>
                    <a:lnTo>
                      <a:pt x="6350" y="812"/>
                    </a:lnTo>
                    <a:lnTo>
                      <a:pt x="6365" y="837"/>
                    </a:lnTo>
                    <a:lnTo>
                      <a:pt x="6379" y="861"/>
                    </a:lnTo>
                    <a:lnTo>
                      <a:pt x="6390" y="887"/>
                    </a:lnTo>
                    <a:lnTo>
                      <a:pt x="6398" y="913"/>
                    </a:lnTo>
                    <a:lnTo>
                      <a:pt x="6406" y="938"/>
                    </a:lnTo>
                    <a:lnTo>
                      <a:pt x="6411" y="964"/>
                    </a:lnTo>
                    <a:lnTo>
                      <a:pt x="6414" y="991"/>
                    </a:lnTo>
                    <a:lnTo>
                      <a:pt x="6416" y="1017"/>
                    </a:lnTo>
                    <a:lnTo>
                      <a:pt x="6416" y="1017"/>
                    </a:lnTo>
                    <a:close/>
                  </a:path>
                </a:pathLst>
              </a:custGeom>
              <a:gradFill flip="none" rotWithShape="1">
                <a:gsLst>
                  <a:gs pos="26000">
                    <a:schemeClr val="accent6">
                      <a:lumMod val="20000"/>
                      <a:lumOff val="80000"/>
                    </a:schemeClr>
                  </a:gs>
                  <a:gs pos="100000">
                    <a:schemeClr val="accent6"/>
                  </a:gs>
                </a:gsLst>
                <a:lin ang="1440000" scaled="0"/>
                <a:tileRect/>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grpSp>
        <p:sp>
          <p:nvSpPr>
            <p:cNvPr id="21" name="Freeform 15">
              <a:extLst>
                <a:ext uri="{FF2B5EF4-FFF2-40B4-BE49-F238E27FC236}">
                  <a16:creationId xmlns:a16="http://schemas.microsoft.com/office/drawing/2014/main" id="{C9281D28-0417-A842-BA21-4BA50ADA5957}"/>
                </a:ext>
              </a:extLst>
            </p:cNvPr>
            <p:cNvSpPr>
              <a:spLocks/>
            </p:cNvSpPr>
            <p:nvPr/>
          </p:nvSpPr>
          <p:spPr bwMode="auto">
            <a:xfrm>
              <a:off x="2103658" y="615933"/>
              <a:ext cx="3273779" cy="1023467"/>
            </a:xfrm>
            <a:custGeom>
              <a:avLst/>
              <a:gdLst/>
              <a:ahLst/>
              <a:cxnLst>
                <a:cxn ang="0">
                  <a:pos x="1196" y="8"/>
                </a:cxn>
                <a:cxn ang="0">
                  <a:pos x="660" y="76"/>
                </a:cxn>
                <a:cxn ang="0">
                  <a:pos x="438" y="128"/>
                </a:cxn>
                <a:cxn ang="0">
                  <a:pos x="256" y="194"/>
                </a:cxn>
                <a:cxn ang="0">
                  <a:pos x="118" y="268"/>
                </a:cxn>
                <a:cxn ang="0">
                  <a:pos x="30" y="352"/>
                </a:cxn>
                <a:cxn ang="0">
                  <a:pos x="0" y="440"/>
                </a:cxn>
                <a:cxn ang="0">
                  <a:pos x="16" y="504"/>
                </a:cxn>
                <a:cxn ang="0">
                  <a:pos x="84" y="586"/>
                </a:cxn>
                <a:cxn ang="0">
                  <a:pos x="202" y="660"/>
                </a:cxn>
                <a:cxn ang="0">
                  <a:pos x="364" y="728"/>
                </a:cxn>
                <a:cxn ang="0">
                  <a:pos x="618" y="796"/>
                </a:cxn>
                <a:cxn ang="0">
                  <a:pos x="1124" y="866"/>
                </a:cxn>
                <a:cxn ang="0">
                  <a:pos x="1376" y="680"/>
                </a:cxn>
                <a:cxn ang="0">
                  <a:pos x="1112" y="662"/>
                </a:cxn>
                <a:cxn ang="0">
                  <a:pos x="780" y="614"/>
                </a:cxn>
                <a:cxn ang="0">
                  <a:pos x="520" y="546"/>
                </a:cxn>
                <a:cxn ang="0">
                  <a:pos x="420" y="496"/>
                </a:cxn>
                <a:cxn ang="0">
                  <a:pos x="384" y="452"/>
                </a:cxn>
                <a:cxn ang="0">
                  <a:pos x="390" y="416"/>
                </a:cxn>
                <a:cxn ang="0">
                  <a:pos x="442" y="368"/>
                </a:cxn>
                <a:cxn ang="0">
                  <a:pos x="600" y="306"/>
                </a:cxn>
                <a:cxn ang="0">
                  <a:pos x="918" y="240"/>
                </a:cxn>
                <a:cxn ang="0">
                  <a:pos x="1300" y="202"/>
                </a:cxn>
                <a:cxn ang="0">
                  <a:pos x="1594" y="200"/>
                </a:cxn>
                <a:cxn ang="0">
                  <a:pos x="1984" y="228"/>
                </a:cxn>
                <a:cxn ang="0">
                  <a:pos x="2324" y="288"/>
                </a:cxn>
                <a:cxn ang="0">
                  <a:pos x="2532" y="358"/>
                </a:cxn>
                <a:cxn ang="0">
                  <a:pos x="2596" y="404"/>
                </a:cxn>
                <a:cxn ang="0">
                  <a:pos x="2610" y="440"/>
                </a:cxn>
                <a:cxn ang="0">
                  <a:pos x="2590" y="482"/>
                </a:cxn>
                <a:cxn ang="0">
                  <a:pos x="2494" y="538"/>
                </a:cxn>
                <a:cxn ang="0">
                  <a:pos x="2268" y="604"/>
                </a:cxn>
                <a:cxn ang="0">
                  <a:pos x="1970" y="654"/>
                </a:cxn>
                <a:cxn ang="0">
                  <a:pos x="1724" y="672"/>
                </a:cxn>
                <a:cxn ang="0">
                  <a:pos x="1722" y="874"/>
                </a:cxn>
                <a:cxn ang="0">
                  <a:pos x="2106" y="842"/>
                </a:cxn>
                <a:cxn ang="0">
                  <a:pos x="2538" y="756"/>
                </a:cxn>
                <a:cxn ang="0">
                  <a:pos x="2746" y="682"/>
                </a:cxn>
                <a:cxn ang="0">
                  <a:pos x="2872" y="614"/>
                </a:cxn>
                <a:cxn ang="0">
                  <a:pos x="2956" y="540"/>
                </a:cxn>
                <a:cxn ang="0">
                  <a:pos x="2992" y="460"/>
                </a:cxn>
                <a:cxn ang="0">
                  <a:pos x="2986" y="396"/>
                </a:cxn>
                <a:cxn ang="0">
                  <a:pos x="2926" y="310"/>
                </a:cxn>
                <a:cxn ang="0">
                  <a:pos x="2814" y="230"/>
                </a:cxn>
                <a:cxn ang="0">
                  <a:pos x="2652" y="160"/>
                </a:cxn>
                <a:cxn ang="0">
                  <a:pos x="2448" y="100"/>
                </a:cxn>
                <a:cxn ang="0">
                  <a:pos x="2080" y="34"/>
                </a:cxn>
                <a:cxn ang="0">
                  <a:pos x="1496" y="0"/>
                </a:cxn>
              </a:cxnLst>
              <a:rect l="0" t="0" r="r" b="b"/>
              <a:pathLst>
                <a:path w="2994" h="936">
                  <a:moveTo>
                    <a:pt x="1496" y="0"/>
                  </a:moveTo>
                  <a:lnTo>
                    <a:pt x="1496" y="0"/>
                  </a:lnTo>
                  <a:lnTo>
                    <a:pt x="1344" y="2"/>
                  </a:lnTo>
                  <a:lnTo>
                    <a:pt x="1196" y="8"/>
                  </a:lnTo>
                  <a:lnTo>
                    <a:pt x="1052" y="20"/>
                  </a:lnTo>
                  <a:lnTo>
                    <a:pt x="914" y="34"/>
                  </a:lnTo>
                  <a:lnTo>
                    <a:pt x="784" y="54"/>
                  </a:lnTo>
                  <a:lnTo>
                    <a:pt x="660" y="76"/>
                  </a:lnTo>
                  <a:lnTo>
                    <a:pt x="602" y="88"/>
                  </a:lnTo>
                  <a:lnTo>
                    <a:pt x="544" y="100"/>
                  </a:lnTo>
                  <a:lnTo>
                    <a:pt x="490" y="114"/>
                  </a:lnTo>
                  <a:lnTo>
                    <a:pt x="438" y="128"/>
                  </a:lnTo>
                  <a:lnTo>
                    <a:pt x="388" y="144"/>
                  </a:lnTo>
                  <a:lnTo>
                    <a:pt x="342" y="160"/>
                  </a:lnTo>
                  <a:lnTo>
                    <a:pt x="298" y="176"/>
                  </a:lnTo>
                  <a:lnTo>
                    <a:pt x="256" y="194"/>
                  </a:lnTo>
                  <a:lnTo>
                    <a:pt x="216" y="212"/>
                  </a:lnTo>
                  <a:lnTo>
                    <a:pt x="180" y="230"/>
                  </a:lnTo>
                  <a:lnTo>
                    <a:pt x="148" y="250"/>
                  </a:lnTo>
                  <a:lnTo>
                    <a:pt x="118" y="268"/>
                  </a:lnTo>
                  <a:lnTo>
                    <a:pt x="90" y="288"/>
                  </a:lnTo>
                  <a:lnTo>
                    <a:pt x="66" y="310"/>
                  </a:lnTo>
                  <a:lnTo>
                    <a:pt x="46" y="330"/>
                  </a:lnTo>
                  <a:lnTo>
                    <a:pt x="30" y="352"/>
                  </a:lnTo>
                  <a:lnTo>
                    <a:pt x="16" y="374"/>
                  </a:lnTo>
                  <a:lnTo>
                    <a:pt x="8" y="396"/>
                  </a:lnTo>
                  <a:lnTo>
                    <a:pt x="2" y="418"/>
                  </a:lnTo>
                  <a:lnTo>
                    <a:pt x="0" y="440"/>
                  </a:lnTo>
                  <a:lnTo>
                    <a:pt x="0" y="440"/>
                  </a:lnTo>
                  <a:lnTo>
                    <a:pt x="2" y="462"/>
                  </a:lnTo>
                  <a:lnTo>
                    <a:pt x="6" y="484"/>
                  </a:lnTo>
                  <a:lnTo>
                    <a:pt x="16" y="504"/>
                  </a:lnTo>
                  <a:lnTo>
                    <a:pt x="28" y="526"/>
                  </a:lnTo>
                  <a:lnTo>
                    <a:pt x="44" y="546"/>
                  </a:lnTo>
                  <a:lnTo>
                    <a:pt x="62" y="566"/>
                  </a:lnTo>
                  <a:lnTo>
                    <a:pt x="84" y="586"/>
                  </a:lnTo>
                  <a:lnTo>
                    <a:pt x="110" y="606"/>
                  </a:lnTo>
                  <a:lnTo>
                    <a:pt x="138" y="624"/>
                  </a:lnTo>
                  <a:lnTo>
                    <a:pt x="168" y="642"/>
                  </a:lnTo>
                  <a:lnTo>
                    <a:pt x="202" y="660"/>
                  </a:lnTo>
                  <a:lnTo>
                    <a:pt x="238" y="678"/>
                  </a:lnTo>
                  <a:lnTo>
                    <a:pt x="278" y="696"/>
                  </a:lnTo>
                  <a:lnTo>
                    <a:pt x="320" y="712"/>
                  </a:lnTo>
                  <a:lnTo>
                    <a:pt x="364" y="728"/>
                  </a:lnTo>
                  <a:lnTo>
                    <a:pt x="410" y="742"/>
                  </a:lnTo>
                  <a:lnTo>
                    <a:pt x="460" y="756"/>
                  </a:lnTo>
                  <a:lnTo>
                    <a:pt x="510" y="770"/>
                  </a:lnTo>
                  <a:lnTo>
                    <a:pt x="618" y="796"/>
                  </a:lnTo>
                  <a:lnTo>
                    <a:pt x="734" y="818"/>
                  </a:lnTo>
                  <a:lnTo>
                    <a:pt x="858" y="838"/>
                  </a:lnTo>
                  <a:lnTo>
                    <a:pt x="988" y="854"/>
                  </a:lnTo>
                  <a:lnTo>
                    <a:pt x="1124" y="866"/>
                  </a:lnTo>
                  <a:lnTo>
                    <a:pt x="1264" y="874"/>
                  </a:lnTo>
                  <a:lnTo>
                    <a:pt x="1410" y="880"/>
                  </a:lnTo>
                  <a:lnTo>
                    <a:pt x="1116" y="772"/>
                  </a:lnTo>
                  <a:lnTo>
                    <a:pt x="1376" y="680"/>
                  </a:lnTo>
                  <a:lnTo>
                    <a:pt x="1376" y="680"/>
                  </a:lnTo>
                  <a:lnTo>
                    <a:pt x="1288" y="676"/>
                  </a:lnTo>
                  <a:lnTo>
                    <a:pt x="1200" y="670"/>
                  </a:lnTo>
                  <a:lnTo>
                    <a:pt x="1112" y="662"/>
                  </a:lnTo>
                  <a:lnTo>
                    <a:pt x="1026" y="652"/>
                  </a:lnTo>
                  <a:lnTo>
                    <a:pt x="940" y="642"/>
                  </a:lnTo>
                  <a:lnTo>
                    <a:pt x="858" y="628"/>
                  </a:lnTo>
                  <a:lnTo>
                    <a:pt x="780" y="614"/>
                  </a:lnTo>
                  <a:lnTo>
                    <a:pt x="706" y="600"/>
                  </a:lnTo>
                  <a:lnTo>
                    <a:pt x="638" y="582"/>
                  </a:lnTo>
                  <a:lnTo>
                    <a:pt x="576" y="564"/>
                  </a:lnTo>
                  <a:lnTo>
                    <a:pt x="520" y="546"/>
                  </a:lnTo>
                  <a:lnTo>
                    <a:pt x="474" y="526"/>
                  </a:lnTo>
                  <a:lnTo>
                    <a:pt x="452" y="516"/>
                  </a:lnTo>
                  <a:lnTo>
                    <a:pt x="436" y="506"/>
                  </a:lnTo>
                  <a:lnTo>
                    <a:pt x="420" y="496"/>
                  </a:lnTo>
                  <a:lnTo>
                    <a:pt x="406" y="484"/>
                  </a:lnTo>
                  <a:lnTo>
                    <a:pt x="396" y="474"/>
                  </a:lnTo>
                  <a:lnTo>
                    <a:pt x="390" y="462"/>
                  </a:lnTo>
                  <a:lnTo>
                    <a:pt x="384" y="452"/>
                  </a:lnTo>
                  <a:lnTo>
                    <a:pt x="384" y="440"/>
                  </a:lnTo>
                  <a:lnTo>
                    <a:pt x="384" y="440"/>
                  </a:lnTo>
                  <a:lnTo>
                    <a:pt x="384" y="428"/>
                  </a:lnTo>
                  <a:lnTo>
                    <a:pt x="390" y="416"/>
                  </a:lnTo>
                  <a:lnTo>
                    <a:pt x="398" y="404"/>
                  </a:lnTo>
                  <a:lnTo>
                    <a:pt x="410" y="392"/>
                  </a:lnTo>
                  <a:lnTo>
                    <a:pt x="424" y="380"/>
                  </a:lnTo>
                  <a:lnTo>
                    <a:pt x="442" y="368"/>
                  </a:lnTo>
                  <a:lnTo>
                    <a:pt x="462" y="358"/>
                  </a:lnTo>
                  <a:lnTo>
                    <a:pt x="484" y="346"/>
                  </a:lnTo>
                  <a:lnTo>
                    <a:pt x="538" y="326"/>
                  </a:lnTo>
                  <a:lnTo>
                    <a:pt x="600" y="306"/>
                  </a:lnTo>
                  <a:lnTo>
                    <a:pt x="670" y="288"/>
                  </a:lnTo>
                  <a:lnTo>
                    <a:pt x="746" y="270"/>
                  </a:lnTo>
                  <a:lnTo>
                    <a:pt x="830" y="254"/>
                  </a:lnTo>
                  <a:lnTo>
                    <a:pt x="918" y="240"/>
                  </a:lnTo>
                  <a:lnTo>
                    <a:pt x="1010" y="228"/>
                  </a:lnTo>
                  <a:lnTo>
                    <a:pt x="1104" y="218"/>
                  </a:lnTo>
                  <a:lnTo>
                    <a:pt x="1202" y="208"/>
                  </a:lnTo>
                  <a:lnTo>
                    <a:pt x="1300" y="202"/>
                  </a:lnTo>
                  <a:lnTo>
                    <a:pt x="1400" y="200"/>
                  </a:lnTo>
                  <a:lnTo>
                    <a:pt x="1496" y="198"/>
                  </a:lnTo>
                  <a:lnTo>
                    <a:pt x="1496" y="198"/>
                  </a:lnTo>
                  <a:lnTo>
                    <a:pt x="1594" y="200"/>
                  </a:lnTo>
                  <a:lnTo>
                    <a:pt x="1694" y="202"/>
                  </a:lnTo>
                  <a:lnTo>
                    <a:pt x="1792" y="208"/>
                  </a:lnTo>
                  <a:lnTo>
                    <a:pt x="1890" y="218"/>
                  </a:lnTo>
                  <a:lnTo>
                    <a:pt x="1984" y="228"/>
                  </a:lnTo>
                  <a:lnTo>
                    <a:pt x="2076" y="240"/>
                  </a:lnTo>
                  <a:lnTo>
                    <a:pt x="2164" y="254"/>
                  </a:lnTo>
                  <a:lnTo>
                    <a:pt x="2248" y="270"/>
                  </a:lnTo>
                  <a:lnTo>
                    <a:pt x="2324" y="288"/>
                  </a:lnTo>
                  <a:lnTo>
                    <a:pt x="2394" y="306"/>
                  </a:lnTo>
                  <a:lnTo>
                    <a:pt x="2456" y="326"/>
                  </a:lnTo>
                  <a:lnTo>
                    <a:pt x="2510" y="346"/>
                  </a:lnTo>
                  <a:lnTo>
                    <a:pt x="2532" y="358"/>
                  </a:lnTo>
                  <a:lnTo>
                    <a:pt x="2552" y="368"/>
                  </a:lnTo>
                  <a:lnTo>
                    <a:pt x="2570" y="380"/>
                  </a:lnTo>
                  <a:lnTo>
                    <a:pt x="2584" y="392"/>
                  </a:lnTo>
                  <a:lnTo>
                    <a:pt x="2596" y="404"/>
                  </a:lnTo>
                  <a:lnTo>
                    <a:pt x="2604" y="416"/>
                  </a:lnTo>
                  <a:lnTo>
                    <a:pt x="2608" y="428"/>
                  </a:lnTo>
                  <a:lnTo>
                    <a:pt x="2610" y="440"/>
                  </a:lnTo>
                  <a:lnTo>
                    <a:pt x="2610" y="440"/>
                  </a:lnTo>
                  <a:lnTo>
                    <a:pt x="2610" y="450"/>
                  </a:lnTo>
                  <a:lnTo>
                    <a:pt x="2606" y="460"/>
                  </a:lnTo>
                  <a:lnTo>
                    <a:pt x="2600" y="470"/>
                  </a:lnTo>
                  <a:lnTo>
                    <a:pt x="2590" y="482"/>
                  </a:lnTo>
                  <a:lnTo>
                    <a:pt x="2580" y="492"/>
                  </a:lnTo>
                  <a:lnTo>
                    <a:pt x="2566" y="500"/>
                  </a:lnTo>
                  <a:lnTo>
                    <a:pt x="2534" y="520"/>
                  </a:lnTo>
                  <a:lnTo>
                    <a:pt x="2494" y="538"/>
                  </a:lnTo>
                  <a:lnTo>
                    <a:pt x="2446" y="556"/>
                  </a:lnTo>
                  <a:lnTo>
                    <a:pt x="2392" y="574"/>
                  </a:lnTo>
                  <a:lnTo>
                    <a:pt x="2332" y="590"/>
                  </a:lnTo>
                  <a:lnTo>
                    <a:pt x="2268" y="604"/>
                  </a:lnTo>
                  <a:lnTo>
                    <a:pt x="2198" y="618"/>
                  </a:lnTo>
                  <a:lnTo>
                    <a:pt x="2124" y="632"/>
                  </a:lnTo>
                  <a:lnTo>
                    <a:pt x="2048" y="642"/>
                  </a:lnTo>
                  <a:lnTo>
                    <a:pt x="1970" y="654"/>
                  </a:lnTo>
                  <a:lnTo>
                    <a:pt x="1888" y="662"/>
                  </a:lnTo>
                  <a:lnTo>
                    <a:pt x="1808" y="670"/>
                  </a:lnTo>
                  <a:lnTo>
                    <a:pt x="1724" y="674"/>
                  </a:lnTo>
                  <a:lnTo>
                    <a:pt x="1724" y="672"/>
                  </a:lnTo>
                  <a:lnTo>
                    <a:pt x="1726" y="604"/>
                  </a:lnTo>
                  <a:lnTo>
                    <a:pt x="1262" y="770"/>
                  </a:lnTo>
                  <a:lnTo>
                    <a:pt x="1722" y="936"/>
                  </a:lnTo>
                  <a:lnTo>
                    <a:pt x="1722" y="874"/>
                  </a:lnTo>
                  <a:lnTo>
                    <a:pt x="1722" y="874"/>
                  </a:lnTo>
                  <a:lnTo>
                    <a:pt x="1856" y="868"/>
                  </a:lnTo>
                  <a:lnTo>
                    <a:pt x="1984" y="856"/>
                  </a:lnTo>
                  <a:lnTo>
                    <a:pt x="2106" y="842"/>
                  </a:lnTo>
                  <a:lnTo>
                    <a:pt x="2224" y="824"/>
                  </a:lnTo>
                  <a:lnTo>
                    <a:pt x="2336" y="804"/>
                  </a:lnTo>
                  <a:lnTo>
                    <a:pt x="2440" y="782"/>
                  </a:lnTo>
                  <a:lnTo>
                    <a:pt x="2538" y="756"/>
                  </a:lnTo>
                  <a:lnTo>
                    <a:pt x="2628" y="728"/>
                  </a:lnTo>
                  <a:lnTo>
                    <a:pt x="2670" y="714"/>
                  </a:lnTo>
                  <a:lnTo>
                    <a:pt x="2710" y="698"/>
                  </a:lnTo>
                  <a:lnTo>
                    <a:pt x="2746" y="682"/>
                  </a:lnTo>
                  <a:lnTo>
                    <a:pt x="2782" y="666"/>
                  </a:lnTo>
                  <a:lnTo>
                    <a:pt x="2814" y="650"/>
                  </a:lnTo>
                  <a:lnTo>
                    <a:pt x="2844" y="632"/>
                  </a:lnTo>
                  <a:lnTo>
                    <a:pt x="2872" y="614"/>
                  </a:lnTo>
                  <a:lnTo>
                    <a:pt x="2896" y="596"/>
                  </a:lnTo>
                  <a:lnTo>
                    <a:pt x="2920" y="578"/>
                  </a:lnTo>
                  <a:lnTo>
                    <a:pt x="2938" y="560"/>
                  </a:lnTo>
                  <a:lnTo>
                    <a:pt x="2956" y="540"/>
                  </a:lnTo>
                  <a:lnTo>
                    <a:pt x="2970" y="520"/>
                  </a:lnTo>
                  <a:lnTo>
                    <a:pt x="2980" y="500"/>
                  </a:lnTo>
                  <a:lnTo>
                    <a:pt x="2988" y="480"/>
                  </a:lnTo>
                  <a:lnTo>
                    <a:pt x="2992" y="460"/>
                  </a:lnTo>
                  <a:lnTo>
                    <a:pt x="2994" y="440"/>
                  </a:lnTo>
                  <a:lnTo>
                    <a:pt x="2994" y="440"/>
                  </a:lnTo>
                  <a:lnTo>
                    <a:pt x="2992" y="418"/>
                  </a:lnTo>
                  <a:lnTo>
                    <a:pt x="2986" y="396"/>
                  </a:lnTo>
                  <a:lnTo>
                    <a:pt x="2978" y="374"/>
                  </a:lnTo>
                  <a:lnTo>
                    <a:pt x="2964" y="352"/>
                  </a:lnTo>
                  <a:lnTo>
                    <a:pt x="2948" y="330"/>
                  </a:lnTo>
                  <a:lnTo>
                    <a:pt x="2926" y="310"/>
                  </a:lnTo>
                  <a:lnTo>
                    <a:pt x="2904" y="288"/>
                  </a:lnTo>
                  <a:lnTo>
                    <a:pt x="2876" y="268"/>
                  </a:lnTo>
                  <a:lnTo>
                    <a:pt x="2846" y="250"/>
                  </a:lnTo>
                  <a:lnTo>
                    <a:pt x="2814" y="230"/>
                  </a:lnTo>
                  <a:lnTo>
                    <a:pt x="2778" y="212"/>
                  </a:lnTo>
                  <a:lnTo>
                    <a:pt x="2738" y="194"/>
                  </a:lnTo>
                  <a:lnTo>
                    <a:pt x="2696" y="176"/>
                  </a:lnTo>
                  <a:lnTo>
                    <a:pt x="2652" y="160"/>
                  </a:lnTo>
                  <a:lnTo>
                    <a:pt x="2604" y="144"/>
                  </a:lnTo>
                  <a:lnTo>
                    <a:pt x="2556" y="128"/>
                  </a:lnTo>
                  <a:lnTo>
                    <a:pt x="2504" y="114"/>
                  </a:lnTo>
                  <a:lnTo>
                    <a:pt x="2448" y="100"/>
                  </a:lnTo>
                  <a:lnTo>
                    <a:pt x="2392" y="88"/>
                  </a:lnTo>
                  <a:lnTo>
                    <a:pt x="2334" y="76"/>
                  </a:lnTo>
                  <a:lnTo>
                    <a:pt x="2210" y="54"/>
                  </a:lnTo>
                  <a:lnTo>
                    <a:pt x="2080" y="34"/>
                  </a:lnTo>
                  <a:lnTo>
                    <a:pt x="1942" y="20"/>
                  </a:lnTo>
                  <a:lnTo>
                    <a:pt x="1798" y="8"/>
                  </a:lnTo>
                  <a:lnTo>
                    <a:pt x="1650" y="2"/>
                  </a:lnTo>
                  <a:lnTo>
                    <a:pt x="149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3200" dirty="0"/>
            </a:p>
          </p:txBody>
        </p:sp>
      </p:grpSp>
      <p:grpSp>
        <p:nvGrpSpPr>
          <p:cNvPr id="24" name="Group 67">
            <a:extLst>
              <a:ext uri="{FF2B5EF4-FFF2-40B4-BE49-F238E27FC236}">
                <a16:creationId xmlns:a16="http://schemas.microsoft.com/office/drawing/2014/main" id="{3FBF25AD-3B90-D54E-A923-3A8E8BAACD06}"/>
              </a:ext>
            </a:extLst>
          </p:cNvPr>
          <p:cNvGrpSpPr/>
          <p:nvPr userDrawn="1"/>
        </p:nvGrpSpPr>
        <p:grpSpPr>
          <a:xfrm>
            <a:off x="3356421" y="4499412"/>
            <a:ext cx="3357669" cy="939224"/>
            <a:chOff x="1828800" y="447153"/>
            <a:chExt cx="3823494" cy="1381126"/>
          </a:xfrm>
        </p:grpSpPr>
        <p:grpSp>
          <p:nvGrpSpPr>
            <p:cNvPr id="25" name="Group 38">
              <a:extLst>
                <a:ext uri="{FF2B5EF4-FFF2-40B4-BE49-F238E27FC236}">
                  <a16:creationId xmlns:a16="http://schemas.microsoft.com/office/drawing/2014/main" id="{026BEAD8-E826-BD49-8588-59B68D4EDBB5}"/>
                </a:ext>
              </a:extLst>
            </p:cNvPr>
            <p:cNvGrpSpPr/>
            <p:nvPr/>
          </p:nvGrpSpPr>
          <p:grpSpPr>
            <a:xfrm>
              <a:off x="1828800" y="447153"/>
              <a:ext cx="3823494" cy="1381126"/>
              <a:chOff x="1295400" y="381000"/>
              <a:chExt cx="5092700" cy="1676400"/>
            </a:xfrm>
          </p:grpSpPr>
          <p:sp>
            <p:nvSpPr>
              <p:cNvPr id="27" name="Freeform 5">
                <a:extLst>
                  <a:ext uri="{FF2B5EF4-FFF2-40B4-BE49-F238E27FC236}">
                    <a16:creationId xmlns:a16="http://schemas.microsoft.com/office/drawing/2014/main" id="{A33C02C9-B2FF-1E4B-991A-40FC2A884D4C}"/>
                  </a:ext>
                </a:extLst>
              </p:cNvPr>
              <p:cNvSpPr>
                <a:spLocks/>
              </p:cNvSpPr>
              <p:nvPr/>
            </p:nvSpPr>
            <p:spPr bwMode="auto">
              <a:xfrm>
                <a:off x="1295400" y="1181100"/>
                <a:ext cx="5092700" cy="876300"/>
              </a:xfrm>
              <a:custGeom>
                <a:avLst/>
                <a:gdLst/>
                <a:ahLst/>
                <a:cxnLst>
                  <a:cxn ang="0">
                    <a:pos x="0" y="112"/>
                  </a:cxn>
                  <a:cxn ang="0">
                    <a:pos x="16" y="189"/>
                  </a:cxn>
                  <a:cxn ang="0">
                    <a:pos x="50" y="266"/>
                  </a:cxn>
                  <a:cxn ang="0">
                    <a:pos x="101" y="339"/>
                  </a:cxn>
                  <a:cxn ang="0">
                    <a:pos x="168" y="411"/>
                  </a:cxn>
                  <a:cxn ang="0">
                    <a:pos x="251" y="482"/>
                  </a:cxn>
                  <a:cxn ang="0">
                    <a:pos x="351" y="549"/>
                  </a:cxn>
                  <a:cxn ang="0">
                    <a:pos x="464" y="613"/>
                  </a:cxn>
                  <a:cxn ang="0">
                    <a:pos x="637" y="695"/>
                  </a:cxn>
                  <a:cxn ang="0">
                    <a:pos x="938" y="805"/>
                  </a:cxn>
                  <a:cxn ang="0">
                    <a:pos x="1287" y="900"/>
                  </a:cxn>
                  <a:cxn ang="0">
                    <a:pos x="1678" y="980"/>
                  </a:cxn>
                  <a:cxn ang="0">
                    <a:pos x="2104" y="1041"/>
                  </a:cxn>
                  <a:cxn ang="0">
                    <a:pos x="2560" y="1082"/>
                  </a:cxn>
                  <a:cxn ang="0">
                    <a:pos x="3042" y="1101"/>
                  </a:cxn>
                  <a:cxn ang="0">
                    <a:pos x="3372" y="1101"/>
                  </a:cxn>
                  <a:cxn ang="0">
                    <a:pos x="3854" y="1082"/>
                  </a:cxn>
                  <a:cxn ang="0">
                    <a:pos x="4310" y="1041"/>
                  </a:cxn>
                  <a:cxn ang="0">
                    <a:pos x="4736" y="980"/>
                  </a:cxn>
                  <a:cxn ang="0">
                    <a:pos x="5127" y="900"/>
                  </a:cxn>
                  <a:cxn ang="0">
                    <a:pos x="5476" y="805"/>
                  </a:cxn>
                  <a:cxn ang="0">
                    <a:pos x="5779" y="695"/>
                  </a:cxn>
                  <a:cxn ang="0">
                    <a:pos x="5952" y="613"/>
                  </a:cxn>
                  <a:cxn ang="0">
                    <a:pos x="6064" y="549"/>
                  </a:cxn>
                  <a:cxn ang="0">
                    <a:pos x="6163" y="482"/>
                  </a:cxn>
                  <a:cxn ang="0">
                    <a:pos x="6246" y="411"/>
                  </a:cxn>
                  <a:cxn ang="0">
                    <a:pos x="6315" y="339"/>
                  </a:cxn>
                  <a:cxn ang="0">
                    <a:pos x="6365" y="266"/>
                  </a:cxn>
                  <a:cxn ang="0">
                    <a:pos x="6398" y="189"/>
                  </a:cxn>
                  <a:cxn ang="0">
                    <a:pos x="6414" y="112"/>
                  </a:cxn>
                  <a:cxn ang="0">
                    <a:pos x="6416" y="0"/>
                  </a:cxn>
                  <a:cxn ang="0">
                    <a:pos x="6406" y="78"/>
                  </a:cxn>
                  <a:cxn ang="0">
                    <a:pos x="6379" y="155"/>
                  </a:cxn>
                  <a:cxn ang="0">
                    <a:pos x="6333" y="230"/>
                  </a:cxn>
                  <a:cxn ang="0">
                    <a:pos x="6272" y="302"/>
                  </a:cxn>
                  <a:cxn ang="0">
                    <a:pos x="6193" y="373"/>
                  </a:cxn>
                  <a:cxn ang="0">
                    <a:pos x="6099" y="442"/>
                  </a:cxn>
                  <a:cxn ang="0">
                    <a:pos x="5990" y="506"/>
                  </a:cxn>
                  <a:cxn ang="0">
                    <a:pos x="5867" y="568"/>
                  </a:cxn>
                  <a:cxn ang="0">
                    <a:pos x="5582" y="683"/>
                  </a:cxn>
                  <a:cxn ang="0">
                    <a:pos x="5247" y="784"/>
                  </a:cxn>
                  <a:cxn ang="0">
                    <a:pos x="4871" y="869"/>
                  </a:cxn>
                  <a:cxn ang="0">
                    <a:pos x="4456" y="936"/>
                  </a:cxn>
                  <a:cxn ang="0">
                    <a:pos x="4009" y="985"/>
                  </a:cxn>
                  <a:cxn ang="0">
                    <a:pos x="3535" y="1012"/>
                  </a:cxn>
                  <a:cxn ang="0">
                    <a:pos x="3207" y="1017"/>
                  </a:cxn>
                  <a:cxn ang="0">
                    <a:pos x="2719" y="1005"/>
                  </a:cxn>
                  <a:cxn ang="0">
                    <a:pos x="2253" y="972"/>
                  </a:cxn>
                  <a:cxn ang="0">
                    <a:pos x="1816" y="917"/>
                  </a:cxn>
                  <a:cxn ang="0">
                    <a:pos x="1414" y="844"/>
                  </a:cxn>
                  <a:cxn ang="0">
                    <a:pos x="1050" y="752"/>
                  </a:cxn>
                  <a:cxn ang="0">
                    <a:pos x="732" y="647"/>
                  </a:cxn>
                  <a:cxn ang="0">
                    <a:pos x="504" y="549"/>
                  </a:cxn>
                  <a:cxn ang="0">
                    <a:pos x="386" y="485"/>
                  </a:cxn>
                  <a:cxn ang="0">
                    <a:pos x="283" y="419"/>
                  </a:cxn>
                  <a:cxn ang="0">
                    <a:pos x="194" y="350"/>
                  </a:cxn>
                  <a:cxn ang="0">
                    <a:pos x="122" y="278"/>
                  </a:cxn>
                  <a:cxn ang="0">
                    <a:pos x="64" y="205"/>
                  </a:cxn>
                  <a:cxn ang="0">
                    <a:pos x="26" y="129"/>
                  </a:cxn>
                  <a:cxn ang="0">
                    <a:pos x="3" y="53"/>
                  </a:cxn>
                  <a:cxn ang="0">
                    <a:pos x="0" y="85"/>
                  </a:cxn>
                </a:cxnLst>
                <a:rect l="0" t="0" r="r" b="b"/>
                <a:pathLst>
                  <a:path w="6416" h="1103">
                    <a:moveTo>
                      <a:pt x="0" y="85"/>
                    </a:moveTo>
                    <a:lnTo>
                      <a:pt x="0" y="85"/>
                    </a:lnTo>
                    <a:lnTo>
                      <a:pt x="0" y="112"/>
                    </a:lnTo>
                    <a:lnTo>
                      <a:pt x="3" y="137"/>
                    </a:lnTo>
                    <a:lnTo>
                      <a:pt x="10" y="163"/>
                    </a:lnTo>
                    <a:lnTo>
                      <a:pt x="16" y="189"/>
                    </a:lnTo>
                    <a:lnTo>
                      <a:pt x="26" y="214"/>
                    </a:lnTo>
                    <a:lnTo>
                      <a:pt x="37" y="240"/>
                    </a:lnTo>
                    <a:lnTo>
                      <a:pt x="50" y="266"/>
                    </a:lnTo>
                    <a:lnTo>
                      <a:pt x="64" y="290"/>
                    </a:lnTo>
                    <a:lnTo>
                      <a:pt x="82" y="315"/>
                    </a:lnTo>
                    <a:lnTo>
                      <a:pt x="101" y="339"/>
                    </a:lnTo>
                    <a:lnTo>
                      <a:pt x="122" y="363"/>
                    </a:lnTo>
                    <a:lnTo>
                      <a:pt x="144" y="387"/>
                    </a:lnTo>
                    <a:lnTo>
                      <a:pt x="168" y="411"/>
                    </a:lnTo>
                    <a:lnTo>
                      <a:pt x="194" y="435"/>
                    </a:lnTo>
                    <a:lnTo>
                      <a:pt x="223" y="458"/>
                    </a:lnTo>
                    <a:lnTo>
                      <a:pt x="251" y="482"/>
                    </a:lnTo>
                    <a:lnTo>
                      <a:pt x="283" y="504"/>
                    </a:lnTo>
                    <a:lnTo>
                      <a:pt x="315" y="527"/>
                    </a:lnTo>
                    <a:lnTo>
                      <a:pt x="351" y="549"/>
                    </a:lnTo>
                    <a:lnTo>
                      <a:pt x="386" y="570"/>
                    </a:lnTo>
                    <a:lnTo>
                      <a:pt x="424" y="592"/>
                    </a:lnTo>
                    <a:lnTo>
                      <a:pt x="464" y="613"/>
                    </a:lnTo>
                    <a:lnTo>
                      <a:pt x="504" y="634"/>
                    </a:lnTo>
                    <a:lnTo>
                      <a:pt x="548" y="655"/>
                    </a:lnTo>
                    <a:lnTo>
                      <a:pt x="637" y="695"/>
                    </a:lnTo>
                    <a:lnTo>
                      <a:pt x="732" y="733"/>
                    </a:lnTo>
                    <a:lnTo>
                      <a:pt x="833" y="770"/>
                    </a:lnTo>
                    <a:lnTo>
                      <a:pt x="938" y="805"/>
                    </a:lnTo>
                    <a:lnTo>
                      <a:pt x="1050" y="839"/>
                    </a:lnTo>
                    <a:lnTo>
                      <a:pt x="1167" y="871"/>
                    </a:lnTo>
                    <a:lnTo>
                      <a:pt x="1287" y="900"/>
                    </a:lnTo>
                    <a:lnTo>
                      <a:pt x="1414" y="928"/>
                    </a:lnTo>
                    <a:lnTo>
                      <a:pt x="1544" y="956"/>
                    </a:lnTo>
                    <a:lnTo>
                      <a:pt x="1678" y="980"/>
                    </a:lnTo>
                    <a:lnTo>
                      <a:pt x="1816" y="1002"/>
                    </a:lnTo>
                    <a:lnTo>
                      <a:pt x="1958" y="1023"/>
                    </a:lnTo>
                    <a:lnTo>
                      <a:pt x="2104" y="1041"/>
                    </a:lnTo>
                    <a:lnTo>
                      <a:pt x="2253" y="1057"/>
                    </a:lnTo>
                    <a:lnTo>
                      <a:pt x="2405" y="1071"/>
                    </a:lnTo>
                    <a:lnTo>
                      <a:pt x="2560" y="1082"/>
                    </a:lnTo>
                    <a:lnTo>
                      <a:pt x="2719" y="1090"/>
                    </a:lnTo>
                    <a:lnTo>
                      <a:pt x="2879" y="1097"/>
                    </a:lnTo>
                    <a:lnTo>
                      <a:pt x="3042" y="1101"/>
                    </a:lnTo>
                    <a:lnTo>
                      <a:pt x="3207" y="1103"/>
                    </a:lnTo>
                    <a:lnTo>
                      <a:pt x="3207" y="1103"/>
                    </a:lnTo>
                    <a:lnTo>
                      <a:pt x="3372" y="1101"/>
                    </a:lnTo>
                    <a:lnTo>
                      <a:pt x="3535" y="1097"/>
                    </a:lnTo>
                    <a:lnTo>
                      <a:pt x="3696" y="1090"/>
                    </a:lnTo>
                    <a:lnTo>
                      <a:pt x="3854" y="1082"/>
                    </a:lnTo>
                    <a:lnTo>
                      <a:pt x="4009" y="1071"/>
                    </a:lnTo>
                    <a:lnTo>
                      <a:pt x="4162" y="1057"/>
                    </a:lnTo>
                    <a:lnTo>
                      <a:pt x="4310" y="1041"/>
                    </a:lnTo>
                    <a:lnTo>
                      <a:pt x="4456" y="1023"/>
                    </a:lnTo>
                    <a:lnTo>
                      <a:pt x="4599" y="1002"/>
                    </a:lnTo>
                    <a:lnTo>
                      <a:pt x="4736" y="980"/>
                    </a:lnTo>
                    <a:lnTo>
                      <a:pt x="4871" y="956"/>
                    </a:lnTo>
                    <a:lnTo>
                      <a:pt x="5001" y="928"/>
                    </a:lnTo>
                    <a:lnTo>
                      <a:pt x="5127" y="900"/>
                    </a:lnTo>
                    <a:lnTo>
                      <a:pt x="5247" y="871"/>
                    </a:lnTo>
                    <a:lnTo>
                      <a:pt x="5364" y="839"/>
                    </a:lnTo>
                    <a:lnTo>
                      <a:pt x="5476" y="805"/>
                    </a:lnTo>
                    <a:lnTo>
                      <a:pt x="5582" y="770"/>
                    </a:lnTo>
                    <a:lnTo>
                      <a:pt x="5683" y="733"/>
                    </a:lnTo>
                    <a:lnTo>
                      <a:pt x="5779" y="695"/>
                    </a:lnTo>
                    <a:lnTo>
                      <a:pt x="5867" y="655"/>
                    </a:lnTo>
                    <a:lnTo>
                      <a:pt x="5910" y="634"/>
                    </a:lnTo>
                    <a:lnTo>
                      <a:pt x="5952" y="613"/>
                    </a:lnTo>
                    <a:lnTo>
                      <a:pt x="5990" y="592"/>
                    </a:lnTo>
                    <a:lnTo>
                      <a:pt x="6029" y="570"/>
                    </a:lnTo>
                    <a:lnTo>
                      <a:pt x="6064" y="549"/>
                    </a:lnTo>
                    <a:lnTo>
                      <a:pt x="6099" y="527"/>
                    </a:lnTo>
                    <a:lnTo>
                      <a:pt x="6133" y="504"/>
                    </a:lnTo>
                    <a:lnTo>
                      <a:pt x="6163" y="482"/>
                    </a:lnTo>
                    <a:lnTo>
                      <a:pt x="6193" y="458"/>
                    </a:lnTo>
                    <a:lnTo>
                      <a:pt x="6221" y="435"/>
                    </a:lnTo>
                    <a:lnTo>
                      <a:pt x="6246" y="411"/>
                    </a:lnTo>
                    <a:lnTo>
                      <a:pt x="6272" y="387"/>
                    </a:lnTo>
                    <a:lnTo>
                      <a:pt x="6294" y="363"/>
                    </a:lnTo>
                    <a:lnTo>
                      <a:pt x="6315" y="339"/>
                    </a:lnTo>
                    <a:lnTo>
                      <a:pt x="6333" y="315"/>
                    </a:lnTo>
                    <a:lnTo>
                      <a:pt x="6350" y="290"/>
                    </a:lnTo>
                    <a:lnTo>
                      <a:pt x="6365" y="266"/>
                    </a:lnTo>
                    <a:lnTo>
                      <a:pt x="6379" y="240"/>
                    </a:lnTo>
                    <a:lnTo>
                      <a:pt x="6390" y="214"/>
                    </a:lnTo>
                    <a:lnTo>
                      <a:pt x="6398" y="189"/>
                    </a:lnTo>
                    <a:lnTo>
                      <a:pt x="6406" y="163"/>
                    </a:lnTo>
                    <a:lnTo>
                      <a:pt x="6411" y="137"/>
                    </a:lnTo>
                    <a:lnTo>
                      <a:pt x="6414" y="112"/>
                    </a:lnTo>
                    <a:lnTo>
                      <a:pt x="6416" y="85"/>
                    </a:lnTo>
                    <a:lnTo>
                      <a:pt x="6416" y="0"/>
                    </a:lnTo>
                    <a:lnTo>
                      <a:pt x="6416" y="0"/>
                    </a:lnTo>
                    <a:lnTo>
                      <a:pt x="6414" y="27"/>
                    </a:lnTo>
                    <a:lnTo>
                      <a:pt x="6411" y="53"/>
                    </a:lnTo>
                    <a:lnTo>
                      <a:pt x="6406" y="78"/>
                    </a:lnTo>
                    <a:lnTo>
                      <a:pt x="6398" y="104"/>
                    </a:lnTo>
                    <a:lnTo>
                      <a:pt x="6390" y="129"/>
                    </a:lnTo>
                    <a:lnTo>
                      <a:pt x="6379" y="155"/>
                    </a:lnTo>
                    <a:lnTo>
                      <a:pt x="6365" y="181"/>
                    </a:lnTo>
                    <a:lnTo>
                      <a:pt x="6350" y="205"/>
                    </a:lnTo>
                    <a:lnTo>
                      <a:pt x="6333" y="230"/>
                    </a:lnTo>
                    <a:lnTo>
                      <a:pt x="6315" y="254"/>
                    </a:lnTo>
                    <a:lnTo>
                      <a:pt x="6294" y="278"/>
                    </a:lnTo>
                    <a:lnTo>
                      <a:pt x="6272" y="302"/>
                    </a:lnTo>
                    <a:lnTo>
                      <a:pt x="6246" y="326"/>
                    </a:lnTo>
                    <a:lnTo>
                      <a:pt x="6221" y="350"/>
                    </a:lnTo>
                    <a:lnTo>
                      <a:pt x="6193" y="373"/>
                    </a:lnTo>
                    <a:lnTo>
                      <a:pt x="6163" y="395"/>
                    </a:lnTo>
                    <a:lnTo>
                      <a:pt x="6133" y="419"/>
                    </a:lnTo>
                    <a:lnTo>
                      <a:pt x="6099" y="442"/>
                    </a:lnTo>
                    <a:lnTo>
                      <a:pt x="6064" y="463"/>
                    </a:lnTo>
                    <a:lnTo>
                      <a:pt x="6029" y="485"/>
                    </a:lnTo>
                    <a:lnTo>
                      <a:pt x="5990" y="506"/>
                    </a:lnTo>
                    <a:lnTo>
                      <a:pt x="5952" y="528"/>
                    </a:lnTo>
                    <a:lnTo>
                      <a:pt x="5910" y="549"/>
                    </a:lnTo>
                    <a:lnTo>
                      <a:pt x="5867" y="568"/>
                    </a:lnTo>
                    <a:lnTo>
                      <a:pt x="5779" y="608"/>
                    </a:lnTo>
                    <a:lnTo>
                      <a:pt x="5683" y="647"/>
                    </a:lnTo>
                    <a:lnTo>
                      <a:pt x="5582" y="683"/>
                    </a:lnTo>
                    <a:lnTo>
                      <a:pt x="5476" y="719"/>
                    </a:lnTo>
                    <a:lnTo>
                      <a:pt x="5364" y="752"/>
                    </a:lnTo>
                    <a:lnTo>
                      <a:pt x="5247" y="784"/>
                    </a:lnTo>
                    <a:lnTo>
                      <a:pt x="5127" y="815"/>
                    </a:lnTo>
                    <a:lnTo>
                      <a:pt x="5001" y="844"/>
                    </a:lnTo>
                    <a:lnTo>
                      <a:pt x="4871" y="869"/>
                    </a:lnTo>
                    <a:lnTo>
                      <a:pt x="4736" y="895"/>
                    </a:lnTo>
                    <a:lnTo>
                      <a:pt x="4599" y="917"/>
                    </a:lnTo>
                    <a:lnTo>
                      <a:pt x="4456" y="936"/>
                    </a:lnTo>
                    <a:lnTo>
                      <a:pt x="4310" y="956"/>
                    </a:lnTo>
                    <a:lnTo>
                      <a:pt x="4162" y="972"/>
                    </a:lnTo>
                    <a:lnTo>
                      <a:pt x="4009" y="985"/>
                    </a:lnTo>
                    <a:lnTo>
                      <a:pt x="3854" y="996"/>
                    </a:lnTo>
                    <a:lnTo>
                      <a:pt x="3696" y="1005"/>
                    </a:lnTo>
                    <a:lnTo>
                      <a:pt x="3535" y="1012"/>
                    </a:lnTo>
                    <a:lnTo>
                      <a:pt x="3372" y="1015"/>
                    </a:lnTo>
                    <a:lnTo>
                      <a:pt x="3207" y="1017"/>
                    </a:lnTo>
                    <a:lnTo>
                      <a:pt x="3207" y="1017"/>
                    </a:lnTo>
                    <a:lnTo>
                      <a:pt x="3042" y="1015"/>
                    </a:lnTo>
                    <a:lnTo>
                      <a:pt x="2879" y="1012"/>
                    </a:lnTo>
                    <a:lnTo>
                      <a:pt x="2719" y="1005"/>
                    </a:lnTo>
                    <a:lnTo>
                      <a:pt x="2560" y="996"/>
                    </a:lnTo>
                    <a:lnTo>
                      <a:pt x="2405" y="985"/>
                    </a:lnTo>
                    <a:lnTo>
                      <a:pt x="2253" y="972"/>
                    </a:lnTo>
                    <a:lnTo>
                      <a:pt x="2104" y="956"/>
                    </a:lnTo>
                    <a:lnTo>
                      <a:pt x="1958" y="936"/>
                    </a:lnTo>
                    <a:lnTo>
                      <a:pt x="1816" y="917"/>
                    </a:lnTo>
                    <a:lnTo>
                      <a:pt x="1678" y="895"/>
                    </a:lnTo>
                    <a:lnTo>
                      <a:pt x="1544" y="869"/>
                    </a:lnTo>
                    <a:lnTo>
                      <a:pt x="1414" y="844"/>
                    </a:lnTo>
                    <a:lnTo>
                      <a:pt x="1287" y="815"/>
                    </a:lnTo>
                    <a:lnTo>
                      <a:pt x="1167" y="784"/>
                    </a:lnTo>
                    <a:lnTo>
                      <a:pt x="1050" y="752"/>
                    </a:lnTo>
                    <a:lnTo>
                      <a:pt x="938" y="719"/>
                    </a:lnTo>
                    <a:lnTo>
                      <a:pt x="833" y="683"/>
                    </a:lnTo>
                    <a:lnTo>
                      <a:pt x="732" y="647"/>
                    </a:lnTo>
                    <a:lnTo>
                      <a:pt x="637" y="608"/>
                    </a:lnTo>
                    <a:lnTo>
                      <a:pt x="548" y="568"/>
                    </a:lnTo>
                    <a:lnTo>
                      <a:pt x="504" y="549"/>
                    </a:lnTo>
                    <a:lnTo>
                      <a:pt x="464" y="528"/>
                    </a:lnTo>
                    <a:lnTo>
                      <a:pt x="424" y="506"/>
                    </a:lnTo>
                    <a:lnTo>
                      <a:pt x="386" y="485"/>
                    </a:lnTo>
                    <a:lnTo>
                      <a:pt x="351" y="463"/>
                    </a:lnTo>
                    <a:lnTo>
                      <a:pt x="315" y="442"/>
                    </a:lnTo>
                    <a:lnTo>
                      <a:pt x="283" y="419"/>
                    </a:lnTo>
                    <a:lnTo>
                      <a:pt x="251" y="395"/>
                    </a:lnTo>
                    <a:lnTo>
                      <a:pt x="223" y="373"/>
                    </a:lnTo>
                    <a:lnTo>
                      <a:pt x="194" y="350"/>
                    </a:lnTo>
                    <a:lnTo>
                      <a:pt x="168" y="326"/>
                    </a:lnTo>
                    <a:lnTo>
                      <a:pt x="144" y="302"/>
                    </a:lnTo>
                    <a:lnTo>
                      <a:pt x="122" y="278"/>
                    </a:lnTo>
                    <a:lnTo>
                      <a:pt x="101" y="254"/>
                    </a:lnTo>
                    <a:lnTo>
                      <a:pt x="82" y="230"/>
                    </a:lnTo>
                    <a:lnTo>
                      <a:pt x="64" y="205"/>
                    </a:lnTo>
                    <a:lnTo>
                      <a:pt x="50" y="181"/>
                    </a:lnTo>
                    <a:lnTo>
                      <a:pt x="37" y="155"/>
                    </a:lnTo>
                    <a:lnTo>
                      <a:pt x="26" y="129"/>
                    </a:lnTo>
                    <a:lnTo>
                      <a:pt x="16" y="104"/>
                    </a:lnTo>
                    <a:lnTo>
                      <a:pt x="10" y="78"/>
                    </a:lnTo>
                    <a:lnTo>
                      <a:pt x="3" y="53"/>
                    </a:lnTo>
                    <a:lnTo>
                      <a:pt x="0" y="27"/>
                    </a:lnTo>
                    <a:lnTo>
                      <a:pt x="0" y="0"/>
                    </a:lnTo>
                    <a:lnTo>
                      <a:pt x="0" y="85"/>
                    </a:lnTo>
                    <a:close/>
                  </a:path>
                </a:pathLst>
              </a:custGeom>
              <a:gradFill rotWithShape="0">
                <a:gsLst>
                  <a:gs pos="0">
                    <a:schemeClr val="accent6">
                      <a:lumMod val="75000"/>
                    </a:schemeClr>
                  </a:gs>
                  <a:gs pos="50000">
                    <a:schemeClr val="accent6">
                      <a:lumMod val="60000"/>
                      <a:lumOff val="40000"/>
                    </a:schemeClr>
                  </a:gs>
                  <a:gs pos="100000">
                    <a:schemeClr val="accent6">
                      <a:lumMod val="75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28" name="Freeform 6">
                <a:extLst>
                  <a:ext uri="{FF2B5EF4-FFF2-40B4-BE49-F238E27FC236}">
                    <a16:creationId xmlns:a16="http://schemas.microsoft.com/office/drawing/2014/main" id="{193F7BA2-F266-CD4C-B3F1-D5E485D7FBC4}"/>
                  </a:ext>
                </a:extLst>
              </p:cNvPr>
              <p:cNvSpPr>
                <a:spLocks/>
              </p:cNvSpPr>
              <p:nvPr/>
            </p:nvSpPr>
            <p:spPr bwMode="auto">
              <a:xfrm>
                <a:off x="1295400" y="381000"/>
                <a:ext cx="5092700" cy="1614488"/>
              </a:xfrm>
              <a:custGeom>
                <a:avLst/>
                <a:gdLst/>
                <a:ahLst/>
                <a:cxnLst>
                  <a:cxn ang="0">
                    <a:pos x="6414" y="1044"/>
                  </a:cxn>
                  <a:cxn ang="0">
                    <a:pos x="6398" y="1121"/>
                  </a:cxn>
                  <a:cxn ang="0">
                    <a:pos x="6365" y="1198"/>
                  </a:cxn>
                  <a:cxn ang="0">
                    <a:pos x="6315" y="1271"/>
                  </a:cxn>
                  <a:cxn ang="0">
                    <a:pos x="6246" y="1343"/>
                  </a:cxn>
                  <a:cxn ang="0">
                    <a:pos x="6163" y="1412"/>
                  </a:cxn>
                  <a:cxn ang="0">
                    <a:pos x="6064" y="1480"/>
                  </a:cxn>
                  <a:cxn ang="0">
                    <a:pos x="5952" y="1544"/>
                  </a:cxn>
                  <a:cxn ang="0">
                    <a:pos x="5779" y="1625"/>
                  </a:cxn>
                  <a:cxn ang="0">
                    <a:pos x="5476" y="1736"/>
                  </a:cxn>
                  <a:cxn ang="0">
                    <a:pos x="5127" y="1832"/>
                  </a:cxn>
                  <a:cxn ang="0">
                    <a:pos x="4736" y="1912"/>
                  </a:cxn>
                  <a:cxn ang="0">
                    <a:pos x="4310" y="1973"/>
                  </a:cxn>
                  <a:cxn ang="0">
                    <a:pos x="3854" y="2013"/>
                  </a:cxn>
                  <a:cxn ang="0">
                    <a:pos x="3372" y="2032"/>
                  </a:cxn>
                  <a:cxn ang="0">
                    <a:pos x="3042" y="2032"/>
                  </a:cxn>
                  <a:cxn ang="0">
                    <a:pos x="2560" y="2013"/>
                  </a:cxn>
                  <a:cxn ang="0">
                    <a:pos x="2104" y="1973"/>
                  </a:cxn>
                  <a:cxn ang="0">
                    <a:pos x="1678" y="1912"/>
                  </a:cxn>
                  <a:cxn ang="0">
                    <a:pos x="1287" y="1832"/>
                  </a:cxn>
                  <a:cxn ang="0">
                    <a:pos x="938" y="1736"/>
                  </a:cxn>
                  <a:cxn ang="0">
                    <a:pos x="637" y="1625"/>
                  </a:cxn>
                  <a:cxn ang="0">
                    <a:pos x="464" y="1544"/>
                  </a:cxn>
                  <a:cxn ang="0">
                    <a:pos x="351" y="1480"/>
                  </a:cxn>
                  <a:cxn ang="0">
                    <a:pos x="251" y="1412"/>
                  </a:cxn>
                  <a:cxn ang="0">
                    <a:pos x="168" y="1343"/>
                  </a:cxn>
                  <a:cxn ang="0">
                    <a:pos x="101" y="1271"/>
                  </a:cxn>
                  <a:cxn ang="0">
                    <a:pos x="50" y="1198"/>
                  </a:cxn>
                  <a:cxn ang="0">
                    <a:pos x="16" y="1121"/>
                  </a:cxn>
                  <a:cxn ang="0">
                    <a:pos x="0" y="1044"/>
                  </a:cxn>
                  <a:cxn ang="0">
                    <a:pos x="0" y="991"/>
                  </a:cxn>
                  <a:cxn ang="0">
                    <a:pos x="16" y="913"/>
                  </a:cxn>
                  <a:cxn ang="0">
                    <a:pos x="50" y="837"/>
                  </a:cxn>
                  <a:cxn ang="0">
                    <a:pos x="101" y="762"/>
                  </a:cxn>
                  <a:cxn ang="0">
                    <a:pos x="168" y="690"/>
                  </a:cxn>
                  <a:cxn ang="0">
                    <a:pos x="251" y="621"/>
                  </a:cxn>
                  <a:cxn ang="0">
                    <a:pos x="351" y="554"/>
                  </a:cxn>
                  <a:cxn ang="0">
                    <a:pos x="464" y="490"/>
                  </a:cxn>
                  <a:cxn ang="0">
                    <a:pos x="637" y="408"/>
                  </a:cxn>
                  <a:cxn ang="0">
                    <a:pos x="938" y="298"/>
                  </a:cxn>
                  <a:cxn ang="0">
                    <a:pos x="1287" y="202"/>
                  </a:cxn>
                  <a:cxn ang="0">
                    <a:pos x="1678" y="123"/>
                  </a:cxn>
                  <a:cxn ang="0">
                    <a:pos x="2104" y="62"/>
                  </a:cxn>
                  <a:cxn ang="0">
                    <a:pos x="2560" y="21"/>
                  </a:cxn>
                  <a:cxn ang="0">
                    <a:pos x="3042" y="2"/>
                  </a:cxn>
                  <a:cxn ang="0">
                    <a:pos x="3372" y="2"/>
                  </a:cxn>
                  <a:cxn ang="0">
                    <a:pos x="3854" y="21"/>
                  </a:cxn>
                  <a:cxn ang="0">
                    <a:pos x="4310" y="62"/>
                  </a:cxn>
                  <a:cxn ang="0">
                    <a:pos x="4736" y="123"/>
                  </a:cxn>
                  <a:cxn ang="0">
                    <a:pos x="5127" y="202"/>
                  </a:cxn>
                  <a:cxn ang="0">
                    <a:pos x="5476" y="298"/>
                  </a:cxn>
                  <a:cxn ang="0">
                    <a:pos x="5779" y="408"/>
                  </a:cxn>
                  <a:cxn ang="0">
                    <a:pos x="5952" y="490"/>
                  </a:cxn>
                  <a:cxn ang="0">
                    <a:pos x="6064" y="554"/>
                  </a:cxn>
                  <a:cxn ang="0">
                    <a:pos x="6163" y="621"/>
                  </a:cxn>
                  <a:cxn ang="0">
                    <a:pos x="6246" y="690"/>
                  </a:cxn>
                  <a:cxn ang="0">
                    <a:pos x="6315" y="762"/>
                  </a:cxn>
                  <a:cxn ang="0">
                    <a:pos x="6365" y="837"/>
                  </a:cxn>
                  <a:cxn ang="0">
                    <a:pos x="6398" y="913"/>
                  </a:cxn>
                  <a:cxn ang="0">
                    <a:pos x="6414" y="991"/>
                  </a:cxn>
                </a:cxnLst>
                <a:rect l="0" t="0" r="r" b="b"/>
                <a:pathLst>
                  <a:path w="6416" h="2034">
                    <a:moveTo>
                      <a:pt x="6416" y="1017"/>
                    </a:moveTo>
                    <a:lnTo>
                      <a:pt x="6416" y="1017"/>
                    </a:lnTo>
                    <a:lnTo>
                      <a:pt x="6414" y="1044"/>
                    </a:lnTo>
                    <a:lnTo>
                      <a:pt x="6411" y="1070"/>
                    </a:lnTo>
                    <a:lnTo>
                      <a:pt x="6406" y="1095"/>
                    </a:lnTo>
                    <a:lnTo>
                      <a:pt x="6398" y="1121"/>
                    </a:lnTo>
                    <a:lnTo>
                      <a:pt x="6390" y="1146"/>
                    </a:lnTo>
                    <a:lnTo>
                      <a:pt x="6379" y="1172"/>
                    </a:lnTo>
                    <a:lnTo>
                      <a:pt x="6365" y="1198"/>
                    </a:lnTo>
                    <a:lnTo>
                      <a:pt x="6350" y="1222"/>
                    </a:lnTo>
                    <a:lnTo>
                      <a:pt x="6333" y="1247"/>
                    </a:lnTo>
                    <a:lnTo>
                      <a:pt x="6315" y="1271"/>
                    </a:lnTo>
                    <a:lnTo>
                      <a:pt x="6294" y="1295"/>
                    </a:lnTo>
                    <a:lnTo>
                      <a:pt x="6272" y="1319"/>
                    </a:lnTo>
                    <a:lnTo>
                      <a:pt x="6246" y="1343"/>
                    </a:lnTo>
                    <a:lnTo>
                      <a:pt x="6221" y="1367"/>
                    </a:lnTo>
                    <a:lnTo>
                      <a:pt x="6193" y="1390"/>
                    </a:lnTo>
                    <a:lnTo>
                      <a:pt x="6163" y="1412"/>
                    </a:lnTo>
                    <a:lnTo>
                      <a:pt x="6133" y="1436"/>
                    </a:lnTo>
                    <a:lnTo>
                      <a:pt x="6099" y="1459"/>
                    </a:lnTo>
                    <a:lnTo>
                      <a:pt x="6064" y="1480"/>
                    </a:lnTo>
                    <a:lnTo>
                      <a:pt x="6029" y="1502"/>
                    </a:lnTo>
                    <a:lnTo>
                      <a:pt x="5990" y="1523"/>
                    </a:lnTo>
                    <a:lnTo>
                      <a:pt x="5952" y="1544"/>
                    </a:lnTo>
                    <a:lnTo>
                      <a:pt x="5910" y="1564"/>
                    </a:lnTo>
                    <a:lnTo>
                      <a:pt x="5867" y="1585"/>
                    </a:lnTo>
                    <a:lnTo>
                      <a:pt x="5779" y="1625"/>
                    </a:lnTo>
                    <a:lnTo>
                      <a:pt x="5683" y="1664"/>
                    </a:lnTo>
                    <a:lnTo>
                      <a:pt x="5582" y="1700"/>
                    </a:lnTo>
                    <a:lnTo>
                      <a:pt x="5476" y="1736"/>
                    </a:lnTo>
                    <a:lnTo>
                      <a:pt x="5364" y="1769"/>
                    </a:lnTo>
                    <a:lnTo>
                      <a:pt x="5247" y="1801"/>
                    </a:lnTo>
                    <a:lnTo>
                      <a:pt x="5127" y="1832"/>
                    </a:lnTo>
                    <a:lnTo>
                      <a:pt x="5001" y="1861"/>
                    </a:lnTo>
                    <a:lnTo>
                      <a:pt x="4871" y="1886"/>
                    </a:lnTo>
                    <a:lnTo>
                      <a:pt x="4736" y="1912"/>
                    </a:lnTo>
                    <a:lnTo>
                      <a:pt x="4599" y="1934"/>
                    </a:lnTo>
                    <a:lnTo>
                      <a:pt x="4456" y="1953"/>
                    </a:lnTo>
                    <a:lnTo>
                      <a:pt x="4310" y="1973"/>
                    </a:lnTo>
                    <a:lnTo>
                      <a:pt x="4162" y="1989"/>
                    </a:lnTo>
                    <a:lnTo>
                      <a:pt x="4009" y="2002"/>
                    </a:lnTo>
                    <a:lnTo>
                      <a:pt x="3854" y="2013"/>
                    </a:lnTo>
                    <a:lnTo>
                      <a:pt x="3696" y="2022"/>
                    </a:lnTo>
                    <a:lnTo>
                      <a:pt x="3535" y="2029"/>
                    </a:lnTo>
                    <a:lnTo>
                      <a:pt x="3372" y="2032"/>
                    </a:lnTo>
                    <a:lnTo>
                      <a:pt x="3207" y="2034"/>
                    </a:lnTo>
                    <a:lnTo>
                      <a:pt x="3207" y="2034"/>
                    </a:lnTo>
                    <a:lnTo>
                      <a:pt x="3042" y="2032"/>
                    </a:lnTo>
                    <a:lnTo>
                      <a:pt x="2879" y="2029"/>
                    </a:lnTo>
                    <a:lnTo>
                      <a:pt x="2719" y="2022"/>
                    </a:lnTo>
                    <a:lnTo>
                      <a:pt x="2560" y="2013"/>
                    </a:lnTo>
                    <a:lnTo>
                      <a:pt x="2405" y="2002"/>
                    </a:lnTo>
                    <a:lnTo>
                      <a:pt x="2253" y="1989"/>
                    </a:lnTo>
                    <a:lnTo>
                      <a:pt x="2104" y="1973"/>
                    </a:lnTo>
                    <a:lnTo>
                      <a:pt x="1958" y="1953"/>
                    </a:lnTo>
                    <a:lnTo>
                      <a:pt x="1816" y="1934"/>
                    </a:lnTo>
                    <a:lnTo>
                      <a:pt x="1678" y="1912"/>
                    </a:lnTo>
                    <a:lnTo>
                      <a:pt x="1544" y="1886"/>
                    </a:lnTo>
                    <a:lnTo>
                      <a:pt x="1414" y="1861"/>
                    </a:lnTo>
                    <a:lnTo>
                      <a:pt x="1287" y="1832"/>
                    </a:lnTo>
                    <a:lnTo>
                      <a:pt x="1167" y="1801"/>
                    </a:lnTo>
                    <a:lnTo>
                      <a:pt x="1050" y="1769"/>
                    </a:lnTo>
                    <a:lnTo>
                      <a:pt x="938" y="1736"/>
                    </a:lnTo>
                    <a:lnTo>
                      <a:pt x="833" y="1700"/>
                    </a:lnTo>
                    <a:lnTo>
                      <a:pt x="732" y="1664"/>
                    </a:lnTo>
                    <a:lnTo>
                      <a:pt x="637" y="1625"/>
                    </a:lnTo>
                    <a:lnTo>
                      <a:pt x="548" y="1585"/>
                    </a:lnTo>
                    <a:lnTo>
                      <a:pt x="504" y="1564"/>
                    </a:lnTo>
                    <a:lnTo>
                      <a:pt x="464" y="1544"/>
                    </a:lnTo>
                    <a:lnTo>
                      <a:pt x="424" y="1523"/>
                    </a:lnTo>
                    <a:lnTo>
                      <a:pt x="386" y="1502"/>
                    </a:lnTo>
                    <a:lnTo>
                      <a:pt x="351" y="1480"/>
                    </a:lnTo>
                    <a:lnTo>
                      <a:pt x="315" y="1459"/>
                    </a:lnTo>
                    <a:lnTo>
                      <a:pt x="283" y="1436"/>
                    </a:lnTo>
                    <a:lnTo>
                      <a:pt x="251" y="1412"/>
                    </a:lnTo>
                    <a:lnTo>
                      <a:pt x="223" y="1390"/>
                    </a:lnTo>
                    <a:lnTo>
                      <a:pt x="194" y="1367"/>
                    </a:lnTo>
                    <a:lnTo>
                      <a:pt x="168" y="1343"/>
                    </a:lnTo>
                    <a:lnTo>
                      <a:pt x="144" y="1319"/>
                    </a:lnTo>
                    <a:lnTo>
                      <a:pt x="122" y="1295"/>
                    </a:lnTo>
                    <a:lnTo>
                      <a:pt x="101" y="1271"/>
                    </a:lnTo>
                    <a:lnTo>
                      <a:pt x="82" y="1247"/>
                    </a:lnTo>
                    <a:lnTo>
                      <a:pt x="64" y="1222"/>
                    </a:lnTo>
                    <a:lnTo>
                      <a:pt x="50" y="1198"/>
                    </a:lnTo>
                    <a:lnTo>
                      <a:pt x="37" y="1172"/>
                    </a:lnTo>
                    <a:lnTo>
                      <a:pt x="26" y="1146"/>
                    </a:lnTo>
                    <a:lnTo>
                      <a:pt x="16" y="1121"/>
                    </a:lnTo>
                    <a:lnTo>
                      <a:pt x="10" y="1095"/>
                    </a:lnTo>
                    <a:lnTo>
                      <a:pt x="3" y="1070"/>
                    </a:lnTo>
                    <a:lnTo>
                      <a:pt x="0" y="1044"/>
                    </a:lnTo>
                    <a:lnTo>
                      <a:pt x="0" y="1017"/>
                    </a:lnTo>
                    <a:lnTo>
                      <a:pt x="0" y="1017"/>
                    </a:lnTo>
                    <a:lnTo>
                      <a:pt x="0" y="991"/>
                    </a:lnTo>
                    <a:lnTo>
                      <a:pt x="3" y="964"/>
                    </a:lnTo>
                    <a:lnTo>
                      <a:pt x="10" y="938"/>
                    </a:lnTo>
                    <a:lnTo>
                      <a:pt x="16" y="913"/>
                    </a:lnTo>
                    <a:lnTo>
                      <a:pt x="26" y="887"/>
                    </a:lnTo>
                    <a:lnTo>
                      <a:pt x="37" y="861"/>
                    </a:lnTo>
                    <a:lnTo>
                      <a:pt x="50" y="837"/>
                    </a:lnTo>
                    <a:lnTo>
                      <a:pt x="64" y="812"/>
                    </a:lnTo>
                    <a:lnTo>
                      <a:pt x="82" y="788"/>
                    </a:lnTo>
                    <a:lnTo>
                      <a:pt x="101" y="762"/>
                    </a:lnTo>
                    <a:lnTo>
                      <a:pt x="122" y="738"/>
                    </a:lnTo>
                    <a:lnTo>
                      <a:pt x="144" y="714"/>
                    </a:lnTo>
                    <a:lnTo>
                      <a:pt x="168" y="690"/>
                    </a:lnTo>
                    <a:lnTo>
                      <a:pt x="194" y="668"/>
                    </a:lnTo>
                    <a:lnTo>
                      <a:pt x="223" y="644"/>
                    </a:lnTo>
                    <a:lnTo>
                      <a:pt x="251" y="621"/>
                    </a:lnTo>
                    <a:lnTo>
                      <a:pt x="283" y="599"/>
                    </a:lnTo>
                    <a:lnTo>
                      <a:pt x="315" y="576"/>
                    </a:lnTo>
                    <a:lnTo>
                      <a:pt x="351" y="554"/>
                    </a:lnTo>
                    <a:lnTo>
                      <a:pt x="386" y="532"/>
                    </a:lnTo>
                    <a:lnTo>
                      <a:pt x="424" y="511"/>
                    </a:lnTo>
                    <a:lnTo>
                      <a:pt x="464" y="490"/>
                    </a:lnTo>
                    <a:lnTo>
                      <a:pt x="504" y="469"/>
                    </a:lnTo>
                    <a:lnTo>
                      <a:pt x="548" y="448"/>
                    </a:lnTo>
                    <a:lnTo>
                      <a:pt x="637" y="408"/>
                    </a:lnTo>
                    <a:lnTo>
                      <a:pt x="732" y="370"/>
                    </a:lnTo>
                    <a:lnTo>
                      <a:pt x="833" y="333"/>
                    </a:lnTo>
                    <a:lnTo>
                      <a:pt x="938" y="298"/>
                    </a:lnTo>
                    <a:lnTo>
                      <a:pt x="1050" y="264"/>
                    </a:lnTo>
                    <a:lnTo>
                      <a:pt x="1167" y="232"/>
                    </a:lnTo>
                    <a:lnTo>
                      <a:pt x="1287" y="202"/>
                    </a:lnTo>
                    <a:lnTo>
                      <a:pt x="1414" y="173"/>
                    </a:lnTo>
                    <a:lnTo>
                      <a:pt x="1544" y="147"/>
                    </a:lnTo>
                    <a:lnTo>
                      <a:pt x="1678" y="123"/>
                    </a:lnTo>
                    <a:lnTo>
                      <a:pt x="1816" y="101"/>
                    </a:lnTo>
                    <a:lnTo>
                      <a:pt x="1958" y="80"/>
                    </a:lnTo>
                    <a:lnTo>
                      <a:pt x="2104" y="62"/>
                    </a:lnTo>
                    <a:lnTo>
                      <a:pt x="2253" y="46"/>
                    </a:lnTo>
                    <a:lnTo>
                      <a:pt x="2405" y="32"/>
                    </a:lnTo>
                    <a:lnTo>
                      <a:pt x="2560" y="21"/>
                    </a:lnTo>
                    <a:lnTo>
                      <a:pt x="2719" y="11"/>
                    </a:lnTo>
                    <a:lnTo>
                      <a:pt x="2879" y="5"/>
                    </a:lnTo>
                    <a:lnTo>
                      <a:pt x="3042" y="2"/>
                    </a:lnTo>
                    <a:lnTo>
                      <a:pt x="3207" y="0"/>
                    </a:lnTo>
                    <a:lnTo>
                      <a:pt x="3207" y="0"/>
                    </a:lnTo>
                    <a:lnTo>
                      <a:pt x="3372" y="2"/>
                    </a:lnTo>
                    <a:lnTo>
                      <a:pt x="3535" y="5"/>
                    </a:lnTo>
                    <a:lnTo>
                      <a:pt x="3696" y="11"/>
                    </a:lnTo>
                    <a:lnTo>
                      <a:pt x="3854" y="21"/>
                    </a:lnTo>
                    <a:lnTo>
                      <a:pt x="4009" y="32"/>
                    </a:lnTo>
                    <a:lnTo>
                      <a:pt x="4162" y="46"/>
                    </a:lnTo>
                    <a:lnTo>
                      <a:pt x="4310" y="62"/>
                    </a:lnTo>
                    <a:lnTo>
                      <a:pt x="4456" y="80"/>
                    </a:lnTo>
                    <a:lnTo>
                      <a:pt x="4599" y="101"/>
                    </a:lnTo>
                    <a:lnTo>
                      <a:pt x="4736" y="123"/>
                    </a:lnTo>
                    <a:lnTo>
                      <a:pt x="4871" y="147"/>
                    </a:lnTo>
                    <a:lnTo>
                      <a:pt x="5001" y="173"/>
                    </a:lnTo>
                    <a:lnTo>
                      <a:pt x="5127" y="202"/>
                    </a:lnTo>
                    <a:lnTo>
                      <a:pt x="5247" y="232"/>
                    </a:lnTo>
                    <a:lnTo>
                      <a:pt x="5364" y="264"/>
                    </a:lnTo>
                    <a:lnTo>
                      <a:pt x="5476" y="298"/>
                    </a:lnTo>
                    <a:lnTo>
                      <a:pt x="5582" y="333"/>
                    </a:lnTo>
                    <a:lnTo>
                      <a:pt x="5683" y="370"/>
                    </a:lnTo>
                    <a:lnTo>
                      <a:pt x="5779" y="408"/>
                    </a:lnTo>
                    <a:lnTo>
                      <a:pt x="5867" y="448"/>
                    </a:lnTo>
                    <a:lnTo>
                      <a:pt x="5910" y="469"/>
                    </a:lnTo>
                    <a:lnTo>
                      <a:pt x="5952" y="490"/>
                    </a:lnTo>
                    <a:lnTo>
                      <a:pt x="5990" y="511"/>
                    </a:lnTo>
                    <a:lnTo>
                      <a:pt x="6029" y="532"/>
                    </a:lnTo>
                    <a:lnTo>
                      <a:pt x="6064" y="554"/>
                    </a:lnTo>
                    <a:lnTo>
                      <a:pt x="6099" y="576"/>
                    </a:lnTo>
                    <a:lnTo>
                      <a:pt x="6133" y="599"/>
                    </a:lnTo>
                    <a:lnTo>
                      <a:pt x="6163" y="621"/>
                    </a:lnTo>
                    <a:lnTo>
                      <a:pt x="6193" y="644"/>
                    </a:lnTo>
                    <a:lnTo>
                      <a:pt x="6221" y="668"/>
                    </a:lnTo>
                    <a:lnTo>
                      <a:pt x="6246" y="690"/>
                    </a:lnTo>
                    <a:lnTo>
                      <a:pt x="6272" y="714"/>
                    </a:lnTo>
                    <a:lnTo>
                      <a:pt x="6294" y="738"/>
                    </a:lnTo>
                    <a:lnTo>
                      <a:pt x="6315" y="762"/>
                    </a:lnTo>
                    <a:lnTo>
                      <a:pt x="6333" y="788"/>
                    </a:lnTo>
                    <a:lnTo>
                      <a:pt x="6350" y="812"/>
                    </a:lnTo>
                    <a:lnTo>
                      <a:pt x="6365" y="837"/>
                    </a:lnTo>
                    <a:lnTo>
                      <a:pt x="6379" y="861"/>
                    </a:lnTo>
                    <a:lnTo>
                      <a:pt x="6390" y="887"/>
                    </a:lnTo>
                    <a:lnTo>
                      <a:pt x="6398" y="913"/>
                    </a:lnTo>
                    <a:lnTo>
                      <a:pt x="6406" y="938"/>
                    </a:lnTo>
                    <a:lnTo>
                      <a:pt x="6411" y="964"/>
                    </a:lnTo>
                    <a:lnTo>
                      <a:pt x="6414" y="991"/>
                    </a:lnTo>
                    <a:lnTo>
                      <a:pt x="6416" y="1017"/>
                    </a:lnTo>
                    <a:lnTo>
                      <a:pt x="6416" y="1017"/>
                    </a:lnTo>
                    <a:close/>
                  </a:path>
                </a:pathLst>
              </a:custGeom>
              <a:gradFill flip="none" rotWithShape="1">
                <a:gsLst>
                  <a:gs pos="26000">
                    <a:schemeClr val="accent6">
                      <a:lumMod val="20000"/>
                      <a:lumOff val="80000"/>
                    </a:schemeClr>
                  </a:gs>
                  <a:gs pos="100000">
                    <a:schemeClr val="accent6"/>
                  </a:gs>
                </a:gsLst>
                <a:lin ang="1440000" scaled="0"/>
                <a:tileRect/>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grpSp>
        <p:sp>
          <p:nvSpPr>
            <p:cNvPr id="26" name="Freeform 15">
              <a:extLst>
                <a:ext uri="{FF2B5EF4-FFF2-40B4-BE49-F238E27FC236}">
                  <a16:creationId xmlns:a16="http://schemas.microsoft.com/office/drawing/2014/main" id="{D6968840-ED1F-3241-A44F-214C4CF93541}"/>
                </a:ext>
              </a:extLst>
            </p:cNvPr>
            <p:cNvSpPr>
              <a:spLocks/>
            </p:cNvSpPr>
            <p:nvPr/>
          </p:nvSpPr>
          <p:spPr bwMode="auto">
            <a:xfrm>
              <a:off x="2103658" y="615933"/>
              <a:ext cx="3273779" cy="1023467"/>
            </a:xfrm>
            <a:custGeom>
              <a:avLst/>
              <a:gdLst/>
              <a:ahLst/>
              <a:cxnLst>
                <a:cxn ang="0">
                  <a:pos x="1196" y="8"/>
                </a:cxn>
                <a:cxn ang="0">
                  <a:pos x="660" y="76"/>
                </a:cxn>
                <a:cxn ang="0">
                  <a:pos x="438" y="128"/>
                </a:cxn>
                <a:cxn ang="0">
                  <a:pos x="256" y="194"/>
                </a:cxn>
                <a:cxn ang="0">
                  <a:pos x="118" y="268"/>
                </a:cxn>
                <a:cxn ang="0">
                  <a:pos x="30" y="352"/>
                </a:cxn>
                <a:cxn ang="0">
                  <a:pos x="0" y="440"/>
                </a:cxn>
                <a:cxn ang="0">
                  <a:pos x="16" y="504"/>
                </a:cxn>
                <a:cxn ang="0">
                  <a:pos x="84" y="586"/>
                </a:cxn>
                <a:cxn ang="0">
                  <a:pos x="202" y="660"/>
                </a:cxn>
                <a:cxn ang="0">
                  <a:pos x="364" y="728"/>
                </a:cxn>
                <a:cxn ang="0">
                  <a:pos x="618" y="796"/>
                </a:cxn>
                <a:cxn ang="0">
                  <a:pos x="1124" y="866"/>
                </a:cxn>
                <a:cxn ang="0">
                  <a:pos x="1376" y="680"/>
                </a:cxn>
                <a:cxn ang="0">
                  <a:pos x="1112" y="662"/>
                </a:cxn>
                <a:cxn ang="0">
                  <a:pos x="780" y="614"/>
                </a:cxn>
                <a:cxn ang="0">
                  <a:pos x="520" y="546"/>
                </a:cxn>
                <a:cxn ang="0">
                  <a:pos x="420" y="496"/>
                </a:cxn>
                <a:cxn ang="0">
                  <a:pos x="384" y="452"/>
                </a:cxn>
                <a:cxn ang="0">
                  <a:pos x="390" y="416"/>
                </a:cxn>
                <a:cxn ang="0">
                  <a:pos x="442" y="368"/>
                </a:cxn>
                <a:cxn ang="0">
                  <a:pos x="600" y="306"/>
                </a:cxn>
                <a:cxn ang="0">
                  <a:pos x="918" y="240"/>
                </a:cxn>
                <a:cxn ang="0">
                  <a:pos x="1300" y="202"/>
                </a:cxn>
                <a:cxn ang="0">
                  <a:pos x="1594" y="200"/>
                </a:cxn>
                <a:cxn ang="0">
                  <a:pos x="1984" y="228"/>
                </a:cxn>
                <a:cxn ang="0">
                  <a:pos x="2324" y="288"/>
                </a:cxn>
                <a:cxn ang="0">
                  <a:pos x="2532" y="358"/>
                </a:cxn>
                <a:cxn ang="0">
                  <a:pos x="2596" y="404"/>
                </a:cxn>
                <a:cxn ang="0">
                  <a:pos x="2610" y="440"/>
                </a:cxn>
                <a:cxn ang="0">
                  <a:pos x="2590" y="482"/>
                </a:cxn>
                <a:cxn ang="0">
                  <a:pos x="2494" y="538"/>
                </a:cxn>
                <a:cxn ang="0">
                  <a:pos x="2268" y="604"/>
                </a:cxn>
                <a:cxn ang="0">
                  <a:pos x="1970" y="654"/>
                </a:cxn>
                <a:cxn ang="0">
                  <a:pos x="1724" y="672"/>
                </a:cxn>
                <a:cxn ang="0">
                  <a:pos x="1722" y="874"/>
                </a:cxn>
                <a:cxn ang="0">
                  <a:pos x="2106" y="842"/>
                </a:cxn>
                <a:cxn ang="0">
                  <a:pos x="2538" y="756"/>
                </a:cxn>
                <a:cxn ang="0">
                  <a:pos x="2746" y="682"/>
                </a:cxn>
                <a:cxn ang="0">
                  <a:pos x="2872" y="614"/>
                </a:cxn>
                <a:cxn ang="0">
                  <a:pos x="2956" y="540"/>
                </a:cxn>
                <a:cxn ang="0">
                  <a:pos x="2992" y="460"/>
                </a:cxn>
                <a:cxn ang="0">
                  <a:pos x="2986" y="396"/>
                </a:cxn>
                <a:cxn ang="0">
                  <a:pos x="2926" y="310"/>
                </a:cxn>
                <a:cxn ang="0">
                  <a:pos x="2814" y="230"/>
                </a:cxn>
                <a:cxn ang="0">
                  <a:pos x="2652" y="160"/>
                </a:cxn>
                <a:cxn ang="0">
                  <a:pos x="2448" y="100"/>
                </a:cxn>
                <a:cxn ang="0">
                  <a:pos x="2080" y="34"/>
                </a:cxn>
                <a:cxn ang="0">
                  <a:pos x="1496" y="0"/>
                </a:cxn>
              </a:cxnLst>
              <a:rect l="0" t="0" r="r" b="b"/>
              <a:pathLst>
                <a:path w="2994" h="936">
                  <a:moveTo>
                    <a:pt x="1496" y="0"/>
                  </a:moveTo>
                  <a:lnTo>
                    <a:pt x="1496" y="0"/>
                  </a:lnTo>
                  <a:lnTo>
                    <a:pt x="1344" y="2"/>
                  </a:lnTo>
                  <a:lnTo>
                    <a:pt x="1196" y="8"/>
                  </a:lnTo>
                  <a:lnTo>
                    <a:pt x="1052" y="20"/>
                  </a:lnTo>
                  <a:lnTo>
                    <a:pt x="914" y="34"/>
                  </a:lnTo>
                  <a:lnTo>
                    <a:pt x="784" y="54"/>
                  </a:lnTo>
                  <a:lnTo>
                    <a:pt x="660" y="76"/>
                  </a:lnTo>
                  <a:lnTo>
                    <a:pt x="602" y="88"/>
                  </a:lnTo>
                  <a:lnTo>
                    <a:pt x="544" y="100"/>
                  </a:lnTo>
                  <a:lnTo>
                    <a:pt x="490" y="114"/>
                  </a:lnTo>
                  <a:lnTo>
                    <a:pt x="438" y="128"/>
                  </a:lnTo>
                  <a:lnTo>
                    <a:pt x="388" y="144"/>
                  </a:lnTo>
                  <a:lnTo>
                    <a:pt x="342" y="160"/>
                  </a:lnTo>
                  <a:lnTo>
                    <a:pt x="298" y="176"/>
                  </a:lnTo>
                  <a:lnTo>
                    <a:pt x="256" y="194"/>
                  </a:lnTo>
                  <a:lnTo>
                    <a:pt x="216" y="212"/>
                  </a:lnTo>
                  <a:lnTo>
                    <a:pt x="180" y="230"/>
                  </a:lnTo>
                  <a:lnTo>
                    <a:pt x="148" y="250"/>
                  </a:lnTo>
                  <a:lnTo>
                    <a:pt x="118" y="268"/>
                  </a:lnTo>
                  <a:lnTo>
                    <a:pt x="90" y="288"/>
                  </a:lnTo>
                  <a:lnTo>
                    <a:pt x="66" y="310"/>
                  </a:lnTo>
                  <a:lnTo>
                    <a:pt x="46" y="330"/>
                  </a:lnTo>
                  <a:lnTo>
                    <a:pt x="30" y="352"/>
                  </a:lnTo>
                  <a:lnTo>
                    <a:pt x="16" y="374"/>
                  </a:lnTo>
                  <a:lnTo>
                    <a:pt x="8" y="396"/>
                  </a:lnTo>
                  <a:lnTo>
                    <a:pt x="2" y="418"/>
                  </a:lnTo>
                  <a:lnTo>
                    <a:pt x="0" y="440"/>
                  </a:lnTo>
                  <a:lnTo>
                    <a:pt x="0" y="440"/>
                  </a:lnTo>
                  <a:lnTo>
                    <a:pt x="2" y="462"/>
                  </a:lnTo>
                  <a:lnTo>
                    <a:pt x="6" y="484"/>
                  </a:lnTo>
                  <a:lnTo>
                    <a:pt x="16" y="504"/>
                  </a:lnTo>
                  <a:lnTo>
                    <a:pt x="28" y="526"/>
                  </a:lnTo>
                  <a:lnTo>
                    <a:pt x="44" y="546"/>
                  </a:lnTo>
                  <a:lnTo>
                    <a:pt x="62" y="566"/>
                  </a:lnTo>
                  <a:lnTo>
                    <a:pt x="84" y="586"/>
                  </a:lnTo>
                  <a:lnTo>
                    <a:pt x="110" y="606"/>
                  </a:lnTo>
                  <a:lnTo>
                    <a:pt x="138" y="624"/>
                  </a:lnTo>
                  <a:lnTo>
                    <a:pt x="168" y="642"/>
                  </a:lnTo>
                  <a:lnTo>
                    <a:pt x="202" y="660"/>
                  </a:lnTo>
                  <a:lnTo>
                    <a:pt x="238" y="678"/>
                  </a:lnTo>
                  <a:lnTo>
                    <a:pt x="278" y="696"/>
                  </a:lnTo>
                  <a:lnTo>
                    <a:pt x="320" y="712"/>
                  </a:lnTo>
                  <a:lnTo>
                    <a:pt x="364" y="728"/>
                  </a:lnTo>
                  <a:lnTo>
                    <a:pt x="410" y="742"/>
                  </a:lnTo>
                  <a:lnTo>
                    <a:pt x="460" y="756"/>
                  </a:lnTo>
                  <a:lnTo>
                    <a:pt x="510" y="770"/>
                  </a:lnTo>
                  <a:lnTo>
                    <a:pt x="618" y="796"/>
                  </a:lnTo>
                  <a:lnTo>
                    <a:pt x="734" y="818"/>
                  </a:lnTo>
                  <a:lnTo>
                    <a:pt x="858" y="838"/>
                  </a:lnTo>
                  <a:lnTo>
                    <a:pt x="988" y="854"/>
                  </a:lnTo>
                  <a:lnTo>
                    <a:pt x="1124" y="866"/>
                  </a:lnTo>
                  <a:lnTo>
                    <a:pt x="1264" y="874"/>
                  </a:lnTo>
                  <a:lnTo>
                    <a:pt x="1410" y="880"/>
                  </a:lnTo>
                  <a:lnTo>
                    <a:pt x="1116" y="772"/>
                  </a:lnTo>
                  <a:lnTo>
                    <a:pt x="1376" y="680"/>
                  </a:lnTo>
                  <a:lnTo>
                    <a:pt x="1376" y="680"/>
                  </a:lnTo>
                  <a:lnTo>
                    <a:pt x="1288" y="676"/>
                  </a:lnTo>
                  <a:lnTo>
                    <a:pt x="1200" y="670"/>
                  </a:lnTo>
                  <a:lnTo>
                    <a:pt x="1112" y="662"/>
                  </a:lnTo>
                  <a:lnTo>
                    <a:pt x="1026" y="652"/>
                  </a:lnTo>
                  <a:lnTo>
                    <a:pt x="940" y="642"/>
                  </a:lnTo>
                  <a:lnTo>
                    <a:pt x="858" y="628"/>
                  </a:lnTo>
                  <a:lnTo>
                    <a:pt x="780" y="614"/>
                  </a:lnTo>
                  <a:lnTo>
                    <a:pt x="706" y="600"/>
                  </a:lnTo>
                  <a:lnTo>
                    <a:pt x="638" y="582"/>
                  </a:lnTo>
                  <a:lnTo>
                    <a:pt x="576" y="564"/>
                  </a:lnTo>
                  <a:lnTo>
                    <a:pt x="520" y="546"/>
                  </a:lnTo>
                  <a:lnTo>
                    <a:pt x="474" y="526"/>
                  </a:lnTo>
                  <a:lnTo>
                    <a:pt x="452" y="516"/>
                  </a:lnTo>
                  <a:lnTo>
                    <a:pt x="436" y="506"/>
                  </a:lnTo>
                  <a:lnTo>
                    <a:pt x="420" y="496"/>
                  </a:lnTo>
                  <a:lnTo>
                    <a:pt x="406" y="484"/>
                  </a:lnTo>
                  <a:lnTo>
                    <a:pt x="396" y="474"/>
                  </a:lnTo>
                  <a:lnTo>
                    <a:pt x="390" y="462"/>
                  </a:lnTo>
                  <a:lnTo>
                    <a:pt x="384" y="452"/>
                  </a:lnTo>
                  <a:lnTo>
                    <a:pt x="384" y="440"/>
                  </a:lnTo>
                  <a:lnTo>
                    <a:pt x="384" y="440"/>
                  </a:lnTo>
                  <a:lnTo>
                    <a:pt x="384" y="428"/>
                  </a:lnTo>
                  <a:lnTo>
                    <a:pt x="390" y="416"/>
                  </a:lnTo>
                  <a:lnTo>
                    <a:pt x="398" y="404"/>
                  </a:lnTo>
                  <a:lnTo>
                    <a:pt x="410" y="392"/>
                  </a:lnTo>
                  <a:lnTo>
                    <a:pt x="424" y="380"/>
                  </a:lnTo>
                  <a:lnTo>
                    <a:pt x="442" y="368"/>
                  </a:lnTo>
                  <a:lnTo>
                    <a:pt x="462" y="358"/>
                  </a:lnTo>
                  <a:lnTo>
                    <a:pt x="484" y="346"/>
                  </a:lnTo>
                  <a:lnTo>
                    <a:pt x="538" y="326"/>
                  </a:lnTo>
                  <a:lnTo>
                    <a:pt x="600" y="306"/>
                  </a:lnTo>
                  <a:lnTo>
                    <a:pt x="670" y="288"/>
                  </a:lnTo>
                  <a:lnTo>
                    <a:pt x="746" y="270"/>
                  </a:lnTo>
                  <a:lnTo>
                    <a:pt x="830" y="254"/>
                  </a:lnTo>
                  <a:lnTo>
                    <a:pt x="918" y="240"/>
                  </a:lnTo>
                  <a:lnTo>
                    <a:pt x="1010" y="228"/>
                  </a:lnTo>
                  <a:lnTo>
                    <a:pt x="1104" y="218"/>
                  </a:lnTo>
                  <a:lnTo>
                    <a:pt x="1202" y="208"/>
                  </a:lnTo>
                  <a:lnTo>
                    <a:pt x="1300" y="202"/>
                  </a:lnTo>
                  <a:lnTo>
                    <a:pt x="1400" y="200"/>
                  </a:lnTo>
                  <a:lnTo>
                    <a:pt x="1496" y="198"/>
                  </a:lnTo>
                  <a:lnTo>
                    <a:pt x="1496" y="198"/>
                  </a:lnTo>
                  <a:lnTo>
                    <a:pt x="1594" y="200"/>
                  </a:lnTo>
                  <a:lnTo>
                    <a:pt x="1694" y="202"/>
                  </a:lnTo>
                  <a:lnTo>
                    <a:pt x="1792" y="208"/>
                  </a:lnTo>
                  <a:lnTo>
                    <a:pt x="1890" y="218"/>
                  </a:lnTo>
                  <a:lnTo>
                    <a:pt x="1984" y="228"/>
                  </a:lnTo>
                  <a:lnTo>
                    <a:pt x="2076" y="240"/>
                  </a:lnTo>
                  <a:lnTo>
                    <a:pt x="2164" y="254"/>
                  </a:lnTo>
                  <a:lnTo>
                    <a:pt x="2248" y="270"/>
                  </a:lnTo>
                  <a:lnTo>
                    <a:pt x="2324" y="288"/>
                  </a:lnTo>
                  <a:lnTo>
                    <a:pt x="2394" y="306"/>
                  </a:lnTo>
                  <a:lnTo>
                    <a:pt x="2456" y="326"/>
                  </a:lnTo>
                  <a:lnTo>
                    <a:pt x="2510" y="346"/>
                  </a:lnTo>
                  <a:lnTo>
                    <a:pt x="2532" y="358"/>
                  </a:lnTo>
                  <a:lnTo>
                    <a:pt x="2552" y="368"/>
                  </a:lnTo>
                  <a:lnTo>
                    <a:pt x="2570" y="380"/>
                  </a:lnTo>
                  <a:lnTo>
                    <a:pt x="2584" y="392"/>
                  </a:lnTo>
                  <a:lnTo>
                    <a:pt x="2596" y="404"/>
                  </a:lnTo>
                  <a:lnTo>
                    <a:pt x="2604" y="416"/>
                  </a:lnTo>
                  <a:lnTo>
                    <a:pt x="2608" y="428"/>
                  </a:lnTo>
                  <a:lnTo>
                    <a:pt x="2610" y="440"/>
                  </a:lnTo>
                  <a:lnTo>
                    <a:pt x="2610" y="440"/>
                  </a:lnTo>
                  <a:lnTo>
                    <a:pt x="2610" y="450"/>
                  </a:lnTo>
                  <a:lnTo>
                    <a:pt x="2606" y="460"/>
                  </a:lnTo>
                  <a:lnTo>
                    <a:pt x="2600" y="470"/>
                  </a:lnTo>
                  <a:lnTo>
                    <a:pt x="2590" y="482"/>
                  </a:lnTo>
                  <a:lnTo>
                    <a:pt x="2580" y="492"/>
                  </a:lnTo>
                  <a:lnTo>
                    <a:pt x="2566" y="500"/>
                  </a:lnTo>
                  <a:lnTo>
                    <a:pt x="2534" y="520"/>
                  </a:lnTo>
                  <a:lnTo>
                    <a:pt x="2494" y="538"/>
                  </a:lnTo>
                  <a:lnTo>
                    <a:pt x="2446" y="556"/>
                  </a:lnTo>
                  <a:lnTo>
                    <a:pt x="2392" y="574"/>
                  </a:lnTo>
                  <a:lnTo>
                    <a:pt x="2332" y="590"/>
                  </a:lnTo>
                  <a:lnTo>
                    <a:pt x="2268" y="604"/>
                  </a:lnTo>
                  <a:lnTo>
                    <a:pt x="2198" y="618"/>
                  </a:lnTo>
                  <a:lnTo>
                    <a:pt x="2124" y="632"/>
                  </a:lnTo>
                  <a:lnTo>
                    <a:pt x="2048" y="642"/>
                  </a:lnTo>
                  <a:lnTo>
                    <a:pt x="1970" y="654"/>
                  </a:lnTo>
                  <a:lnTo>
                    <a:pt x="1888" y="662"/>
                  </a:lnTo>
                  <a:lnTo>
                    <a:pt x="1808" y="670"/>
                  </a:lnTo>
                  <a:lnTo>
                    <a:pt x="1724" y="674"/>
                  </a:lnTo>
                  <a:lnTo>
                    <a:pt x="1724" y="672"/>
                  </a:lnTo>
                  <a:lnTo>
                    <a:pt x="1726" y="604"/>
                  </a:lnTo>
                  <a:lnTo>
                    <a:pt x="1262" y="770"/>
                  </a:lnTo>
                  <a:lnTo>
                    <a:pt x="1722" y="936"/>
                  </a:lnTo>
                  <a:lnTo>
                    <a:pt x="1722" y="874"/>
                  </a:lnTo>
                  <a:lnTo>
                    <a:pt x="1722" y="874"/>
                  </a:lnTo>
                  <a:lnTo>
                    <a:pt x="1856" y="868"/>
                  </a:lnTo>
                  <a:lnTo>
                    <a:pt x="1984" y="856"/>
                  </a:lnTo>
                  <a:lnTo>
                    <a:pt x="2106" y="842"/>
                  </a:lnTo>
                  <a:lnTo>
                    <a:pt x="2224" y="824"/>
                  </a:lnTo>
                  <a:lnTo>
                    <a:pt x="2336" y="804"/>
                  </a:lnTo>
                  <a:lnTo>
                    <a:pt x="2440" y="782"/>
                  </a:lnTo>
                  <a:lnTo>
                    <a:pt x="2538" y="756"/>
                  </a:lnTo>
                  <a:lnTo>
                    <a:pt x="2628" y="728"/>
                  </a:lnTo>
                  <a:lnTo>
                    <a:pt x="2670" y="714"/>
                  </a:lnTo>
                  <a:lnTo>
                    <a:pt x="2710" y="698"/>
                  </a:lnTo>
                  <a:lnTo>
                    <a:pt x="2746" y="682"/>
                  </a:lnTo>
                  <a:lnTo>
                    <a:pt x="2782" y="666"/>
                  </a:lnTo>
                  <a:lnTo>
                    <a:pt x="2814" y="650"/>
                  </a:lnTo>
                  <a:lnTo>
                    <a:pt x="2844" y="632"/>
                  </a:lnTo>
                  <a:lnTo>
                    <a:pt x="2872" y="614"/>
                  </a:lnTo>
                  <a:lnTo>
                    <a:pt x="2896" y="596"/>
                  </a:lnTo>
                  <a:lnTo>
                    <a:pt x="2920" y="578"/>
                  </a:lnTo>
                  <a:lnTo>
                    <a:pt x="2938" y="560"/>
                  </a:lnTo>
                  <a:lnTo>
                    <a:pt x="2956" y="540"/>
                  </a:lnTo>
                  <a:lnTo>
                    <a:pt x="2970" y="520"/>
                  </a:lnTo>
                  <a:lnTo>
                    <a:pt x="2980" y="500"/>
                  </a:lnTo>
                  <a:lnTo>
                    <a:pt x="2988" y="480"/>
                  </a:lnTo>
                  <a:lnTo>
                    <a:pt x="2992" y="460"/>
                  </a:lnTo>
                  <a:lnTo>
                    <a:pt x="2994" y="440"/>
                  </a:lnTo>
                  <a:lnTo>
                    <a:pt x="2994" y="440"/>
                  </a:lnTo>
                  <a:lnTo>
                    <a:pt x="2992" y="418"/>
                  </a:lnTo>
                  <a:lnTo>
                    <a:pt x="2986" y="396"/>
                  </a:lnTo>
                  <a:lnTo>
                    <a:pt x="2978" y="374"/>
                  </a:lnTo>
                  <a:lnTo>
                    <a:pt x="2964" y="352"/>
                  </a:lnTo>
                  <a:lnTo>
                    <a:pt x="2948" y="330"/>
                  </a:lnTo>
                  <a:lnTo>
                    <a:pt x="2926" y="310"/>
                  </a:lnTo>
                  <a:lnTo>
                    <a:pt x="2904" y="288"/>
                  </a:lnTo>
                  <a:lnTo>
                    <a:pt x="2876" y="268"/>
                  </a:lnTo>
                  <a:lnTo>
                    <a:pt x="2846" y="250"/>
                  </a:lnTo>
                  <a:lnTo>
                    <a:pt x="2814" y="230"/>
                  </a:lnTo>
                  <a:lnTo>
                    <a:pt x="2778" y="212"/>
                  </a:lnTo>
                  <a:lnTo>
                    <a:pt x="2738" y="194"/>
                  </a:lnTo>
                  <a:lnTo>
                    <a:pt x="2696" y="176"/>
                  </a:lnTo>
                  <a:lnTo>
                    <a:pt x="2652" y="160"/>
                  </a:lnTo>
                  <a:lnTo>
                    <a:pt x="2604" y="144"/>
                  </a:lnTo>
                  <a:lnTo>
                    <a:pt x="2556" y="128"/>
                  </a:lnTo>
                  <a:lnTo>
                    <a:pt x="2504" y="114"/>
                  </a:lnTo>
                  <a:lnTo>
                    <a:pt x="2448" y="100"/>
                  </a:lnTo>
                  <a:lnTo>
                    <a:pt x="2392" y="88"/>
                  </a:lnTo>
                  <a:lnTo>
                    <a:pt x="2334" y="76"/>
                  </a:lnTo>
                  <a:lnTo>
                    <a:pt x="2210" y="54"/>
                  </a:lnTo>
                  <a:lnTo>
                    <a:pt x="2080" y="34"/>
                  </a:lnTo>
                  <a:lnTo>
                    <a:pt x="1942" y="20"/>
                  </a:lnTo>
                  <a:lnTo>
                    <a:pt x="1798" y="8"/>
                  </a:lnTo>
                  <a:lnTo>
                    <a:pt x="1650" y="2"/>
                  </a:lnTo>
                  <a:lnTo>
                    <a:pt x="149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3200" dirty="0"/>
            </a:p>
          </p:txBody>
        </p:sp>
      </p:grpSp>
      <p:grpSp>
        <p:nvGrpSpPr>
          <p:cNvPr id="29" name="Group 67">
            <a:extLst>
              <a:ext uri="{FF2B5EF4-FFF2-40B4-BE49-F238E27FC236}">
                <a16:creationId xmlns:a16="http://schemas.microsoft.com/office/drawing/2014/main" id="{0F768CF5-26C0-B844-82F9-616E4500B5D7}"/>
              </a:ext>
            </a:extLst>
          </p:cNvPr>
          <p:cNvGrpSpPr/>
          <p:nvPr userDrawn="1"/>
        </p:nvGrpSpPr>
        <p:grpSpPr>
          <a:xfrm>
            <a:off x="3167035" y="3810545"/>
            <a:ext cx="3736449" cy="1045178"/>
            <a:chOff x="1828800" y="447153"/>
            <a:chExt cx="3823494" cy="1381126"/>
          </a:xfrm>
        </p:grpSpPr>
        <p:grpSp>
          <p:nvGrpSpPr>
            <p:cNvPr id="30" name="Group 38">
              <a:extLst>
                <a:ext uri="{FF2B5EF4-FFF2-40B4-BE49-F238E27FC236}">
                  <a16:creationId xmlns:a16="http://schemas.microsoft.com/office/drawing/2014/main" id="{B0E152F0-89BF-6D4B-927D-8E4C3E33FA77}"/>
                </a:ext>
              </a:extLst>
            </p:cNvPr>
            <p:cNvGrpSpPr/>
            <p:nvPr/>
          </p:nvGrpSpPr>
          <p:grpSpPr>
            <a:xfrm>
              <a:off x="1828800" y="447153"/>
              <a:ext cx="3823494" cy="1381126"/>
              <a:chOff x="1295400" y="381000"/>
              <a:chExt cx="5092700" cy="1676400"/>
            </a:xfrm>
          </p:grpSpPr>
          <p:sp>
            <p:nvSpPr>
              <p:cNvPr id="32" name="Freeform 5">
                <a:extLst>
                  <a:ext uri="{FF2B5EF4-FFF2-40B4-BE49-F238E27FC236}">
                    <a16:creationId xmlns:a16="http://schemas.microsoft.com/office/drawing/2014/main" id="{0BD1086E-4E65-2C4B-A703-697B7FCF9A3B}"/>
                  </a:ext>
                </a:extLst>
              </p:cNvPr>
              <p:cNvSpPr>
                <a:spLocks/>
              </p:cNvSpPr>
              <p:nvPr/>
            </p:nvSpPr>
            <p:spPr bwMode="auto">
              <a:xfrm>
                <a:off x="1295400" y="1181100"/>
                <a:ext cx="5092700" cy="876300"/>
              </a:xfrm>
              <a:custGeom>
                <a:avLst/>
                <a:gdLst/>
                <a:ahLst/>
                <a:cxnLst>
                  <a:cxn ang="0">
                    <a:pos x="0" y="112"/>
                  </a:cxn>
                  <a:cxn ang="0">
                    <a:pos x="16" y="189"/>
                  </a:cxn>
                  <a:cxn ang="0">
                    <a:pos x="50" y="266"/>
                  </a:cxn>
                  <a:cxn ang="0">
                    <a:pos x="101" y="339"/>
                  </a:cxn>
                  <a:cxn ang="0">
                    <a:pos x="168" y="411"/>
                  </a:cxn>
                  <a:cxn ang="0">
                    <a:pos x="251" y="482"/>
                  </a:cxn>
                  <a:cxn ang="0">
                    <a:pos x="351" y="549"/>
                  </a:cxn>
                  <a:cxn ang="0">
                    <a:pos x="464" y="613"/>
                  </a:cxn>
                  <a:cxn ang="0">
                    <a:pos x="637" y="695"/>
                  </a:cxn>
                  <a:cxn ang="0">
                    <a:pos x="938" y="805"/>
                  </a:cxn>
                  <a:cxn ang="0">
                    <a:pos x="1287" y="900"/>
                  </a:cxn>
                  <a:cxn ang="0">
                    <a:pos x="1678" y="980"/>
                  </a:cxn>
                  <a:cxn ang="0">
                    <a:pos x="2104" y="1041"/>
                  </a:cxn>
                  <a:cxn ang="0">
                    <a:pos x="2560" y="1082"/>
                  </a:cxn>
                  <a:cxn ang="0">
                    <a:pos x="3042" y="1101"/>
                  </a:cxn>
                  <a:cxn ang="0">
                    <a:pos x="3372" y="1101"/>
                  </a:cxn>
                  <a:cxn ang="0">
                    <a:pos x="3854" y="1082"/>
                  </a:cxn>
                  <a:cxn ang="0">
                    <a:pos x="4310" y="1041"/>
                  </a:cxn>
                  <a:cxn ang="0">
                    <a:pos x="4736" y="980"/>
                  </a:cxn>
                  <a:cxn ang="0">
                    <a:pos x="5127" y="900"/>
                  </a:cxn>
                  <a:cxn ang="0">
                    <a:pos x="5476" y="805"/>
                  </a:cxn>
                  <a:cxn ang="0">
                    <a:pos x="5779" y="695"/>
                  </a:cxn>
                  <a:cxn ang="0">
                    <a:pos x="5952" y="613"/>
                  </a:cxn>
                  <a:cxn ang="0">
                    <a:pos x="6064" y="549"/>
                  </a:cxn>
                  <a:cxn ang="0">
                    <a:pos x="6163" y="482"/>
                  </a:cxn>
                  <a:cxn ang="0">
                    <a:pos x="6246" y="411"/>
                  </a:cxn>
                  <a:cxn ang="0">
                    <a:pos x="6315" y="339"/>
                  </a:cxn>
                  <a:cxn ang="0">
                    <a:pos x="6365" y="266"/>
                  </a:cxn>
                  <a:cxn ang="0">
                    <a:pos x="6398" y="189"/>
                  </a:cxn>
                  <a:cxn ang="0">
                    <a:pos x="6414" y="112"/>
                  </a:cxn>
                  <a:cxn ang="0">
                    <a:pos x="6416" y="0"/>
                  </a:cxn>
                  <a:cxn ang="0">
                    <a:pos x="6406" y="78"/>
                  </a:cxn>
                  <a:cxn ang="0">
                    <a:pos x="6379" y="155"/>
                  </a:cxn>
                  <a:cxn ang="0">
                    <a:pos x="6333" y="230"/>
                  </a:cxn>
                  <a:cxn ang="0">
                    <a:pos x="6272" y="302"/>
                  </a:cxn>
                  <a:cxn ang="0">
                    <a:pos x="6193" y="373"/>
                  </a:cxn>
                  <a:cxn ang="0">
                    <a:pos x="6099" y="442"/>
                  </a:cxn>
                  <a:cxn ang="0">
                    <a:pos x="5990" y="506"/>
                  </a:cxn>
                  <a:cxn ang="0">
                    <a:pos x="5867" y="568"/>
                  </a:cxn>
                  <a:cxn ang="0">
                    <a:pos x="5582" y="683"/>
                  </a:cxn>
                  <a:cxn ang="0">
                    <a:pos x="5247" y="784"/>
                  </a:cxn>
                  <a:cxn ang="0">
                    <a:pos x="4871" y="869"/>
                  </a:cxn>
                  <a:cxn ang="0">
                    <a:pos x="4456" y="936"/>
                  </a:cxn>
                  <a:cxn ang="0">
                    <a:pos x="4009" y="985"/>
                  </a:cxn>
                  <a:cxn ang="0">
                    <a:pos x="3535" y="1012"/>
                  </a:cxn>
                  <a:cxn ang="0">
                    <a:pos x="3207" y="1017"/>
                  </a:cxn>
                  <a:cxn ang="0">
                    <a:pos x="2719" y="1005"/>
                  </a:cxn>
                  <a:cxn ang="0">
                    <a:pos x="2253" y="972"/>
                  </a:cxn>
                  <a:cxn ang="0">
                    <a:pos x="1816" y="917"/>
                  </a:cxn>
                  <a:cxn ang="0">
                    <a:pos x="1414" y="844"/>
                  </a:cxn>
                  <a:cxn ang="0">
                    <a:pos x="1050" y="752"/>
                  </a:cxn>
                  <a:cxn ang="0">
                    <a:pos x="732" y="647"/>
                  </a:cxn>
                  <a:cxn ang="0">
                    <a:pos x="504" y="549"/>
                  </a:cxn>
                  <a:cxn ang="0">
                    <a:pos x="386" y="485"/>
                  </a:cxn>
                  <a:cxn ang="0">
                    <a:pos x="283" y="419"/>
                  </a:cxn>
                  <a:cxn ang="0">
                    <a:pos x="194" y="350"/>
                  </a:cxn>
                  <a:cxn ang="0">
                    <a:pos x="122" y="278"/>
                  </a:cxn>
                  <a:cxn ang="0">
                    <a:pos x="64" y="205"/>
                  </a:cxn>
                  <a:cxn ang="0">
                    <a:pos x="26" y="129"/>
                  </a:cxn>
                  <a:cxn ang="0">
                    <a:pos x="3" y="53"/>
                  </a:cxn>
                  <a:cxn ang="0">
                    <a:pos x="0" y="85"/>
                  </a:cxn>
                </a:cxnLst>
                <a:rect l="0" t="0" r="r" b="b"/>
                <a:pathLst>
                  <a:path w="6416" h="1103">
                    <a:moveTo>
                      <a:pt x="0" y="85"/>
                    </a:moveTo>
                    <a:lnTo>
                      <a:pt x="0" y="85"/>
                    </a:lnTo>
                    <a:lnTo>
                      <a:pt x="0" y="112"/>
                    </a:lnTo>
                    <a:lnTo>
                      <a:pt x="3" y="137"/>
                    </a:lnTo>
                    <a:lnTo>
                      <a:pt x="10" y="163"/>
                    </a:lnTo>
                    <a:lnTo>
                      <a:pt x="16" y="189"/>
                    </a:lnTo>
                    <a:lnTo>
                      <a:pt x="26" y="214"/>
                    </a:lnTo>
                    <a:lnTo>
                      <a:pt x="37" y="240"/>
                    </a:lnTo>
                    <a:lnTo>
                      <a:pt x="50" y="266"/>
                    </a:lnTo>
                    <a:lnTo>
                      <a:pt x="64" y="290"/>
                    </a:lnTo>
                    <a:lnTo>
                      <a:pt x="82" y="315"/>
                    </a:lnTo>
                    <a:lnTo>
                      <a:pt x="101" y="339"/>
                    </a:lnTo>
                    <a:lnTo>
                      <a:pt x="122" y="363"/>
                    </a:lnTo>
                    <a:lnTo>
                      <a:pt x="144" y="387"/>
                    </a:lnTo>
                    <a:lnTo>
                      <a:pt x="168" y="411"/>
                    </a:lnTo>
                    <a:lnTo>
                      <a:pt x="194" y="435"/>
                    </a:lnTo>
                    <a:lnTo>
                      <a:pt x="223" y="458"/>
                    </a:lnTo>
                    <a:lnTo>
                      <a:pt x="251" y="482"/>
                    </a:lnTo>
                    <a:lnTo>
                      <a:pt x="283" y="504"/>
                    </a:lnTo>
                    <a:lnTo>
                      <a:pt x="315" y="527"/>
                    </a:lnTo>
                    <a:lnTo>
                      <a:pt x="351" y="549"/>
                    </a:lnTo>
                    <a:lnTo>
                      <a:pt x="386" y="570"/>
                    </a:lnTo>
                    <a:lnTo>
                      <a:pt x="424" y="592"/>
                    </a:lnTo>
                    <a:lnTo>
                      <a:pt x="464" y="613"/>
                    </a:lnTo>
                    <a:lnTo>
                      <a:pt x="504" y="634"/>
                    </a:lnTo>
                    <a:lnTo>
                      <a:pt x="548" y="655"/>
                    </a:lnTo>
                    <a:lnTo>
                      <a:pt x="637" y="695"/>
                    </a:lnTo>
                    <a:lnTo>
                      <a:pt x="732" y="733"/>
                    </a:lnTo>
                    <a:lnTo>
                      <a:pt x="833" y="770"/>
                    </a:lnTo>
                    <a:lnTo>
                      <a:pt x="938" y="805"/>
                    </a:lnTo>
                    <a:lnTo>
                      <a:pt x="1050" y="839"/>
                    </a:lnTo>
                    <a:lnTo>
                      <a:pt x="1167" y="871"/>
                    </a:lnTo>
                    <a:lnTo>
                      <a:pt x="1287" y="900"/>
                    </a:lnTo>
                    <a:lnTo>
                      <a:pt x="1414" y="928"/>
                    </a:lnTo>
                    <a:lnTo>
                      <a:pt x="1544" y="956"/>
                    </a:lnTo>
                    <a:lnTo>
                      <a:pt x="1678" y="980"/>
                    </a:lnTo>
                    <a:lnTo>
                      <a:pt x="1816" y="1002"/>
                    </a:lnTo>
                    <a:lnTo>
                      <a:pt x="1958" y="1023"/>
                    </a:lnTo>
                    <a:lnTo>
                      <a:pt x="2104" y="1041"/>
                    </a:lnTo>
                    <a:lnTo>
                      <a:pt x="2253" y="1057"/>
                    </a:lnTo>
                    <a:lnTo>
                      <a:pt x="2405" y="1071"/>
                    </a:lnTo>
                    <a:lnTo>
                      <a:pt x="2560" y="1082"/>
                    </a:lnTo>
                    <a:lnTo>
                      <a:pt x="2719" y="1090"/>
                    </a:lnTo>
                    <a:lnTo>
                      <a:pt x="2879" y="1097"/>
                    </a:lnTo>
                    <a:lnTo>
                      <a:pt x="3042" y="1101"/>
                    </a:lnTo>
                    <a:lnTo>
                      <a:pt x="3207" y="1103"/>
                    </a:lnTo>
                    <a:lnTo>
                      <a:pt x="3207" y="1103"/>
                    </a:lnTo>
                    <a:lnTo>
                      <a:pt x="3372" y="1101"/>
                    </a:lnTo>
                    <a:lnTo>
                      <a:pt x="3535" y="1097"/>
                    </a:lnTo>
                    <a:lnTo>
                      <a:pt x="3696" y="1090"/>
                    </a:lnTo>
                    <a:lnTo>
                      <a:pt x="3854" y="1082"/>
                    </a:lnTo>
                    <a:lnTo>
                      <a:pt x="4009" y="1071"/>
                    </a:lnTo>
                    <a:lnTo>
                      <a:pt x="4162" y="1057"/>
                    </a:lnTo>
                    <a:lnTo>
                      <a:pt x="4310" y="1041"/>
                    </a:lnTo>
                    <a:lnTo>
                      <a:pt x="4456" y="1023"/>
                    </a:lnTo>
                    <a:lnTo>
                      <a:pt x="4599" y="1002"/>
                    </a:lnTo>
                    <a:lnTo>
                      <a:pt x="4736" y="980"/>
                    </a:lnTo>
                    <a:lnTo>
                      <a:pt x="4871" y="956"/>
                    </a:lnTo>
                    <a:lnTo>
                      <a:pt x="5001" y="928"/>
                    </a:lnTo>
                    <a:lnTo>
                      <a:pt x="5127" y="900"/>
                    </a:lnTo>
                    <a:lnTo>
                      <a:pt x="5247" y="871"/>
                    </a:lnTo>
                    <a:lnTo>
                      <a:pt x="5364" y="839"/>
                    </a:lnTo>
                    <a:lnTo>
                      <a:pt x="5476" y="805"/>
                    </a:lnTo>
                    <a:lnTo>
                      <a:pt x="5582" y="770"/>
                    </a:lnTo>
                    <a:lnTo>
                      <a:pt x="5683" y="733"/>
                    </a:lnTo>
                    <a:lnTo>
                      <a:pt x="5779" y="695"/>
                    </a:lnTo>
                    <a:lnTo>
                      <a:pt x="5867" y="655"/>
                    </a:lnTo>
                    <a:lnTo>
                      <a:pt x="5910" y="634"/>
                    </a:lnTo>
                    <a:lnTo>
                      <a:pt x="5952" y="613"/>
                    </a:lnTo>
                    <a:lnTo>
                      <a:pt x="5990" y="592"/>
                    </a:lnTo>
                    <a:lnTo>
                      <a:pt x="6029" y="570"/>
                    </a:lnTo>
                    <a:lnTo>
                      <a:pt x="6064" y="549"/>
                    </a:lnTo>
                    <a:lnTo>
                      <a:pt x="6099" y="527"/>
                    </a:lnTo>
                    <a:lnTo>
                      <a:pt x="6133" y="504"/>
                    </a:lnTo>
                    <a:lnTo>
                      <a:pt x="6163" y="482"/>
                    </a:lnTo>
                    <a:lnTo>
                      <a:pt x="6193" y="458"/>
                    </a:lnTo>
                    <a:lnTo>
                      <a:pt x="6221" y="435"/>
                    </a:lnTo>
                    <a:lnTo>
                      <a:pt x="6246" y="411"/>
                    </a:lnTo>
                    <a:lnTo>
                      <a:pt x="6272" y="387"/>
                    </a:lnTo>
                    <a:lnTo>
                      <a:pt x="6294" y="363"/>
                    </a:lnTo>
                    <a:lnTo>
                      <a:pt x="6315" y="339"/>
                    </a:lnTo>
                    <a:lnTo>
                      <a:pt x="6333" y="315"/>
                    </a:lnTo>
                    <a:lnTo>
                      <a:pt x="6350" y="290"/>
                    </a:lnTo>
                    <a:lnTo>
                      <a:pt x="6365" y="266"/>
                    </a:lnTo>
                    <a:lnTo>
                      <a:pt x="6379" y="240"/>
                    </a:lnTo>
                    <a:lnTo>
                      <a:pt x="6390" y="214"/>
                    </a:lnTo>
                    <a:lnTo>
                      <a:pt x="6398" y="189"/>
                    </a:lnTo>
                    <a:lnTo>
                      <a:pt x="6406" y="163"/>
                    </a:lnTo>
                    <a:lnTo>
                      <a:pt x="6411" y="137"/>
                    </a:lnTo>
                    <a:lnTo>
                      <a:pt x="6414" y="112"/>
                    </a:lnTo>
                    <a:lnTo>
                      <a:pt x="6416" y="85"/>
                    </a:lnTo>
                    <a:lnTo>
                      <a:pt x="6416" y="0"/>
                    </a:lnTo>
                    <a:lnTo>
                      <a:pt x="6416" y="0"/>
                    </a:lnTo>
                    <a:lnTo>
                      <a:pt x="6414" y="27"/>
                    </a:lnTo>
                    <a:lnTo>
                      <a:pt x="6411" y="53"/>
                    </a:lnTo>
                    <a:lnTo>
                      <a:pt x="6406" y="78"/>
                    </a:lnTo>
                    <a:lnTo>
                      <a:pt x="6398" y="104"/>
                    </a:lnTo>
                    <a:lnTo>
                      <a:pt x="6390" y="129"/>
                    </a:lnTo>
                    <a:lnTo>
                      <a:pt x="6379" y="155"/>
                    </a:lnTo>
                    <a:lnTo>
                      <a:pt x="6365" y="181"/>
                    </a:lnTo>
                    <a:lnTo>
                      <a:pt x="6350" y="205"/>
                    </a:lnTo>
                    <a:lnTo>
                      <a:pt x="6333" y="230"/>
                    </a:lnTo>
                    <a:lnTo>
                      <a:pt x="6315" y="254"/>
                    </a:lnTo>
                    <a:lnTo>
                      <a:pt x="6294" y="278"/>
                    </a:lnTo>
                    <a:lnTo>
                      <a:pt x="6272" y="302"/>
                    </a:lnTo>
                    <a:lnTo>
                      <a:pt x="6246" y="326"/>
                    </a:lnTo>
                    <a:lnTo>
                      <a:pt x="6221" y="350"/>
                    </a:lnTo>
                    <a:lnTo>
                      <a:pt x="6193" y="373"/>
                    </a:lnTo>
                    <a:lnTo>
                      <a:pt x="6163" y="395"/>
                    </a:lnTo>
                    <a:lnTo>
                      <a:pt x="6133" y="419"/>
                    </a:lnTo>
                    <a:lnTo>
                      <a:pt x="6099" y="442"/>
                    </a:lnTo>
                    <a:lnTo>
                      <a:pt x="6064" y="463"/>
                    </a:lnTo>
                    <a:lnTo>
                      <a:pt x="6029" y="485"/>
                    </a:lnTo>
                    <a:lnTo>
                      <a:pt x="5990" y="506"/>
                    </a:lnTo>
                    <a:lnTo>
                      <a:pt x="5952" y="528"/>
                    </a:lnTo>
                    <a:lnTo>
                      <a:pt x="5910" y="549"/>
                    </a:lnTo>
                    <a:lnTo>
                      <a:pt x="5867" y="568"/>
                    </a:lnTo>
                    <a:lnTo>
                      <a:pt x="5779" y="608"/>
                    </a:lnTo>
                    <a:lnTo>
                      <a:pt x="5683" y="647"/>
                    </a:lnTo>
                    <a:lnTo>
                      <a:pt x="5582" y="683"/>
                    </a:lnTo>
                    <a:lnTo>
                      <a:pt x="5476" y="719"/>
                    </a:lnTo>
                    <a:lnTo>
                      <a:pt x="5364" y="752"/>
                    </a:lnTo>
                    <a:lnTo>
                      <a:pt x="5247" y="784"/>
                    </a:lnTo>
                    <a:lnTo>
                      <a:pt x="5127" y="815"/>
                    </a:lnTo>
                    <a:lnTo>
                      <a:pt x="5001" y="844"/>
                    </a:lnTo>
                    <a:lnTo>
                      <a:pt x="4871" y="869"/>
                    </a:lnTo>
                    <a:lnTo>
                      <a:pt x="4736" y="895"/>
                    </a:lnTo>
                    <a:lnTo>
                      <a:pt x="4599" y="917"/>
                    </a:lnTo>
                    <a:lnTo>
                      <a:pt x="4456" y="936"/>
                    </a:lnTo>
                    <a:lnTo>
                      <a:pt x="4310" y="956"/>
                    </a:lnTo>
                    <a:lnTo>
                      <a:pt x="4162" y="972"/>
                    </a:lnTo>
                    <a:lnTo>
                      <a:pt x="4009" y="985"/>
                    </a:lnTo>
                    <a:lnTo>
                      <a:pt x="3854" y="996"/>
                    </a:lnTo>
                    <a:lnTo>
                      <a:pt x="3696" y="1005"/>
                    </a:lnTo>
                    <a:lnTo>
                      <a:pt x="3535" y="1012"/>
                    </a:lnTo>
                    <a:lnTo>
                      <a:pt x="3372" y="1015"/>
                    </a:lnTo>
                    <a:lnTo>
                      <a:pt x="3207" y="1017"/>
                    </a:lnTo>
                    <a:lnTo>
                      <a:pt x="3207" y="1017"/>
                    </a:lnTo>
                    <a:lnTo>
                      <a:pt x="3042" y="1015"/>
                    </a:lnTo>
                    <a:lnTo>
                      <a:pt x="2879" y="1012"/>
                    </a:lnTo>
                    <a:lnTo>
                      <a:pt x="2719" y="1005"/>
                    </a:lnTo>
                    <a:lnTo>
                      <a:pt x="2560" y="996"/>
                    </a:lnTo>
                    <a:lnTo>
                      <a:pt x="2405" y="985"/>
                    </a:lnTo>
                    <a:lnTo>
                      <a:pt x="2253" y="972"/>
                    </a:lnTo>
                    <a:lnTo>
                      <a:pt x="2104" y="956"/>
                    </a:lnTo>
                    <a:lnTo>
                      <a:pt x="1958" y="936"/>
                    </a:lnTo>
                    <a:lnTo>
                      <a:pt x="1816" y="917"/>
                    </a:lnTo>
                    <a:lnTo>
                      <a:pt x="1678" y="895"/>
                    </a:lnTo>
                    <a:lnTo>
                      <a:pt x="1544" y="869"/>
                    </a:lnTo>
                    <a:lnTo>
                      <a:pt x="1414" y="844"/>
                    </a:lnTo>
                    <a:lnTo>
                      <a:pt x="1287" y="815"/>
                    </a:lnTo>
                    <a:lnTo>
                      <a:pt x="1167" y="784"/>
                    </a:lnTo>
                    <a:lnTo>
                      <a:pt x="1050" y="752"/>
                    </a:lnTo>
                    <a:lnTo>
                      <a:pt x="938" y="719"/>
                    </a:lnTo>
                    <a:lnTo>
                      <a:pt x="833" y="683"/>
                    </a:lnTo>
                    <a:lnTo>
                      <a:pt x="732" y="647"/>
                    </a:lnTo>
                    <a:lnTo>
                      <a:pt x="637" y="608"/>
                    </a:lnTo>
                    <a:lnTo>
                      <a:pt x="548" y="568"/>
                    </a:lnTo>
                    <a:lnTo>
                      <a:pt x="504" y="549"/>
                    </a:lnTo>
                    <a:lnTo>
                      <a:pt x="464" y="528"/>
                    </a:lnTo>
                    <a:lnTo>
                      <a:pt x="424" y="506"/>
                    </a:lnTo>
                    <a:lnTo>
                      <a:pt x="386" y="485"/>
                    </a:lnTo>
                    <a:lnTo>
                      <a:pt x="351" y="463"/>
                    </a:lnTo>
                    <a:lnTo>
                      <a:pt x="315" y="442"/>
                    </a:lnTo>
                    <a:lnTo>
                      <a:pt x="283" y="419"/>
                    </a:lnTo>
                    <a:lnTo>
                      <a:pt x="251" y="395"/>
                    </a:lnTo>
                    <a:lnTo>
                      <a:pt x="223" y="373"/>
                    </a:lnTo>
                    <a:lnTo>
                      <a:pt x="194" y="350"/>
                    </a:lnTo>
                    <a:lnTo>
                      <a:pt x="168" y="326"/>
                    </a:lnTo>
                    <a:lnTo>
                      <a:pt x="144" y="302"/>
                    </a:lnTo>
                    <a:lnTo>
                      <a:pt x="122" y="278"/>
                    </a:lnTo>
                    <a:lnTo>
                      <a:pt x="101" y="254"/>
                    </a:lnTo>
                    <a:lnTo>
                      <a:pt x="82" y="230"/>
                    </a:lnTo>
                    <a:lnTo>
                      <a:pt x="64" y="205"/>
                    </a:lnTo>
                    <a:lnTo>
                      <a:pt x="50" y="181"/>
                    </a:lnTo>
                    <a:lnTo>
                      <a:pt x="37" y="155"/>
                    </a:lnTo>
                    <a:lnTo>
                      <a:pt x="26" y="129"/>
                    </a:lnTo>
                    <a:lnTo>
                      <a:pt x="16" y="104"/>
                    </a:lnTo>
                    <a:lnTo>
                      <a:pt x="10" y="78"/>
                    </a:lnTo>
                    <a:lnTo>
                      <a:pt x="3" y="53"/>
                    </a:lnTo>
                    <a:lnTo>
                      <a:pt x="0" y="27"/>
                    </a:lnTo>
                    <a:lnTo>
                      <a:pt x="0" y="0"/>
                    </a:lnTo>
                    <a:lnTo>
                      <a:pt x="0" y="85"/>
                    </a:lnTo>
                    <a:close/>
                  </a:path>
                </a:pathLst>
              </a:custGeom>
              <a:gradFill rotWithShape="0">
                <a:gsLst>
                  <a:gs pos="0">
                    <a:schemeClr val="accent6">
                      <a:lumMod val="75000"/>
                    </a:schemeClr>
                  </a:gs>
                  <a:gs pos="50000">
                    <a:schemeClr val="accent6">
                      <a:lumMod val="60000"/>
                      <a:lumOff val="40000"/>
                    </a:schemeClr>
                  </a:gs>
                  <a:gs pos="100000">
                    <a:schemeClr val="accent6">
                      <a:lumMod val="75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33" name="Freeform 6">
                <a:extLst>
                  <a:ext uri="{FF2B5EF4-FFF2-40B4-BE49-F238E27FC236}">
                    <a16:creationId xmlns:a16="http://schemas.microsoft.com/office/drawing/2014/main" id="{0B21C42A-1F96-4F41-82AE-37E79FA2A68B}"/>
                  </a:ext>
                </a:extLst>
              </p:cNvPr>
              <p:cNvSpPr>
                <a:spLocks/>
              </p:cNvSpPr>
              <p:nvPr/>
            </p:nvSpPr>
            <p:spPr bwMode="auto">
              <a:xfrm>
                <a:off x="1295400" y="381000"/>
                <a:ext cx="5092700" cy="1614488"/>
              </a:xfrm>
              <a:custGeom>
                <a:avLst/>
                <a:gdLst/>
                <a:ahLst/>
                <a:cxnLst>
                  <a:cxn ang="0">
                    <a:pos x="6414" y="1044"/>
                  </a:cxn>
                  <a:cxn ang="0">
                    <a:pos x="6398" y="1121"/>
                  </a:cxn>
                  <a:cxn ang="0">
                    <a:pos x="6365" y="1198"/>
                  </a:cxn>
                  <a:cxn ang="0">
                    <a:pos x="6315" y="1271"/>
                  </a:cxn>
                  <a:cxn ang="0">
                    <a:pos x="6246" y="1343"/>
                  </a:cxn>
                  <a:cxn ang="0">
                    <a:pos x="6163" y="1412"/>
                  </a:cxn>
                  <a:cxn ang="0">
                    <a:pos x="6064" y="1480"/>
                  </a:cxn>
                  <a:cxn ang="0">
                    <a:pos x="5952" y="1544"/>
                  </a:cxn>
                  <a:cxn ang="0">
                    <a:pos x="5779" y="1625"/>
                  </a:cxn>
                  <a:cxn ang="0">
                    <a:pos x="5476" y="1736"/>
                  </a:cxn>
                  <a:cxn ang="0">
                    <a:pos x="5127" y="1832"/>
                  </a:cxn>
                  <a:cxn ang="0">
                    <a:pos x="4736" y="1912"/>
                  </a:cxn>
                  <a:cxn ang="0">
                    <a:pos x="4310" y="1973"/>
                  </a:cxn>
                  <a:cxn ang="0">
                    <a:pos x="3854" y="2013"/>
                  </a:cxn>
                  <a:cxn ang="0">
                    <a:pos x="3372" y="2032"/>
                  </a:cxn>
                  <a:cxn ang="0">
                    <a:pos x="3042" y="2032"/>
                  </a:cxn>
                  <a:cxn ang="0">
                    <a:pos x="2560" y="2013"/>
                  </a:cxn>
                  <a:cxn ang="0">
                    <a:pos x="2104" y="1973"/>
                  </a:cxn>
                  <a:cxn ang="0">
                    <a:pos x="1678" y="1912"/>
                  </a:cxn>
                  <a:cxn ang="0">
                    <a:pos x="1287" y="1832"/>
                  </a:cxn>
                  <a:cxn ang="0">
                    <a:pos x="938" y="1736"/>
                  </a:cxn>
                  <a:cxn ang="0">
                    <a:pos x="637" y="1625"/>
                  </a:cxn>
                  <a:cxn ang="0">
                    <a:pos x="464" y="1544"/>
                  </a:cxn>
                  <a:cxn ang="0">
                    <a:pos x="351" y="1480"/>
                  </a:cxn>
                  <a:cxn ang="0">
                    <a:pos x="251" y="1412"/>
                  </a:cxn>
                  <a:cxn ang="0">
                    <a:pos x="168" y="1343"/>
                  </a:cxn>
                  <a:cxn ang="0">
                    <a:pos x="101" y="1271"/>
                  </a:cxn>
                  <a:cxn ang="0">
                    <a:pos x="50" y="1198"/>
                  </a:cxn>
                  <a:cxn ang="0">
                    <a:pos x="16" y="1121"/>
                  </a:cxn>
                  <a:cxn ang="0">
                    <a:pos x="0" y="1044"/>
                  </a:cxn>
                  <a:cxn ang="0">
                    <a:pos x="0" y="991"/>
                  </a:cxn>
                  <a:cxn ang="0">
                    <a:pos x="16" y="913"/>
                  </a:cxn>
                  <a:cxn ang="0">
                    <a:pos x="50" y="837"/>
                  </a:cxn>
                  <a:cxn ang="0">
                    <a:pos x="101" y="762"/>
                  </a:cxn>
                  <a:cxn ang="0">
                    <a:pos x="168" y="690"/>
                  </a:cxn>
                  <a:cxn ang="0">
                    <a:pos x="251" y="621"/>
                  </a:cxn>
                  <a:cxn ang="0">
                    <a:pos x="351" y="554"/>
                  </a:cxn>
                  <a:cxn ang="0">
                    <a:pos x="464" y="490"/>
                  </a:cxn>
                  <a:cxn ang="0">
                    <a:pos x="637" y="408"/>
                  </a:cxn>
                  <a:cxn ang="0">
                    <a:pos x="938" y="298"/>
                  </a:cxn>
                  <a:cxn ang="0">
                    <a:pos x="1287" y="202"/>
                  </a:cxn>
                  <a:cxn ang="0">
                    <a:pos x="1678" y="123"/>
                  </a:cxn>
                  <a:cxn ang="0">
                    <a:pos x="2104" y="62"/>
                  </a:cxn>
                  <a:cxn ang="0">
                    <a:pos x="2560" y="21"/>
                  </a:cxn>
                  <a:cxn ang="0">
                    <a:pos x="3042" y="2"/>
                  </a:cxn>
                  <a:cxn ang="0">
                    <a:pos x="3372" y="2"/>
                  </a:cxn>
                  <a:cxn ang="0">
                    <a:pos x="3854" y="21"/>
                  </a:cxn>
                  <a:cxn ang="0">
                    <a:pos x="4310" y="62"/>
                  </a:cxn>
                  <a:cxn ang="0">
                    <a:pos x="4736" y="123"/>
                  </a:cxn>
                  <a:cxn ang="0">
                    <a:pos x="5127" y="202"/>
                  </a:cxn>
                  <a:cxn ang="0">
                    <a:pos x="5476" y="298"/>
                  </a:cxn>
                  <a:cxn ang="0">
                    <a:pos x="5779" y="408"/>
                  </a:cxn>
                  <a:cxn ang="0">
                    <a:pos x="5952" y="490"/>
                  </a:cxn>
                  <a:cxn ang="0">
                    <a:pos x="6064" y="554"/>
                  </a:cxn>
                  <a:cxn ang="0">
                    <a:pos x="6163" y="621"/>
                  </a:cxn>
                  <a:cxn ang="0">
                    <a:pos x="6246" y="690"/>
                  </a:cxn>
                  <a:cxn ang="0">
                    <a:pos x="6315" y="762"/>
                  </a:cxn>
                  <a:cxn ang="0">
                    <a:pos x="6365" y="837"/>
                  </a:cxn>
                  <a:cxn ang="0">
                    <a:pos x="6398" y="913"/>
                  </a:cxn>
                  <a:cxn ang="0">
                    <a:pos x="6414" y="991"/>
                  </a:cxn>
                </a:cxnLst>
                <a:rect l="0" t="0" r="r" b="b"/>
                <a:pathLst>
                  <a:path w="6416" h="2034">
                    <a:moveTo>
                      <a:pt x="6416" y="1017"/>
                    </a:moveTo>
                    <a:lnTo>
                      <a:pt x="6416" y="1017"/>
                    </a:lnTo>
                    <a:lnTo>
                      <a:pt x="6414" y="1044"/>
                    </a:lnTo>
                    <a:lnTo>
                      <a:pt x="6411" y="1070"/>
                    </a:lnTo>
                    <a:lnTo>
                      <a:pt x="6406" y="1095"/>
                    </a:lnTo>
                    <a:lnTo>
                      <a:pt x="6398" y="1121"/>
                    </a:lnTo>
                    <a:lnTo>
                      <a:pt x="6390" y="1146"/>
                    </a:lnTo>
                    <a:lnTo>
                      <a:pt x="6379" y="1172"/>
                    </a:lnTo>
                    <a:lnTo>
                      <a:pt x="6365" y="1198"/>
                    </a:lnTo>
                    <a:lnTo>
                      <a:pt x="6350" y="1222"/>
                    </a:lnTo>
                    <a:lnTo>
                      <a:pt x="6333" y="1247"/>
                    </a:lnTo>
                    <a:lnTo>
                      <a:pt x="6315" y="1271"/>
                    </a:lnTo>
                    <a:lnTo>
                      <a:pt x="6294" y="1295"/>
                    </a:lnTo>
                    <a:lnTo>
                      <a:pt x="6272" y="1319"/>
                    </a:lnTo>
                    <a:lnTo>
                      <a:pt x="6246" y="1343"/>
                    </a:lnTo>
                    <a:lnTo>
                      <a:pt x="6221" y="1367"/>
                    </a:lnTo>
                    <a:lnTo>
                      <a:pt x="6193" y="1390"/>
                    </a:lnTo>
                    <a:lnTo>
                      <a:pt x="6163" y="1412"/>
                    </a:lnTo>
                    <a:lnTo>
                      <a:pt x="6133" y="1436"/>
                    </a:lnTo>
                    <a:lnTo>
                      <a:pt x="6099" y="1459"/>
                    </a:lnTo>
                    <a:lnTo>
                      <a:pt x="6064" y="1480"/>
                    </a:lnTo>
                    <a:lnTo>
                      <a:pt x="6029" y="1502"/>
                    </a:lnTo>
                    <a:lnTo>
                      <a:pt x="5990" y="1523"/>
                    </a:lnTo>
                    <a:lnTo>
                      <a:pt x="5952" y="1544"/>
                    </a:lnTo>
                    <a:lnTo>
                      <a:pt x="5910" y="1564"/>
                    </a:lnTo>
                    <a:lnTo>
                      <a:pt x="5867" y="1585"/>
                    </a:lnTo>
                    <a:lnTo>
                      <a:pt x="5779" y="1625"/>
                    </a:lnTo>
                    <a:lnTo>
                      <a:pt x="5683" y="1664"/>
                    </a:lnTo>
                    <a:lnTo>
                      <a:pt x="5582" y="1700"/>
                    </a:lnTo>
                    <a:lnTo>
                      <a:pt x="5476" y="1736"/>
                    </a:lnTo>
                    <a:lnTo>
                      <a:pt x="5364" y="1769"/>
                    </a:lnTo>
                    <a:lnTo>
                      <a:pt x="5247" y="1801"/>
                    </a:lnTo>
                    <a:lnTo>
                      <a:pt x="5127" y="1832"/>
                    </a:lnTo>
                    <a:lnTo>
                      <a:pt x="5001" y="1861"/>
                    </a:lnTo>
                    <a:lnTo>
                      <a:pt x="4871" y="1886"/>
                    </a:lnTo>
                    <a:lnTo>
                      <a:pt x="4736" y="1912"/>
                    </a:lnTo>
                    <a:lnTo>
                      <a:pt x="4599" y="1934"/>
                    </a:lnTo>
                    <a:lnTo>
                      <a:pt x="4456" y="1953"/>
                    </a:lnTo>
                    <a:lnTo>
                      <a:pt x="4310" y="1973"/>
                    </a:lnTo>
                    <a:lnTo>
                      <a:pt x="4162" y="1989"/>
                    </a:lnTo>
                    <a:lnTo>
                      <a:pt x="4009" y="2002"/>
                    </a:lnTo>
                    <a:lnTo>
                      <a:pt x="3854" y="2013"/>
                    </a:lnTo>
                    <a:lnTo>
                      <a:pt x="3696" y="2022"/>
                    </a:lnTo>
                    <a:lnTo>
                      <a:pt x="3535" y="2029"/>
                    </a:lnTo>
                    <a:lnTo>
                      <a:pt x="3372" y="2032"/>
                    </a:lnTo>
                    <a:lnTo>
                      <a:pt x="3207" y="2034"/>
                    </a:lnTo>
                    <a:lnTo>
                      <a:pt x="3207" y="2034"/>
                    </a:lnTo>
                    <a:lnTo>
                      <a:pt x="3042" y="2032"/>
                    </a:lnTo>
                    <a:lnTo>
                      <a:pt x="2879" y="2029"/>
                    </a:lnTo>
                    <a:lnTo>
                      <a:pt x="2719" y="2022"/>
                    </a:lnTo>
                    <a:lnTo>
                      <a:pt x="2560" y="2013"/>
                    </a:lnTo>
                    <a:lnTo>
                      <a:pt x="2405" y="2002"/>
                    </a:lnTo>
                    <a:lnTo>
                      <a:pt x="2253" y="1989"/>
                    </a:lnTo>
                    <a:lnTo>
                      <a:pt x="2104" y="1973"/>
                    </a:lnTo>
                    <a:lnTo>
                      <a:pt x="1958" y="1953"/>
                    </a:lnTo>
                    <a:lnTo>
                      <a:pt x="1816" y="1934"/>
                    </a:lnTo>
                    <a:lnTo>
                      <a:pt x="1678" y="1912"/>
                    </a:lnTo>
                    <a:lnTo>
                      <a:pt x="1544" y="1886"/>
                    </a:lnTo>
                    <a:lnTo>
                      <a:pt x="1414" y="1861"/>
                    </a:lnTo>
                    <a:lnTo>
                      <a:pt x="1287" y="1832"/>
                    </a:lnTo>
                    <a:lnTo>
                      <a:pt x="1167" y="1801"/>
                    </a:lnTo>
                    <a:lnTo>
                      <a:pt x="1050" y="1769"/>
                    </a:lnTo>
                    <a:lnTo>
                      <a:pt x="938" y="1736"/>
                    </a:lnTo>
                    <a:lnTo>
                      <a:pt x="833" y="1700"/>
                    </a:lnTo>
                    <a:lnTo>
                      <a:pt x="732" y="1664"/>
                    </a:lnTo>
                    <a:lnTo>
                      <a:pt x="637" y="1625"/>
                    </a:lnTo>
                    <a:lnTo>
                      <a:pt x="548" y="1585"/>
                    </a:lnTo>
                    <a:lnTo>
                      <a:pt x="504" y="1564"/>
                    </a:lnTo>
                    <a:lnTo>
                      <a:pt x="464" y="1544"/>
                    </a:lnTo>
                    <a:lnTo>
                      <a:pt x="424" y="1523"/>
                    </a:lnTo>
                    <a:lnTo>
                      <a:pt x="386" y="1502"/>
                    </a:lnTo>
                    <a:lnTo>
                      <a:pt x="351" y="1480"/>
                    </a:lnTo>
                    <a:lnTo>
                      <a:pt x="315" y="1459"/>
                    </a:lnTo>
                    <a:lnTo>
                      <a:pt x="283" y="1436"/>
                    </a:lnTo>
                    <a:lnTo>
                      <a:pt x="251" y="1412"/>
                    </a:lnTo>
                    <a:lnTo>
                      <a:pt x="223" y="1390"/>
                    </a:lnTo>
                    <a:lnTo>
                      <a:pt x="194" y="1367"/>
                    </a:lnTo>
                    <a:lnTo>
                      <a:pt x="168" y="1343"/>
                    </a:lnTo>
                    <a:lnTo>
                      <a:pt x="144" y="1319"/>
                    </a:lnTo>
                    <a:lnTo>
                      <a:pt x="122" y="1295"/>
                    </a:lnTo>
                    <a:lnTo>
                      <a:pt x="101" y="1271"/>
                    </a:lnTo>
                    <a:lnTo>
                      <a:pt x="82" y="1247"/>
                    </a:lnTo>
                    <a:lnTo>
                      <a:pt x="64" y="1222"/>
                    </a:lnTo>
                    <a:lnTo>
                      <a:pt x="50" y="1198"/>
                    </a:lnTo>
                    <a:lnTo>
                      <a:pt x="37" y="1172"/>
                    </a:lnTo>
                    <a:lnTo>
                      <a:pt x="26" y="1146"/>
                    </a:lnTo>
                    <a:lnTo>
                      <a:pt x="16" y="1121"/>
                    </a:lnTo>
                    <a:lnTo>
                      <a:pt x="10" y="1095"/>
                    </a:lnTo>
                    <a:lnTo>
                      <a:pt x="3" y="1070"/>
                    </a:lnTo>
                    <a:lnTo>
                      <a:pt x="0" y="1044"/>
                    </a:lnTo>
                    <a:lnTo>
                      <a:pt x="0" y="1017"/>
                    </a:lnTo>
                    <a:lnTo>
                      <a:pt x="0" y="1017"/>
                    </a:lnTo>
                    <a:lnTo>
                      <a:pt x="0" y="991"/>
                    </a:lnTo>
                    <a:lnTo>
                      <a:pt x="3" y="964"/>
                    </a:lnTo>
                    <a:lnTo>
                      <a:pt x="10" y="938"/>
                    </a:lnTo>
                    <a:lnTo>
                      <a:pt x="16" y="913"/>
                    </a:lnTo>
                    <a:lnTo>
                      <a:pt x="26" y="887"/>
                    </a:lnTo>
                    <a:lnTo>
                      <a:pt x="37" y="861"/>
                    </a:lnTo>
                    <a:lnTo>
                      <a:pt x="50" y="837"/>
                    </a:lnTo>
                    <a:lnTo>
                      <a:pt x="64" y="812"/>
                    </a:lnTo>
                    <a:lnTo>
                      <a:pt x="82" y="788"/>
                    </a:lnTo>
                    <a:lnTo>
                      <a:pt x="101" y="762"/>
                    </a:lnTo>
                    <a:lnTo>
                      <a:pt x="122" y="738"/>
                    </a:lnTo>
                    <a:lnTo>
                      <a:pt x="144" y="714"/>
                    </a:lnTo>
                    <a:lnTo>
                      <a:pt x="168" y="690"/>
                    </a:lnTo>
                    <a:lnTo>
                      <a:pt x="194" y="668"/>
                    </a:lnTo>
                    <a:lnTo>
                      <a:pt x="223" y="644"/>
                    </a:lnTo>
                    <a:lnTo>
                      <a:pt x="251" y="621"/>
                    </a:lnTo>
                    <a:lnTo>
                      <a:pt x="283" y="599"/>
                    </a:lnTo>
                    <a:lnTo>
                      <a:pt x="315" y="576"/>
                    </a:lnTo>
                    <a:lnTo>
                      <a:pt x="351" y="554"/>
                    </a:lnTo>
                    <a:lnTo>
                      <a:pt x="386" y="532"/>
                    </a:lnTo>
                    <a:lnTo>
                      <a:pt x="424" y="511"/>
                    </a:lnTo>
                    <a:lnTo>
                      <a:pt x="464" y="490"/>
                    </a:lnTo>
                    <a:lnTo>
                      <a:pt x="504" y="469"/>
                    </a:lnTo>
                    <a:lnTo>
                      <a:pt x="548" y="448"/>
                    </a:lnTo>
                    <a:lnTo>
                      <a:pt x="637" y="408"/>
                    </a:lnTo>
                    <a:lnTo>
                      <a:pt x="732" y="370"/>
                    </a:lnTo>
                    <a:lnTo>
                      <a:pt x="833" y="333"/>
                    </a:lnTo>
                    <a:lnTo>
                      <a:pt x="938" y="298"/>
                    </a:lnTo>
                    <a:lnTo>
                      <a:pt x="1050" y="264"/>
                    </a:lnTo>
                    <a:lnTo>
                      <a:pt x="1167" y="232"/>
                    </a:lnTo>
                    <a:lnTo>
                      <a:pt x="1287" y="202"/>
                    </a:lnTo>
                    <a:lnTo>
                      <a:pt x="1414" y="173"/>
                    </a:lnTo>
                    <a:lnTo>
                      <a:pt x="1544" y="147"/>
                    </a:lnTo>
                    <a:lnTo>
                      <a:pt x="1678" y="123"/>
                    </a:lnTo>
                    <a:lnTo>
                      <a:pt x="1816" y="101"/>
                    </a:lnTo>
                    <a:lnTo>
                      <a:pt x="1958" y="80"/>
                    </a:lnTo>
                    <a:lnTo>
                      <a:pt x="2104" y="62"/>
                    </a:lnTo>
                    <a:lnTo>
                      <a:pt x="2253" y="46"/>
                    </a:lnTo>
                    <a:lnTo>
                      <a:pt x="2405" y="32"/>
                    </a:lnTo>
                    <a:lnTo>
                      <a:pt x="2560" y="21"/>
                    </a:lnTo>
                    <a:lnTo>
                      <a:pt x="2719" y="11"/>
                    </a:lnTo>
                    <a:lnTo>
                      <a:pt x="2879" y="5"/>
                    </a:lnTo>
                    <a:lnTo>
                      <a:pt x="3042" y="2"/>
                    </a:lnTo>
                    <a:lnTo>
                      <a:pt x="3207" y="0"/>
                    </a:lnTo>
                    <a:lnTo>
                      <a:pt x="3207" y="0"/>
                    </a:lnTo>
                    <a:lnTo>
                      <a:pt x="3372" y="2"/>
                    </a:lnTo>
                    <a:lnTo>
                      <a:pt x="3535" y="5"/>
                    </a:lnTo>
                    <a:lnTo>
                      <a:pt x="3696" y="11"/>
                    </a:lnTo>
                    <a:lnTo>
                      <a:pt x="3854" y="21"/>
                    </a:lnTo>
                    <a:lnTo>
                      <a:pt x="4009" y="32"/>
                    </a:lnTo>
                    <a:lnTo>
                      <a:pt x="4162" y="46"/>
                    </a:lnTo>
                    <a:lnTo>
                      <a:pt x="4310" y="62"/>
                    </a:lnTo>
                    <a:lnTo>
                      <a:pt x="4456" y="80"/>
                    </a:lnTo>
                    <a:lnTo>
                      <a:pt x="4599" y="101"/>
                    </a:lnTo>
                    <a:lnTo>
                      <a:pt x="4736" y="123"/>
                    </a:lnTo>
                    <a:lnTo>
                      <a:pt x="4871" y="147"/>
                    </a:lnTo>
                    <a:lnTo>
                      <a:pt x="5001" y="173"/>
                    </a:lnTo>
                    <a:lnTo>
                      <a:pt x="5127" y="202"/>
                    </a:lnTo>
                    <a:lnTo>
                      <a:pt x="5247" y="232"/>
                    </a:lnTo>
                    <a:lnTo>
                      <a:pt x="5364" y="264"/>
                    </a:lnTo>
                    <a:lnTo>
                      <a:pt x="5476" y="298"/>
                    </a:lnTo>
                    <a:lnTo>
                      <a:pt x="5582" y="333"/>
                    </a:lnTo>
                    <a:lnTo>
                      <a:pt x="5683" y="370"/>
                    </a:lnTo>
                    <a:lnTo>
                      <a:pt x="5779" y="408"/>
                    </a:lnTo>
                    <a:lnTo>
                      <a:pt x="5867" y="448"/>
                    </a:lnTo>
                    <a:lnTo>
                      <a:pt x="5910" y="469"/>
                    </a:lnTo>
                    <a:lnTo>
                      <a:pt x="5952" y="490"/>
                    </a:lnTo>
                    <a:lnTo>
                      <a:pt x="5990" y="511"/>
                    </a:lnTo>
                    <a:lnTo>
                      <a:pt x="6029" y="532"/>
                    </a:lnTo>
                    <a:lnTo>
                      <a:pt x="6064" y="554"/>
                    </a:lnTo>
                    <a:lnTo>
                      <a:pt x="6099" y="576"/>
                    </a:lnTo>
                    <a:lnTo>
                      <a:pt x="6133" y="599"/>
                    </a:lnTo>
                    <a:lnTo>
                      <a:pt x="6163" y="621"/>
                    </a:lnTo>
                    <a:lnTo>
                      <a:pt x="6193" y="644"/>
                    </a:lnTo>
                    <a:lnTo>
                      <a:pt x="6221" y="668"/>
                    </a:lnTo>
                    <a:lnTo>
                      <a:pt x="6246" y="690"/>
                    </a:lnTo>
                    <a:lnTo>
                      <a:pt x="6272" y="714"/>
                    </a:lnTo>
                    <a:lnTo>
                      <a:pt x="6294" y="738"/>
                    </a:lnTo>
                    <a:lnTo>
                      <a:pt x="6315" y="762"/>
                    </a:lnTo>
                    <a:lnTo>
                      <a:pt x="6333" y="788"/>
                    </a:lnTo>
                    <a:lnTo>
                      <a:pt x="6350" y="812"/>
                    </a:lnTo>
                    <a:lnTo>
                      <a:pt x="6365" y="837"/>
                    </a:lnTo>
                    <a:lnTo>
                      <a:pt x="6379" y="861"/>
                    </a:lnTo>
                    <a:lnTo>
                      <a:pt x="6390" y="887"/>
                    </a:lnTo>
                    <a:lnTo>
                      <a:pt x="6398" y="913"/>
                    </a:lnTo>
                    <a:lnTo>
                      <a:pt x="6406" y="938"/>
                    </a:lnTo>
                    <a:lnTo>
                      <a:pt x="6411" y="964"/>
                    </a:lnTo>
                    <a:lnTo>
                      <a:pt x="6414" y="991"/>
                    </a:lnTo>
                    <a:lnTo>
                      <a:pt x="6416" y="1017"/>
                    </a:lnTo>
                    <a:lnTo>
                      <a:pt x="6416" y="1017"/>
                    </a:lnTo>
                    <a:close/>
                  </a:path>
                </a:pathLst>
              </a:custGeom>
              <a:gradFill flip="none" rotWithShape="1">
                <a:gsLst>
                  <a:gs pos="26000">
                    <a:schemeClr val="accent6">
                      <a:lumMod val="20000"/>
                      <a:lumOff val="80000"/>
                    </a:schemeClr>
                  </a:gs>
                  <a:gs pos="100000">
                    <a:schemeClr val="accent6"/>
                  </a:gs>
                </a:gsLst>
                <a:lin ang="1440000" scaled="0"/>
                <a:tileRect/>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grpSp>
        <p:sp>
          <p:nvSpPr>
            <p:cNvPr id="31" name="Freeform 15">
              <a:extLst>
                <a:ext uri="{FF2B5EF4-FFF2-40B4-BE49-F238E27FC236}">
                  <a16:creationId xmlns:a16="http://schemas.microsoft.com/office/drawing/2014/main" id="{665D42DD-892F-9E4F-BB5F-149C739A3D4B}"/>
                </a:ext>
              </a:extLst>
            </p:cNvPr>
            <p:cNvSpPr>
              <a:spLocks/>
            </p:cNvSpPr>
            <p:nvPr/>
          </p:nvSpPr>
          <p:spPr bwMode="auto">
            <a:xfrm>
              <a:off x="2103658" y="615933"/>
              <a:ext cx="3273779" cy="1023467"/>
            </a:xfrm>
            <a:custGeom>
              <a:avLst/>
              <a:gdLst/>
              <a:ahLst/>
              <a:cxnLst>
                <a:cxn ang="0">
                  <a:pos x="1196" y="8"/>
                </a:cxn>
                <a:cxn ang="0">
                  <a:pos x="660" y="76"/>
                </a:cxn>
                <a:cxn ang="0">
                  <a:pos x="438" y="128"/>
                </a:cxn>
                <a:cxn ang="0">
                  <a:pos x="256" y="194"/>
                </a:cxn>
                <a:cxn ang="0">
                  <a:pos x="118" y="268"/>
                </a:cxn>
                <a:cxn ang="0">
                  <a:pos x="30" y="352"/>
                </a:cxn>
                <a:cxn ang="0">
                  <a:pos x="0" y="440"/>
                </a:cxn>
                <a:cxn ang="0">
                  <a:pos x="16" y="504"/>
                </a:cxn>
                <a:cxn ang="0">
                  <a:pos x="84" y="586"/>
                </a:cxn>
                <a:cxn ang="0">
                  <a:pos x="202" y="660"/>
                </a:cxn>
                <a:cxn ang="0">
                  <a:pos x="364" y="728"/>
                </a:cxn>
                <a:cxn ang="0">
                  <a:pos x="618" y="796"/>
                </a:cxn>
                <a:cxn ang="0">
                  <a:pos x="1124" y="866"/>
                </a:cxn>
                <a:cxn ang="0">
                  <a:pos x="1376" y="680"/>
                </a:cxn>
                <a:cxn ang="0">
                  <a:pos x="1112" y="662"/>
                </a:cxn>
                <a:cxn ang="0">
                  <a:pos x="780" y="614"/>
                </a:cxn>
                <a:cxn ang="0">
                  <a:pos x="520" y="546"/>
                </a:cxn>
                <a:cxn ang="0">
                  <a:pos x="420" y="496"/>
                </a:cxn>
                <a:cxn ang="0">
                  <a:pos x="384" y="452"/>
                </a:cxn>
                <a:cxn ang="0">
                  <a:pos x="390" y="416"/>
                </a:cxn>
                <a:cxn ang="0">
                  <a:pos x="442" y="368"/>
                </a:cxn>
                <a:cxn ang="0">
                  <a:pos x="600" y="306"/>
                </a:cxn>
                <a:cxn ang="0">
                  <a:pos x="918" y="240"/>
                </a:cxn>
                <a:cxn ang="0">
                  <a:pos x="1300" y="202"/>
                </a:cxn>
                <a:cxn ang="0">
                  <a:pos x="1594" y="200"/>
                </a:cxn>
                <a:cxn ang="0">
                  <a:pos x="1984" y="228"/>
                </a:cxn>
                <a:cxn ang="0">
                  <a:pos x="2324" y="288"/>
                </a:cxn>
                <a:cxn ang="0">
                  <a:pos x="2532" y="358"/>
                </a:cxn>
                <a:cxn ang="0">
                  <a:pos x="2596" y="404"/>
                </a:cxn>
                <a:cxn ang="0">
                  <a:pos x="2610" y="440"/>
                </a:cxn>
                <a:cxn ang="0">
                  <a:pos x="2590" y="482"/>
                </a:cxn>
                <a:cxn ang="0">
                  <a:pos x="2494" y="538"/>
                </a:cxn>
                <a:cxn ang="0">
                  <a:pos x="2268" y="604"/>
                </a:cxn>
                <a:cxn ang="0">
                  <a:pos x="1970" y="654"/>
                </a:cxn>
                <a:cxn ang="0">
                  <a:pos x="1724" y="672"/>
                </a:cxn>
                <a:cxn ang="0">
                  <a:pos x="1722" y="874"/>
                </a:cxn>
                <a:cxn ang="0">
                  <a:pos x="2106" y="842"/>
                </a:cxn>
                <a:cxn ang="0">
                  <a:pos x="2538" y="756"/>
                </a:cxn>
                <a:cxn ang="0">
                  <a:pos x="2746" y="682"/>
                </a:cxn>
                <a:cxn ang="0">
                  <a:pos x="2872" y="614"/>
                </a:cxn>
                <a:cxn ang="0">
                  <a:pos x="2956" y="540"/>
                </a:cxn>
                <a:cxn ang="0">
                  <a:pos x="2992" y="460"/>
                </a:cxn>
                <a:cxn ang="0">
                  <a:pos x="2986" y="396"/>
                </a:cxn>
                <a:cxn ang="0">
                  <a:pos x="2926" y="310"/>
                </a:cxn>
                <a:cxn ang="0">
                  <a:pos x="2814" y="230"/>
                </a:cxn>
                <a:cxn ang="0">
                  <a:pos x="2652" y="160"/>
                </a:cxn>
                <a:cxn ang="0">
                  <a:pos x="2448" y="100"/>
                </a:cxn>
                <a:cxn ang="0">
                  <a:pos x="2080" y="34"/>
                </a:cxn>
                <a:cxn ang="0">
                  <a:pos x="1496" y="0"/>
                </a:cxn>
              </a:cxnLst>
              <a:rect l="0" t="0" r="r" b="b"/>
              <a:pathLst>
                <a:path w="2994" h="936">
                  <a:moveTo>
                    <a:pt x="1496" y="0"/>
                  </a:moveTo>
                  <a:lnTo>
                    <a:pt x="1496" y="0"/>
                  </a:lnTo>
                  <a:lnTo>
                    <a:pt x="1344" y="2"/>
                  </a:lnTo>
                  <a:lnTo>
                    <a:pt x="1196" y="8"/>
                  </a:lnTo>
                  <a:lnTo>
                    <a:pt x="1052" y="20"/>
                  </a:lnTo>
                  <a:lnTo>
                    <a:pt x="914" y="34"/>
                  </a:lnTo>
                  <a:lnTo>
                    <a:pt x="784" y="54"/>
                  </a:lnTo>
                  <a:lnTo>
                    <a:pt x="660" y="76"/>
                  </a:lnTo>
                  <a:lnTo>
                    <a:pt x="602" y="88"/>
                  </a:lnTo>
                  <a:lnTo>
                    <a:pt x="544" y="100"/>
                  </a:lnTo>
                  <a:lnTo>
                    <a:pt x="490" y="114"/>
                  </a:lnTo>
                  <a:lnTo>
                    <a:pt x="438" y="128"/>
                  </a:lnTo>
                  <a:lnTo>
                    <a:pt x="388" y="144"/>
                  </a:lnTo>
                  <a:lnTo>
                    <a:pt x="342" y="160"/>
                  </a:lnTo>
                  <a:lnTo>
                    <a:pt x="298" y="176"/>
                  </a:lnTo>
                  <a:lnTo>
                    <a:pt x="256" y="194"/>
                  </a:lnTo>
                  <a:lnTo>
                    <a:pt x="216" y="212"/>
                  </a:lnTo>
                  <a:lnTo>
                    <a:pt x="180" y="230"/>
                  </a:lnTo>
                  <a:lnTo>
                    <a:pt x="148" y="250"/>
                  </a:lnTo>
                  <a:lnTo>
                    <a:pt x="118" y="268"/>
                  </a:lnTo>
                  <a:lnTo>
                    <a:pt x="90" y="288"/>
                  </a:lnTo>
                  <a:lnTo>
                    <a:pt x="66" y="310"/>
                  </a:lnTo>
                  <a:lnTo>
                    <a:pt x="46" y="330"/>
                  </a:lnTo>
                  <a:lnTo>
                    <a:pt x="30" y="352"/>
                  </a:lnTo>
                  <a:lnTo>
                    <a:pt x="16" y="374"/>
                  </a:lnTo>
                  <a:lnTo>
                    <a:pt x="8" y="396"/>
                  </a:lnTo>
                  <a:lnTo>
                    <a:pt x="2" y="418"/>
                  </a:lnTo>
                  <a:lnTo>
                    <a:pt x="0" y="440"/>
                  </a:lnTo>
                  <a:lnTo>
                    <a:pt x="0" y="440"/>
                  </a:lnTo>
                  <a:lnTo>
                    <a:pt x="2" y="462"/>
                  </a:lnTo>
                  <a:lnTo>
                    <a:pt x="6" y="484"/>
                  </a:lnTo>
                  <a:lnTo>
                    <a:pt x="16" y="504"/>
                  </a:lnTo>
                  <a:lnTo>
                    <a:pt x="28" y="526"/>
                  </a:lnTo>
                  <a:lnTo>
                    <a:pt x="44" y="546"/>
                  </a:lnTo>
                  <a:lnTo>
                    <a:pt x="62" y="566"/>
                  </a:lnTo>
                  <a:lnTo>
                    <a:pt x="84" y="586"/>
                  </a:lnTo>
                  <a:lnTo>
                    <a:pt x="110" y="606"/>
                  </a:lnTo>
                  <a:lnTo>
                    <a:pt x="138" y="624"/>
                  </a:lnTo>
                  <a:lnTo>
                    <a:pt x="168" y="642"/>
                  </a:lnTo>
                  <a:lnTo>
                    <a:pt x="202" y="660"/>
                  </a:lnTo>
                  <a:lnTo>
                    <a:pt x="238" y="678"/>
                  </a:lnTo>
                  <a:lnTo>
                    <a:pt x="278" y="696"/>
                  </a:lnTo>
                  <a:lnTo>
                    <a:pt x="320" y="712"/>
                  </a:lnTo>
                  <a:lnTo>
                    <a:pt x="364" y="728"/>
                  </a:lnTo>
                  <a:lnTo>
                    <a:pt x="410" y="742"/>
                  </a:lnTo>
                  <a:lnTo>
                    <a:pt x="460" y="756"/>
                  </a:lnTo>
                  <a:lnTo>
                    <a:pt x="510" y="770"/>
                  </a:lnTo>
                  <a:lnTo>
                    <a:pt x="618" y="796"/>
                  </a:lnTo>
                  <a:lnTo>
                    <a:pt x="734" y="818"/>
                  </a:lnTo>
                  <a:lnTo>
                    <a:pt x="858" y="838"/>
                  </a:lnTo>
                  <a:lnTo>
                    <a:pt x="988" y="854"/>
                  </a:lnTo>
                  <a:lnTo>
                    <a:pt x="1124" y="866"/>
                  </a:lnTo>
                  <a:lnTo>
                    <a:pt x="1264" y="874"/>
                  </a:lnTo>
                  <a:lnTo>
                    <a:pt x="1410" y="880"/>
                  </a:lnTo>
                  <a:lnTo>
                    <a:pt x="1116" y="772"/>
                  </a:lnTo>
                  <a:lnTo>
                    <a:pt x="1376" y="680"/>
                  </a:lnTo>
                  <a:lnTo>
                    <a:pt x="1376" y="680"/>
                  </a:lnTo>
                  <a:lnTo>
                    <a:pt x="1288" y="676"/>
                  </a:lnTo>
                  <a:lnTo>
                    <a:pt x="1200" y="670"/>
                  </a:lnTo>
                  <a:lnTo>
                    <a:pt x="1112" y="662"/>
                  </a:lnTo>
                  <a:lnTo>
                    <a:pt x="1026" y="652"/>
                  </a:lnTo>
                  <a:lnTo>
                    <a:pt x="940" y="642"/>
                  </a:lnTo>
                  <a:lnTo>
                    <a:pt x="858" y="628"/>
                  </a:lnTo>
                  <a:lnTo>
                    <a:pt x="780" y="614"/>
                  </a:lnTo>
                  <a:lnTo>
                    <a:pt x="706" y="600"/>
                  </a:lnTo>
                  <a:lnTo>
                    <a:pt x="638" y="582"/>
                  </a:lnTo>
                  <a:lnTo>
                    <a:pt x="576" y="564"/>
                  </a:lnTo>
                  <a:lnTo>
                    <a:pt x="520" y="546"/>
                  </a:lnTo>
                  <a:lnTo>
                    <a:pt x="474" y="526"/>
                  </a:lnTo>
                  <a:lnTo>
                    <a:pt x="452" y="516"/>
                  </a:lnTo>
                  <a:lnTo>
                    <a:pt x="436" y="506"/>
                  </a:lnTo>
                  <a:lnTo>
                    <a:pt x="420" y="496"/>
                  </a:lnTo>
                  <a:lnTo>
                    <a:pt x="406" y="484"/>
                  </a:lnTo>
                  <a:lnTo>
                    <a:pt x="396" y="474"/>
                  </a:lnTo>
                  <a:lnTo>
                    <a:pt x="390" y="462"/>
                  </a:lnTo>
                  <a:lnTo>
                    <a:pt x="384" y="452"/>
                  </a:lnTo>
                  <a:lnTo>
                    <a:pt x="384" y="440"/>
                  </a:lnTo>
                  <a:lnTo>
                    <a:pt x="384" y="440"/>
                  </a:lnTo>
                  <a:lnTo>
                    <a:pt x="384" y="428"/>
                  </a:lnTo>
                  <a:lnTo>
                    <a:pt x="390" y="416"/>
                  </a:lnTo>
                  <a:lnTo>
                    <a:pt x="398" y="404"/>
                  </a:lnTo>
                  <a:lnTo>
                    <a:pt x="410" y="392"/>
                  </a:lnTo>
                  <a:lnTo>
                    <a:pt x="424" y="380"/>
                  </a:lnTo>
                  <a:lnTo>
                    <a:pt x="442" y="368"/>
                  </a:lnTo>
                  <a:lnTo>
                    <a:pt x="462" y="358"/>
                  </a:lnTo>
                  <a:lnTo>
                    <a:pt x="484" y="346"/>
                  </a:lnTo>
                  <a:lnTo>
                    <a:pt x="538" y="326"/>
                  </a:lnTo>
                  <a:lnTo>
                    <a:pt x="600" y="306"/>
                  </a:lnTo>
                  <a:lnTo>
                    <a:pt x="670" y="288"/>
                  </a:lnTo>
                  <a:lnTo>
                    <a:pt x="746" y="270"/>
                  </a:lnTo>
                  <a:lnTo>
                    <a:pt x="830" y="254"/>
                  </a:lnTo>
                  <a:lnTo>
                    <a:pt x="918" y="240"/>
                  </a:lnTo>
                  <a:lnTo>
                    <a:pt x="1010" y="228"/>
                  </a:lnTo>
                  <a:lnTo>
                    <a:pt x="1104" y="218"/>
                  </a:lnTo>
                  <a:lnTo>
                    <a:pt x="1202" y="208"/>
                  </a:lnTo>
                  <a:lnTo>
                    <a:pt x="1300" y="202"/>
                  </a:lnTo>
                  <a:lnTo>
                    <a:pt x="1400" y="200"/>
                  </a:lnTo>
                  <a:lnTo>
                    <a:pt x="1496" y="198"/>
                  </a:lnTo>
                  <a:lnTo>
                    <a:pt x="1496" y="198"/>
                  </a:lnTo>
                  <a:lnTo>
                    <a:pt x="1594" y="200"/>
                  </a:lnTo>
                  <a:lnTo>
                    <a:pt x="1694" y="202"/>
                  </a:lnTo>
                  <a:lnTo>
                    <a:pt x="1792" y="208"/>
                  </a:lnTo>
                  <a:lnTo>
                    <a:pt x="1890" y="218"/>
                  </a:lnTo>
                  <a:lnTo>
                    <a:pt x="1984" y="228"/>
                  </a:lnTo>
                  <a:lnTo>
                    <a:pt x="2076" y="240"/>
                  </a:lnTo>
                  <a:lnTo>
                    <a:pt x="2164" y="254"/>
                  </a:lnTo>
                  <a:lnTo>
                    <a:pt x="2248" y="270"/>
                  </a:lnTo>
                  <a:lnTo>
                    <a:pt x="2324" y="288"/>
                  </a:lnTo>
                  <a:lnTo>
                    <a:pt x="2394" y="306"/>
                  </a:lnTo>
                  <a:lnTo>
                    <a:pt x="2456" y="326"/>
                  </a:lnTo>
                  <a:lnTo>
                    <a:pt x="2510" y="346"/>
                  </a:lnTo>
                  <a:lnTo>
                    <a:pt x="2532" y="358"/>
                  </a:lnTo>
                  <a:lnTo>
                    <a:pt x="2552" y="368"/>
                  </a:lnTo>
                  <a:lnTo>
                    <a:pt x="2570" y="380"/>
                  </a:lnTo>
                  <a:lnTo>
                    <a:pt x="2584" y="392"/>
                  </a:lnTo>
                  <a:lnTo>
                    <a:pt x="2596" y="404"/>
                  </a:lnTo>
                  <a:lnTo>
                    <a:pt x="2604" y="416"/>
                  </a:lnTo>
                  <a:lnTo>
                    <a:pt x="2608" y="428"/>
                  </a:lnTo>
                  <a:lnTo>
                    <a:pt x="2610" y="440"/>
                  </a:lnTo>
                  <a:lnTo>
                    <a:pt x="2610" y="440"/>
                  </a:lnTo>
                  <a:lnTo>
                    <a:pt x="2610" y="450"/>
                  </a:lnTo>
                  <a:lnTo>
                    <a:pt x="2606" y="460"/>
                  </a:lnTo>
                  <a:lnTo>
                    <a:pt x="2600" y="470"/>
                  </a:lnTo>
                  <a:lnTo>
                    <a:pt x="2590" y="482"/>
                  </a:lnTo>
                  <a:lnTo>
                    <a:pt x="2580" y="492"/>
                  </a:lnTo>
                  <a:lnTo>
                    <a:pt x="2566" y="500"/>
                  </a:lnTo>
                  <a:lnTo>
                    <a:pt x="2534" y="520"/>
                  </a:lnTo>
                  <a:lnTo>
                    <a:pt x="2494" y="538"/>
                  </a:lnTo>
                  <a:lnTo>
                    <a:pt x="2446" y="556"/>
                  </a:lnTo>
                  <a:lnTo>
                    <a:pt x="2392" y="574"/>
                  </a:lnTo>
                  <a:lnTo>
                    <a:pt x="2332" y="590"/>
                  </a:lnTo>
                  <a:lnTo>
                    <a:pt x="2268" y="604"/>
                  </a:lnTo>
                  <a:lnTo>
                    <a:pt x="2198" y="618"/>
                  </a:lnTo>
                  <a:lnTo>
                    <a:pt x="2124" y="632"/>
                  </a:lnTo>
                  <a:lnTo>
                    <a:pt x="2048" y="642"/>
                  </a:lnTo>
                  <a:lnTo>
                    <a:pt x="1970" y="654"/>
                  </a:lnTo>
                  <a:lnTo>
                    <a:pt x="1888" y="662"/>
                  </a:lnTo>
                  <a:lnTo>
                    <a:pt x="1808" y="670"/>
                  </a:lnTo>
                  <a:lnTo>
                    <a:pt x="1724" y="674"/>
                  </a:lnTo>
                  <a:lnTo>
                    <a:pt x="1724" y="672"/>
                  </a:lnTo>
                  <a:lnTo>
                    <a:pt x="1726" y="604"/>
                  </a:lnTo>
                  <a:lnTo>
                    <a:pt x="1262" y="770"/>
                  </a:lnTo>
                  <a:lnTo>
                    <a:pt x="1722" y="936"/>
                  </a:lnTo>
                  <a:lnTo>
                    <a:pt x="1722" y="874"/>
                  </a:lnTo>
                  <a:lnTo>
                    <a:pt x="1722" y="874"/>
                  </a:lnTo>
                  <a:lnTo>
                    <a:pt x="1856" y="868"/>
                  </a:lnTo>
                  <a:lnTo>
                    <a:pt x="1984" y="856"/>
                  </a:lnTo>
                  <a:lnTo>
                    <a:pt x="2106" y="842"/>
                  </a:lnTo>
                  <a:lnTo>
                    <a:pt x="2224" y="824"/>
                  </a:lnTo>
                  <a:lnTo>
                    <a:pt x="2336" y="804"/>
                  </a:lnTo>
                  <a:lnTo>
                    <a:pt x="2440" y="782"/>
                  </a:lnTo>
                  <a:lnTo>
                    <a:pt x="2538" y="756"/>
                  </a:lnTo>
                  <a:lnTo>
                    <a:pt x="2628" y="728"/>
                  </a:lnTo>
                  <a:lnTo>
                    <a:pt x="2670" y="714"/>
                  </a:lnTo>
                  <a:lnTo>
                    <a:pt x="2710" y="698"/>
                  </a:lnTo>
                  <a:lnTo>
                    <a:pt x="2746" y="682"/>
                  </a:lnTo>
                  <a:lnTo>
                    <a:pt x="2782" y="666"/>
                  </a:lnTo>
                  <a:lnTo>
                    <a:pt x="2814" y="650"/>
                  </a:lnTo>
                  <a:lnTo>
                    <a:pt x="2844" y="632"/>
                  </a:lnTo>
                  <a:lnTo>
                    <a:pt x="2872" y="614"/>
                  </a:lnTo>
                  <a:lnTo>
                    <a:pt x="2896" y="596"/>
                  </a:lnTo>
                  <a:lnTo>
                    <a:pt x="2920" y="578"/>
                  </a:lnTo>
                  <a:lnTo>
                    <a:pt x="2938" y="560"/>
                  </a:lnTo>
                  <a:lnTo>
                    <a:pt x="2956" y="540"/>
                  </a:lnTo>
                  <a:lnTo>
                    <a:pt x="2970" y="520"/>
                  </a:lnTo>
                  <a:lnTo>
                    <a:pt x="2980" y="500"/>
                  </a:lnTo>
                  <a:lnTo>
                    <a:pt x="2988" y="480"/>
                  </a:lnTo>
                  <a:lnTo>
                    <a:pt x="2992" y="460"/>
                  </a:lnTo>
                  <a:lnTo>
                    <a:pt x="2994" y="440"/>
                  </a:lnTo>
                  <a:lnTo>
                    <a:pt x="2994" y="440"/>
                  </a:lnTo>
                  <a:lnTo>
                    <a:pt x="2992" y="418"/>
                  </a:lnTo>
                  <a:lnTo>
                    <a:pt x="2986" y="396"/>
                  </a:lnTo>
                  <a:lnTo>
                    <a:pt x="2978" y="374"/>
                  </a:lnTo>
                  <a:lnTo>
                    <a:pt x="2964" y="352"/>
                  </a:lnTo>
                  <a:lnTo>
                    <a:pt x="2948" y="330"/>
                  </a:lnTo>
                  <a:lnTo>
                    <a:pt x="2926" y="310"/>
                  </a:lnTo>
                  <a:lnTo>
                    <a:pt x="2904" y="288"/>
                  </a:lnTo>
                  <a:lnTo>
                    <a:pt x="2876" y="268"/>
                  </a:lnTo>
                  <a:lnTo>
                    <a:pt x="2846" y="250"/>
                  </a:lnTo>
                  <a:lnTo>
                    <a:pt x="2814" y="230"/>
                  </a:lnTo>
                  <a:lnTo>
                    <a:pt x="2778" y="212"/>
                  </a:lnTo>
                  <a:lnTo>
                    <a:pt x="2738" y="194"/>
                  </a:lnTo>
                  <a:lnTo>
                    <a:pt x="2696" y="176"/>
                  </a:lnTo>
                  <a:lnTo>
                    <a:pt x="2652" y="160"/>
                  </a:lnTo>
                  <a:lnTo>
                    <a:pt x="2604" y="144"/>
                  </a:lnTo>
                  <a:lnTo>
                    <a:pt x="2556" y="128"/>
                  </a:lnTo>
                  <a:lnTo>
                    <a:pt x="2504" y="114"/>
                  </a:lnTo>
                  <a:lnTo>
                    <a:pt x="2448" y="100"/>
                  </a:lnTo>
                  <a:lnTo>
                    <a:pt x="2392" y="88"/>
                  </a:lnTo>
                  <a:lnTo>
                    <a:pt x="2334" y="76"/>
                  </a:lnTo>
                  <a:lnTo>
                    <a:pt x="2210" y="54"/>
                  </a:lnTo>
                  <a:lnTo>
                    <a:pt x="2080" y="34"/>
                  </a:lnTo>
                  <a:lnTo>
                    <a:pt x="1942" y="20"/>
                  </a:lnTo>
                  <a:lnTo>
                    <a:pt x="1798" y="8"/>
                  </a:lnTo>
                  <a:lnTo>
                    <a:pt x="1650" y="2"/>
                  </a:lnTo>
                  <a:lnTo>
                    <a:pt x="149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3200" dirty="0"/>
            </a:p>
          </p:txBody>
        </p:sp>
      </p:grpSp>
      <p:grpSp>
        <p:nvGrpSpPr>
          <p:cNvPr id="34" name="Group 67">
            <a:extLst>
              <a:ext uri="{FF2B5EF4-FFF2-40B4-BE49-F238E27FC236}">
                <a16:creationId xmlns:a16="http://schemas.microsoft.com/office/drawing/2014/main" id="{1E9C1A81-79B7-AA43-8916-CF640B03B84C}"/>
              </a:ext>
            </a:extLst>
          </p:cNvPr>
          <p:cNvGrpSpPr/>
          <p:nvPr userDrawn="1"/>
        </p:nvGrpSpPr>
        <p:grpSpPr>
          <a:xfrm>
            <a:off x="2889232" y="2984500"/>
            <a:ext cx="4292052" cy="1200594"/>
            <a:chOff x="1828800" y="447153"/>
            <a:chExt cx="3823494" cy="1381126"/>
          </a:xfrm>
        </p:grpSpPr>
        <p:grpSp>
          <p:nvGrpSpPr>
            <p:cNvPr id="35" name="Group 38">
              <a:extLst>
                <a:ext uri="{FF2B5EF4-FFF2-40B4-BE49-F238E27FC236}">
                  <a16:creationId xmlns:a16="http://schemas.microsoft.com/office/drawing/2014/main" id="{7BECE556-2C8D-C44F-AAB8-F8FFA73136C8}"/>
                </a:ext>
              </a:extLst>
            </p:cNvPr>
            <p:cNvGrpSpPr/>
            <p:nvPr/>
          </p:nvGrpSpPr>
          <p:grpSpPr>
            <a:xfrm>
              <a:off x="1828800" y="447153"/>
              <a:ext cx="3823494" cy="1381126"/>
              <a:chOff x="1295400" y="381000"/>
              <a:chExt cx="5092700" cy="1676400"/>
            </a:xfrm>
          </p:grpSpPr>
          <p:sp>
            <p:nvSpPr>
              <p:cNvPr id="37" name="Freeform 5">
                <a:extLst>
                  <a:ext uri="{FF2B5EF4-FFF2-40B4-BE49-F238E27FC236}">
                    <a16:creationId xmlns:a16="http://schemas.microsoft.com/office/drawing/2014/main" id="{63703CAE-998B-E54A-89AC-508502E8153D}"/>
                  </a:ext>
                </a:extLst>
              </p:cNvPr>
              <p:cNvSpPr>
                <a:spLocks/>
              </p:cNvSpPr>
              <p:nvPr/>
            </p:nvSpPr>
            <p:spPr bwMode="auto">
              <a:xfrm>
                <a:off x="1295400" y="1181100"/>
                <a:ext cx="5092700" cy="876300"/>
              </a:xfrm>
              <a:custGeom>
                <a:avLst/>
                <a:gdLst/>
                <a:ahLst/>
                <a:cxnLst>
                  <a:cxn ang="0">
                    <a:pos x="0" y="112"/>
                  </a:cxn>
                  <a:cxn ang="0">
                    <a:pos x="16" y="189"/>
                  </a:cxn>
                  <a:cxn ang="0">
                    <a:pos x="50" y="266"/>
                  </a:cxn>
                  <a:cxn ang="0">
                    <a:pos x="101" y="339"/>
                  </a:cxn>
                  <a:cxn ang="0">
                    <a:pos x="168" y="411"/>
                  </a:cxn>
                  <a:cxn ang="0">
                    <a:pos x="251" y="482"/>
                  </a:cxn>
                  <a:cxn ang="0">
                    <a:pos x="351" y="549"/>
                  </a:cxn>
                  <a:cxn ang="0">
                    <a:pos x="464" y="613"/>
                  </a:cxn>
                  <a:cxn ang="0">
                    <a:pos x="637" y="695"/>
                  </a:cxn>
                  <a:cxn ang="0">
                    <a:pos x="938" y="805"/>
                  </a:cxn>
                  <a:cxn ang="0">
                    <a:pos x="1287" y="900"/>
                  </a:cxn>
                  <a:cxn ang="0">
                    <a:pos x="1678" y="980"/>
                  </a:cxn>
                  <a:cxn ang="0">
                    <a:pos x="2104" y="1041"/>
                  </a:cxn>
                  <a:cxn ang="0">
                    <a:pos x="2560" y="1082"/>
                  </a:cxn>
                  <a:cxn ang="0">
                    <a:pos x="3042" y="1101"/>
                  </a:cxn>
                  <a:cxn ang="0">
                    <a:pos x="3372" y="1101"/>
                  </a:cxn>
                  <a:cxn ang="0">
                    <a:pos x="3854" y="1082"/>
                  </a:cxn>
                  <a:cxn ang="0">
                    <a:pos x="4310" y="1041"/>
                  </a:cxn>
                  <a:cxn ang="0">
                    <a:pos x="4736" y="980"/>
                  </a:cxn>
                  <a:cxn ang="0">
                    <a:pos x="5127" y="900"/>
                  </a:cxn>
                  <a:cxn ang="0">
                    <a:pos x="5476" y="805"/>
                  </a:cxn>
                  <a:cxn ang="0">
                    <a:pos x="5779" y="695"/>
                  </a:cxn>
                  <a:cxn ang="0">
                    <a:pos x="5952" y="613"/>
                  </a:cxn>
                  <a:cxn ang="0">
                    <a:pos x="6064" y="549"/>
                  </a:cxn>
                  <a:cxn ang="0">
                    <a:pos x="6163" y="482"/>
                  </a:cxn>
                  <a:cxn ang="0">
                    <a:pos x="6246" y="411"/>
                  </a:cxn>
                  <a:cxn ang="0">
                    <a:pos x="6315" y="339"/>
                  </a:cxn>
                  <a:cxn ang="0">
                    <a:pos x="6365" y="266"/>
                  </a:cxn>
                  <a:cxn ang="0">
                    <a:pos x="6398" y="189"/>
                  </a:cxn>
                  <a:cxn ang="0">
                    <a:pos x="6414" y="112"/>
                  </a:cxn>
                  <a:cxn ang="0">
                    <a:pos x="6416" y="0"/>
                  </a:cxn>
                  <a:cxn ang="0">
                    <a:pos x="6406" y="78"/>
                  </a:cxn>
                  <a:cxn ang="0">
                    <a:pos x="6379" y="155"/>
                  </a:cxn>
                  <a:cxn ang="0">
                    <a:pos x="6333" y="230"/>
                  </a:cxn>
                  <a:cxn ang="0">
                    <a:pos x="6272" y="302"/>
                  </a:cxn>
                  <a:cxn ang="0">
                    <a:pos x="6193" y="373"/>
                  </a:cxn>
                  <a:cxn ang="0">
                    <a:pos x="6099" y="442"/>
                  </a:cxn>
                  <a:cxn ang="0">
                    <a:pos x="5990" y="506"/>
                  </a:cxn>
                  <a:cxn ang="0">
                    <a:pos x="5867" y="568"/>
                  </a:cxn>
                  <a:cxn ang="0">
                    <a:pos x="5582" y="683"/>
                  </a:cxn>
                  <a:cxn ang="0">
                    <a:pos x="5247" y="784"/>
                  </a:cxn>
                  <a:cxn ang="0">
                    <a:pos x="4871" y="869"/>
                  </a:cxn>
                  <a:cxn ang="0">
                    <a:pos x="4456" y="936"/>
                  </a:cxn>
                  <a:cxn ang="0">
                    <a:pos x="4009" y="985"/>
                  </a:cxn>
                  <a:cxn ang="0">
                    <a:pos x="3535" y="1012"/>
                  </a:cxn>
                  <a:cxn ang="0">
                    <a:pos x="3207" y="1017"/>
                  </a:cxn>
                  <a:cxn ang="0">
                    <a:pos x="2719" y="1005"/>
                  </a:cxn>
                  <a:cxn ang="0">
                    <a:pos x="2253" y="972"/>
                  </a:cxn>
                  <a:cxn ang="0">
                    <a:pos x="1816" y="917"/>
                  </a:cxn>
                  <a:cxn ang="0">
                    <a:pos x="1414" y="844"/>
                  </a:cxn>
                  <a:cxn ang="0">
                    <a:pos x="1050" y="752"/>
                  </a:cxn>
                  <a:cxn ang="0">
                    <a:pos x="732" y="647"/>
                  </a:cxn>
                  <a:cxn ang="0">
                    <a:pos x="504" y="549"/>
                  </a:cxn>
                  <a:cxn ang="0">
                    <a:pos x="386" y="485"/>
                  </a:cxn>
                  <a:cxn ang="0">
                    <a:pos x="283" y="419"/>
                  </a:cxn>
                  <a:cxn ang="0">
                    <a:pos x="194" y="350"/>
                  </a:cxn>
                  <a:cxn ang="0">
                    <a:pos x="122" y="278"/>
                  </a:cxn>
                  <a:cxn ang="0">
                    <a:pos x="64" y="205"/>
                  </a:cxn>
                  <a:cxn ang="0">
                    <a:pos x="26" y="129"/>
                  </a:cxn>
                  <a:cxn ang="0">
                    <a:pos x="3" y="53"/>
                  </a:cxn>
                  <a:cxn ang="0">
                    <a:pos x="0" y="85"/>
                  </a:cxn>
                </a:cxnLst>
                <a:rect l="0" t="0" r="r" b="b"/>
                <a:pathLst>
                  <a:path w="6416" h="1103">
                    <a:moveTo>
                      <a:pt x="0" y="85"/>
                    </a:moveTo>
                    <a:lnTo>
                      <a:pt x="0" y="85"/>
                    </a:lnTo>
                    <a:lnTo>
                      <a:pt x="0" y="112"/>
                    </a:lnTo>
                    <a:lnTo>
                      <a:pt x="3" y="137"/>
                    </a:lnTo>
                    <a:lnTo>
                      <a:pt x="10" y="163"/>
                    </a:lnTo>
                    <a:lnTo>
                      <a:pt x="16" y="189"/>
                    </a:lnTo>
                    <a:lnTo>
                      <a:pt x="26" y="214"/>
                    </a:lnTo>
                    <a:lnTo>
                      <a:pt x="37" y="240"/>
                    </a:lnTo>
                    <a:lnTo>
                      <a:pt x="50" y="266"/>
                    </a:lnTo>
                    <a:lnTo>
                      <a:pt x="64" y="290"/>
                    </a:lnTo>
                    <a:lnTo>
                      <a:pt x="82" y="315"/>
                    </a:lnTo>
                    <a:lnTo>
                      <a:pt x="101" y="339"/>
                    </a:lnTo>
                    <a:lnTo>
                      <a:pt x="122" y="363"/>
                    </a:lnTo>
                    <a:lnTo>
                      <a:pt x="144" y="387"/>
                    </a:lnTo>
                    <a:lnTo>
                      <a:pt x="168" y="411"/>
                    </a:lnTo>
                    <a:lnTo>
                      <a:pt x="194" y="435"/>
                    </a:lnTo>
                    <a:lnTo>
                      <a:pt x="223" y="458"/>
                    </a:lnTo>
                    <a:lnTo>
                      <a:pt x="251" y="482"/>
                    </a:lnTo>
                    <a:lnTo>
                      <a:pt x="283" y="504"/>
                    </a:lnTo>
                    <a:lnTo>
                      <a:pt x="315" y="527"/>
                    </a:lnTo>
                    <a:lnTo>
                      <a:pt x="351" y="549"/>
                    </a:lnTo>
                    <a:lnTo>
                      <a:pt x="386" y="570"/>
                    </a:lnTo>
                    <a:lnTo>
                      <a:pt x="424" y="592"/>
                    </a:lnTo>
                    <a:lnTo>
                      <a:pt x="464" y="613"/>
                    </a:lnTo>
                    <a:lnTo>
                      <a:pt x="504" y="634"/>
                    </a:lnTo>
                    <a:lnTo>
                      <a:pt x="548" y="655"/>
                    </a:lnTo>
                    <a:lnTo>
                      <a:pt x="637" y="695"/>
                    </a:lnTo>
                    <a:lnTo>
                      <a:pt x="732" y="733"/>
                    </a:lnTo>
                    <a:lnTo>
                      <a:pt x="833" y="770"/>
                    </a:lnTo>
                    <a:lnTo>
                      <a:pt x="938" y="805"/>
                    </a:lnTo>
                    <a:lnTo>
                      <a:pt x="1050" y="839"/>
                    </a:lnTo>
                    <a:lnTo>
                      <a:pt x="1167" y="871"/>
                    </a:lnTo>
                    <a:lnTo>
                      <a:pt x="1287" y="900"/>
                    </a:lnTo>
                    <a:lnTo>
                      <a:pt x="1414" y="928"/>
                    </a:lnTo>
                    <a:lnTo>
                      <a:pt x="1544" y="956"/>
                    </a:lnTo>
                    <a:lnTo>
                      <a:pt x="1678" y="980"/>
                    </a:lnTo>
                    <a:lnTo>
                      <a:pt x="1816" y="1002"/>
                    </a:lnTo>
                    <a:lnTo>
                      <a:pt x="1958" y="1023"/>
                    </a:lnTo>
                    <a:lnTo>
                      <a:pt x="2104" y="1041"/>
                    </a:lnTo>
                    <a:lnTo>
                      <a:pt x="2253" y="1057"/>
                    </a:lnTo>
                    <a:lnTo>
                      <a:pt x="2405" y="1071"/>
                    </a:lnTo>
                    <a:lnTo>
                      <a:pt x="2560" y="1082"/>
                    </a:lnTo>
                    <a:lnTo>
                      <a:pt x="2719" y="1090"/>
                    </a:lnTo>
                    <a:lnTo>
                      <a:pt x="2879" y="1097"/>
                    </a:lnTo>
                    <a:lnTo>
                      <a:pt x="3042" y="1101"/>
                    </a:lnTo>
                    <a:lnTo>
                      <a:pt x="3207" y="1103"/>
                    </a:lnTo>
                    <a:lnTo>
                      <a:pt x="3207" y="1103"/>
                    </a:lnTo>
                    <a:lnTo>
                      <a:pt x="3372" y="1101"/>
                    </a:lnTo>
                    <a:lnTo>
                      <a:pt x="3535" y="1097"/>
                    </a:lnTo>
                    <a:lnTo>
                      <a:pt x="3696" y="1090"/>
                    </a:lnTo>
                    <a:lnTo>
                      <a:pt x="3854" y="1082"/>
                    </a:lnTo>
                    <a:lnTo>
                      <a:pt x="4009" y="1071"/>
                    </a:lnTo>
                    <a:lnTo>
                      <a:pt x="4162" y="1057"/>
                    </a:lnTo>
                    <a:lnTo>
                      <a:pt x="4310" y="1041"/>
                    </a:lnTo>
                    <a:lnTo>
                      <a:pt x="4456" y="1023"/>
                    </a:lnTo>
                    <a:lnTo>
                      <a:pt x="4599" y="1002"/>
                    </a:lnTo>
                    <a:lnTo>
                      <a:pt x="4736" y="980"/>
                    </a:lnTo>
                    <a:lnTo>
                      <a:pt x="4871" y="956"/>
                    </a:lnTo>
                    <a:lnTo>
                      <a:pt x="5001" y="928"/>
                    </a:lnTo>
                    <a:lnTo>
                      <a:pt x="5127" y="900"/>
                    </a:lnTo>
                    <a:lnTo>
                      <a:pt x="5247" y="871"/>
                    </a:lnTo>
                    <a:lnTo>
                      <a:pt x="5364" y="839"/>
                    </a:lnTo>
                    <a:lnTo>
                      <a:pt x="5476" y="805"/>
                    </a:lnTo>
                    <a:lnTo>
                      <a:pt x="5582" y="770"/>
                    </a:lnTo>
                    <a:lnTo>
                      <a:pt x="5683" y="733"/>
                    </a:lnTo>
                    <a:lnTo>
                      <a:pt x="5779" y="695"/>
                    </a:lnTo>
                    <a:lnTo>
                      <a:pt x="5867" y="655"/>
                    </a:lnTo>
                    <a:lnTo>
                      <a:pt x="5910" y="634"/>
                    </a:lnTo>
                    <a:lnTo>
                      <a:pt x="5952" y="613"/>
                    </a:lnTo>
                    <a:lnTo>
                      <a:pt x="5990" y="592"/>
                    </a:lnTo>
                    <a:lnTo>
                      <a:pt x="6029" y="570"/>
                    </a:lnTo>
                    <a:lnTo>
                      <a:pt x="6064" y="549"/>
                    </a:lnTo>
                    <a:lnTo>
                      <a:pt x="6099" y="527"/>
                    </a:lnTo>
                    <a:lnTo>
                      <a:pt x="6133" y="504"/>
                    </a:lnTo>
                    <a:lnTo>
                      <a:pt x="6163" y="482"/>
                    </a:lnTo>
                    <a:lnTo>
                      <a:pt x="6193" y="458"/>
                    </a:lnTo>
                    <a:lnTo>
                      <a:pt x="6221" y="435"/>
                    </a:lnTo>
                    <a:lnTo>
                      <a:pt x="6246" y="411"/>
                    </a:lnTo>
                    <a:lnTo>
                      <a:pt x="6272" y="387"/>
                    </a:lnTo>
                    <a:lnTo>
                      <a:pt x="6294" y="363"/>
                    </a:lnTo>
                    <a:lnTo>
                      <a:pt x="6315" y="339"/>
                    </a:lnTo>
                    <a:lnTo>
                      <a:pt x="6333" y="315"/>
                    </a:lnTo>
                    <a:lnTo>
                      <a:pt x="6350" y="290"/>
                    </a:lnTo>
                    <a:lnTo>
                      <a:pt x="6365" y="266"/>
                    </a:lnTo>
                    <a:lnTo>
                      <a:pt x="6379" y="240"/>
                    </a:lnTo>
                    <a:lnTo>
                      <a:pt x="6390" y="214"/>
                    </a:lnTo>
                    <a:lnTo>
                      <a:pt x="6398" y="189"/>
                    </a:lnTo>
                    <a:lnTo>
                      <a:pt x="6406" y="163"/>
                    </a:lnTo>
                    <a:lnTo>
                      <a:pt x="6411" y="137"/>
                    </a:lnTo>
                    <a:lnTo>
                      <a:pt x="6414" y="112"/>
                    </a:lnTo>
                    <a:lnTo>
                      <a:pt x="6416" y="85"/>
                    </a:lnTo>
                    <a:lnTo>
                      <a:pt x="6416" y="0"/>
                    </a:lnTo>
                    <a:lnTo>
                      <a:pt x="6416" y="0"/>
                    </a:lnTo>
                    <a:lnTo>
                      <a:pt x="6414" y="27"/>
                    </a:lnTo>
                    <a:lnTo>
                      <a:pt x="6411" y="53"/>
                    </a:lnTo>
                    <a:lnTo>
                      <a:pt x="6406" y="78"/>
                    </a:lnTo>
                    <a:lnTo>
                      <a:pt x="6398" y="104"/>
                    </a:lnTo>
                    <a:lnTo>
                      <a:pt x="6390" y="129"/>
                    </a:lnTo>
                    <a:lnTo>
                      <a:pt x="6379" y="155"/>
                    </a:lnTo>
                    <a:lnTo>
                      <a:pt x="6365" y="181"/>
                    </a:lnTo>
                    <a:lnTo>
                      <a:pt x="6350" y="205"/>
                    </a:lnTo>
                    <a:lnTo>
                      <a:pt x="6333" y="230"/>
                    </a:lnTo>
                    <a:lnTo>
                      <a:pt x="6315" y="254"/>
                    </a:lnTo>
                    <a:lnTo>
                      <a:pt x="6294" y="278"/>
                    </a:lnTo>
                    <a:lnTo>
                      <a:pt x="6272" y="302"/>
                    </a:lnTo>
                    <a:lnTo>
                      <a:pt x="6246" y="326"/>
                    </a:lnTo>
                    <a:lnTo>
                      <a:pt x="6221" y="350"/>
                    </a:lnTo>
                    <a:lnTo>
                      <a:pt x="6193" y="373"/>
                    </a:lnTo>
                    <a:lnTo>
                      <a:pt x="6163" y="395"/>
                    </a:lnTo>
                    <a:lnTo>
                      <a:pt x="6133" y="419"/>
                    </a:lnTo>
                    <a:lnTo>
                      <a:pt x="6099" y="442"/>
                    </a:lnTo>
                    <a:lnTo>
                      <a:pt x="6064" y="463"/>
                    </a:lnTo>
                    <a:lnTo>
                      <a:pt x="6029" y="485"/>
                    </a:lnTo>
                    <a:lnTo>
                      <a:pt x="5990" y="506"/>
                    </a:lnTo>
                    <a:lnTo>
                      <a:pt x="5952" y="528"/>
                    </a:lnTo>
                    <a:lnTo>
                      <a:pt x="5910" y="549"/>
                    </a:lnTo>
                    <a:lnTo>
                      <a:pt x="5867" y="568"/>
                    </a:lnTo>
                    <a:lnTo>
                      <a:pt x="5779" y="608"/>
                    </a:lnTo>
                    <a:lnTo>
                      <a:pt x="5683" y="647"/>
                    </a:lnTo>
                    <a:lnTo>
                      <a:pt x="5582" y="683"/>
                    </a:lnTo>
                    <a:lnTo>
                      <a:pt x="5476" y="719"/>
                    </a:lnTo>
                    <a:lnTo>
                      <a:pt x="5364" y="752"/>
                    </a:lnTo>
                    <a:lnTo>
                      <a:pt x="5247" y="784"/>
                    </a:lnTo>
                    <a:lnTo>
                      <a:pt x="5127" y="815"/>
                    </a:lnTo>
                    <a:lnTo>
                      <a:pt x="5001" y="844"/>
                    </a:lnTo>
                    <a:lnTo>
                      <a:pt x="4871" y="869"/>
                    </a:lnTo>
                    <a:lnTo>
                      <a:pt x="4736" y="895"/>
                    </a:lnTo>
                    <a:lnTo>
                      <a:pt x="4599" y="917"/>
                    </a:lnTo>
                    <a:lnTo>
                      <a:pt x="4456" y="936"/>
                    </a:lnTo>
                    <a:lnTo>
                      <a:pt x="4310" y="956"/>
                    </a:lnTo>
                    <a:lnTo>
                      <a:pt x="4162" y="972"/>
                    </a:lnTo>
                    <a:lnTo>
                      <a:pt x="4009" y="985"/>
                    </a:lnTo>
                    <a:lnTo>
                      <a:pt x="3854" y="996"/>
                    </a:lnTo>
                    <a:lnTo>
                      <a:pt x="3696" y="1005"/>
                    </a:lnTo>
                    <a:lnTo>
                      <a:pt x="3535" y="1012"/>
                    </a:lnTo>
                    <a:lnTo>
                      <a:pt x="3372" y="1015"/>
                    </a:lnTo>
                    <a:lnTo>
                      <a:pt x="3207" y="1017"/>
                    </a:lnTo>
                    <a:lnTo>
                      <a:pt x="3207" y="1017"/>
                    </a:lnTo>
                    <a:lnTo>
                      <a:pt x="3042" y="1015"/>
                    </a:lnTo>
                    <a:lnTo>
                      <a:pt x="2879" y="1012"/>
                    </a:lnTo>
                    <a:lnTo>
                      <a:pt x="2719" y="1005"/>
                    </a:lnTo>
                    <a:lnTo>
                      <a:pt x="2560" y="996"/>
                    </a:lnTo>
                    <a:lnTo>
                      <a:pt x="2405" y="985"/>
                    </a:lnTo>
                    <a:lnTo>
                      <a:pt x="2253" y="972"/>
                    </a:lnTo>
                    <a:lnTo>
                      <a:pt x="2104" y="956"/>
                    </a:lnTo>
                    <a:lnTo>
                      <a:pt x="1958" y="936"/>
                    </a:lnTo>
                    <a:lnTo>
                      <a:pt x="1816" y="917"/>
                    </a:lnTo>
                    <a:lnTo>
                      <a:pt x="1678" y="895"/>
                    </a:lnTo>
                    <a:lnTo>
                      <a:pt x="1544" y="869"/>
                    </a:lnTo>
                    <a:lnTo>
                      <a:pt x="1414" y="844"/>
                    </a:lnTo>
                    <a:lnTo>
                      <a:pt x="1287" y="815"/>
                    </a:lnTo>
                    <a:lnTo>
                      <a:pt x="1167" y="784"/>
                    </a:lnTo>
                    <a:lnTo>
                      <a:pt x="1050" y="752"/>
                    </a:lnTo>
                    <a:lnTo>
                      <a:pt x="938" y="719"/>
                    </a:lnTo>
                    <a:lnTo>
                      <a:pt x="833" y="683"/>
                    </a:lnTo>
                    <a:lnTo>
                      <a:pt x="732" y="647"/>
                    </a:lnTo>
                    <a:lnTo>
                      <a:pt x="637" y="608"/>
                    </a:lnTo>
                    <a:lnTo>
                      <a:pt x="548" y="568"/>
                    </a:lnTo>
                    <a:lnTo>
                      <a:pt x="504" y="549"/>
                    </a:lnTo>
                    <a:lnTo>
                      <a:pt x="464" y="528"/>
                    </a:lnTo>
                    <a:lnTo>
                      <a:pt x="424" y="506"/>
                    </a:lnTo>
                    <a:lnTo>
                      <a:pt x="386" y="485"/>
                    </a:lnTo>
                    <a:lnTo>
                      <a:pt x="351" y="463"/>
                    </a:lnTo>
                    <a:lnTo>
                      <a:pt x="315" y="442"/>
                    </a:lnTo>
                    <a:lnTo>
                      <a:pt x="283" y="419"/>
                    </a:lnTo>
                    <a:lnTo>
                      <a:pt x="251" y="395"/>
                    </a:lnTo>
                    <a:lnTo>
                      <a:pt x="223" y="373"/>
                    </a:lnTo>
                    <a:lnTo>
                      <a:pt x="194" y="350"/>
                    </a:lnTo>
                    <a:lnTo>
                      <a:pt x="168" y="326"/>
                    </a:lnTo>
                    <a:lnTo>
                      <a:pt x="144" y="302"/>
                    </a:lnTo>
                    <a:lnTo>
                      <a:pt x="122" y="278"/>
                    </a:lnTo>
                    <a:lnTo>
                      <a:pt x="101" y="254"/>
                    </a:lnTo>
                    <a:lnTo>
                      <a:pt x="82" y="230"/>
                    </a:lnTo>
                    <a:lnTo>
                      <a:pt x="64" y="205"/>
                    </a:lnTo>
                    <a:lnTo>
                      <a:pt x="50" y="181"/>
                    </a:lnTo>
                    <a:lnTo>
                      <a:pt x="37" y="155"/>
                    </a:lnTo>
                    <a:lnTo>
                      <a:pt x="26" y="129"/>
                    </a:lnTo>
                    <a:lnTo>
                      <a:pt x="16" y="104"/>
                    </a:lnTo>
                    <a:lnTo>
                      <a:pt x="10" y="78"/>
                    </a:lnTo>
                    <a:lnTo>
                      <a:pt x="3" y="53"/>
                    </a:lnTo>
                    <a:lnTo>
                      <a:pt x="0" y="27"/>
                    </a:lnTo>
                    <a:lnTo>
                      <a:pt x="0" y="0"/>
                    </a:lnTo>
                    <a:lnTo>
                      <a:pt x="0" y="85"/>
                    </a:lnTo>
                    <a:close/>
                  </a:path>
                </a:pathLst>
              </a:custGeom>
              <a:gradFill rotWithShape="0">
                <a:gsLst>
                  <a:gs pos="0">
                    <a:schemeClr val="accent6">
                      <a:lumMod val="75000"/>
                    </a:schemeClr>
                  </a:gs>
                  <a:gs pos="50000">
                    <a:schemeClr val="accent6">
                      <a:lumMod val="60000"/>
                      <a:lumOff val="40000"/>
                    </a:schemeClr>
                  </a:gs>
                  <a:gs pos="100000">
                    <a:schemeClr val="accent6">
                      <a:lumMod val="75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38" name="Freeform 6">
                <a:extLst>
                  <a:ext uri="{FF2B5EF4-FFF2-40B4-BE49-F238E27FC236}">
                    <a16:creationId xmlns:a16="http://schemas.microsoft.com/office/drawing/2014/main" id="{6C1A05BA-3EC2-D545-83F3-4315B7E89473}"/>
                  </a:ext>
                </a:extLst>
              </p:cNvPr>
              <p:cNvSpPr>
                <a:spLocks/>
              </p:cNvSpPr>
              <p:nvPr/>
            </p:nvSpPr>
            <p:spPr bwMode="auto">
              <a:xfrm>
                <a:off x="1295400" y="381000"/>
                <a:ext cx="5092700" cy="1614488"/>
              </a:xfrm>
              <a:custGeom>
                <a:avLst/>
                <a:gdLst/>
                <a:ahLst/>
                <a:cxnLst>
                  <a:cxn ang="0">
                    <a:pos x="6414" y="1044"/>
                  </a:cxn>
                  <a:cxn ang="0">
                    <a:pos x="6398" y="1121"/>
                  </a:cxn>
                  <a:cxn ang="0">
                    <a:pos x="6365" y="1198"/>
                  </a:cxn>
                  <a:cxn ang="0">
                    <a:pos x="6315" y="1271"/>
                  </a:cxn>
                  <a:cxn ang="0">
                    <a:pos x="6246" y="1343"/>
                  </a:cxn>
                  <a:cxn ang="0">
                    <a:pos x="6163" y="1412"/>
                  </a:cxn>
                  <a:cxn ang="0">
                    <a:pos x="6064" y="1480"/>
                  </a:cxn>
                  <a:cxn ang="0">
                    <a:pos x="5952" y="1544"/>
                  </a:cxn>
                  <a:cxn ang="0">
                    <a:pos x="5779" y="1625"/>
                  </a:cxn>
                  <a:cxn ang="0">
                    <a:pos x="5476" y="1736"/>
                  </a:cxn>
                  <a:cxn ang="0">
                    <a:pos x="5127" y="1832"/>
                  </a:cxn>
                  <a:cxn ang="0">
                    <a:pos x="4736" y="1912"/>
                  </a:cxn>
                  <a:cxn ang="0">
                    <a:pos x="4310" y="1973"/>
                  </a:cxn>
                  <a:cxn ang="0">
                    <a:pos x="3854" y="2013"/>
                  </a:cxn>
                  <a:cxn ang="0">
                    <a:pos x="3372" y="2032"/>
                  </a:cxn>
                  <a:cxn ang="0">
                    <a:pos x="3042" y="2032"/>
                  </a:cxn>
                  <a:cxn ang="0">
                    <a:pos x="2560" y="2013"/>
                  </a:cxn>
                  <a:cxn ang="0">
                    <a:pos x="2104" y="1973"/>
                  </a:cxn>
                  <a:cxn ang="0">
                    <a:pos x="1678" y="1912"/>
                  </a:cxn>
                  <a:cxn ang="0">
                    <a:pos x="1287" y="1832"/>
                  </a:cxn>
                  <a:cxn ang="0">
                    <a:pos x="938" y="1736"/>
                  </a:cxn>
                  <a:cxn ang="0">
                    <a:pos x="637" y="1625"/>
                  </a:cxn>
                  <a:cxn ang="0">
                    <a:pos x="464" y="1544"/>
                  </a:cxn>
                  <a:cxn ang="0">
                    <a:pos x="351" y="1480"/>
                  </a:cxn>
                  <a:cxn ang="0">
                    <a:pos x="251" y="1412"/>
                  </a:cxn>
                  <a:cxn ang="0">
                    <a:pos x="168" y="1343"/>
                  </a:cxn>
                  <a:cxn ang="0">
                    <a:pos x="101" y="1271"/>
                  </a:cxn>
                  <a:cxn ang="0">
                    <a:pos x="50" y="1198"/>
                  </a:cxn>
                  <a:cxn ang="0">
                    <a:pos x="16" y="1121"/>
                  </a:cxn>
                  <a:cxn ang="0">
                    <a:pos x="0" y="1044"/>
                  </a:cxn>
                  <a:cxn ang="0">
                    <a:pos x="0" y="991"/>
                  </a:cxn>
                  <a:cxn ang="0">
                    <a:pos x="16" y="913"/>
                  </a:cxn>
                  <a:cxn ang="0">
                    <a:pos x="50" y="837"/>
                  </a:cxn>
                  <a:cxn ang="0">
                    <a:pos x="101" y="762"/>
                  </a:cxn>
                  <a:cxn ang="0">
                    <a:pos x="168" y="690"/>
                  </a:cxn>
                  <a:cxn ang="0">
                    <a:pos x="251" y="621"/>
                  </a:cxn>
                  <a:cxn ang="0">
                    <a:pos x="351" y="554"/>
                  </a:cxn>
                  <a:cxn ang="0">
                    <a:pos x="464" y="490"/>
                  </a:cxn>
                  <a:cxn ang="0">
                    <a:pos x="637" y="408"/>
                  </a:cxn>
                  <a:cxn ang="0">
                    <a:pos x="938" y="298"/>
                  </a:cxn>
                  <a:cxn ang="0">
                    <a:pos x="1287" y="202"/>
                  </a:cxn>
                  <a:cxn ang="0">
                    <a:pos x="1678" y="123"/>
                  </a:cxn>
                  <a:cxn ang="0">
                    <a:pos x="2104" y="62"/>
                  </a:cxn>
                  <a:cxn ang="0">
                    <a:pos x="2560" y="21"/>
                  </a:cxn>
                  <a:cxn ang="0">
                    <a:pos x="3042" y="2"/>
                  </a:cxn>
                  <a:cxn ang="0">
                    <a:pos x="3372" y="2"/>
                  </a:cxn>
                  <a:cxn ang="0">
                    <a:pos x="3854" y="21"/>
                  </a:cxn>
                  <a:cxn ang="0">
                    <a:pos x="4310" y="62"/>
                  </a:cxn>
                  <a:cxn ang="0">
                    <a:pos x="4736" y="123"/>
                  </a:cxn>
                  <a:cxn ang="0">
                    <a:pos x="5127" y="202"/>
                  </a:cxn>
                  <a:cxn ang="0">
                    <a:pos x="5476" y="298"/>
                  </a:cxn>
                  <a:cxn ang="0">
                    <a:pos x="5779" y="408"/>
                  </a:cxn>
                  <a:cxn ang="0">
                    <a:pos x="5952" y="490"/>
                  </a:cxn>
                  <a:cxn ang="0">
                    <a:pos x="6064" y="554"/>
                  </a:cxn>
                  <a:cxn ang="0">
                    <a:pos x="6163" y="621"/>
                  </a:cxn>
                  <a:cxn ang="0">
                    <a:pos x="6246" y="690"/>
                  </a:cxn>
                  <a:cxn ang="0">
                    <a:pos x="6315" y="762"/>
                  </a:cxn>
                  <a:cxn ang="0">
                    <a:pos x="6365" y="837"/>
                  </a:cxn>
                  <a:cxn ang="0">
                    <a:pos x="6398" y="913"/>
                  </a:cxn>
                  <a:cxn ang="0">
                    <a:pos x="6414" y="991"/>
                  </a:cxn>
                </a:cxnLst>
                <a:rect l="0" t="0" r="r" b="b"/>
                <a:pathLst>
                  <a:path w="6416" h="2034">
                    <a:moveTo>
                      <a:pt x="6416" y="1017"/>
                    </a:moveTo>
                    <a:lnTo>
                      <a:pt x="6416" y="1017"/>
                    </a:lnTo>
                    <a:lnTo>
                      <a:pt x="6414" y="1044"/>
                    </a:lnTo>
                    <a:lnTo>
                      <a:pt x="6411" y="1070"/>
                    </a:lnTo>
                    <a:lnTo>
                      <a:pt x="6406" y="1095"/>
                    </a:lnTo>
                    <a:lnTo>
                      <a:pt x="6398" y="1121"/>
                    </a:lnTo>
                    <a:lnTo>
                      <a:pt x="6390" y="1146"/>
                    </a:lnTo>
                    <a:lnTo>
                      <a:pt x="6379" y="1172"/>
                    </a:lnTo>
                    <a:lnTo>
                      <a:pt x="6365" y="1198"/>
                    </a:lnTo>
                    <a:lnTo>
                      <a:pt x="6350" y="1222"/>
                    </a:lnTo>
                    <a:lnTo>
                      <a:pt x="6333" y="1247"/>
                    </a:lnTo>
                    <a:lnTo>
                      <a:pt x="6315" y="1271"/>
                    </a:lnTo>
                    <a:lnTo>
                      <a:pt x="6294" y="1295"/>
                    </a:lnTo>
                    <a:lnTo>
                      <a:pt x="6272" y="1319"/>
                    </a:lnTo>
                    <a:lnTo>
                      <a:pt x="6246" y="1343"/>
                    </a:lnTo>
                    <a:lnTo>
                      <a:pt x="6221" y="1367"/>
                    </a:lnTo>
                    <a:lnTo>
                      <a:pt x="6193" y="1390"/>
                    </a:lnTo>
                    <a:lnTo>
                      <a:pt x="6163" y="1412"/>
                    </a:lnTo>
                    <a:lnTo>
                      <a:pt x="6133" y="1436"/>
                    </a:lnTo>
                    <a:lnTo>
                      <a:pt x="6099" y="1459"/>
                    </a:lnTo>
                    <a:lnTo>
                      <a:pt x="6064" y="1480"/>
                    </a:lnTo>
                    <a:lnTo>
                      <a:pt x="6029" y="1502"/>
                    </a:lnTo>
                    <a:lnTo>
                      <a:pt x="5990" y="1523"/>
                    </a:lnTo>
                    <a:lnTo>
                      <a:pt x="5952" y="1544"/>
                    </a:lnTo>
                    <a:lnTo>
                      <a:pt x="5910" y="1564"/>
                    </a:lnTo>
                    <a:lnTo>
                      <a:pt x="5867" y="1585"/>
                    </a:lnTo>
                    <a:lnTo>
                      <a:pt x="5779" y="1625"/>
                    </a:lnTo>
                    <a:lnTo>
                      <a:pt x="5683" y="1664"/>
                    </a:lnTo>
                    <a:lnTo>
                      <a:pt x="5582" y="1700"/>
                    </a:lnTo>
                    <a:lnTo>
                      <a:pt x="5476" y="1736"/>
                    </a:lnTo>
                    <a:lnTo>
                      <a:pt x="5364" y="1769"/>
                    </a:lnTo>
                    <a:lnTo>
                      <a:pt x="5247" y="1801"/>
                    </a:lnTo>
                    <a:lnTo>
                      <a:pt x="5127" y="1832"/>
                    </a:lnTo>
                    <a:lnTo>
                      <a:pt x="5001" y="1861"/>
                    </a:lnTo>
                    <a:lnTo>
                      <a:pt x="4871" y="1886"/>
                    </a:lnTo>
                    <a:lnTo>
                      <a:pt x="4736" y="1912"/>
                    </a:lnTo>
                    <a:lnTo>
                      <a:pt x="4599" y="1934"/>
                    </a:lnTo>
                    <a:lnTo>
                      <a:pt x="4456" y="1953"/>
                    </a:lnTo>
                    <a:lnTo>
                      <a:pt x="4310" y="1973"/>
                    </a:lnTo>
                    <a:lnTo>
                      <a:pt x="4162" y="1989"/>
                    </a:lnTo>
                    <a:lnTo>
                      <a:pt x="4009" y="2002"/>
                    </a:lnTo>
                    <a:lnTo>
                      <a:pt x="3854" y="2013"/>
                    </a:lnTo>
                    <a:lnTo>
                      <a:pt x="3696" y="2022"/>
                    </a:lnTo>
                    <a:lnTo>
                      <a:pt x="3535" y="2029"/>
                    </a:lnTo>
                    <a:lnTo>
                      <a:pt x="3372" y="2032"/>
                    </a:lnTo>
                    <a:lnTo>
                      <a:pt x="3207" y="2034"/>
                    </a:lnTo>
                    <a:lnTo>
                      <a:pt x="3207" y="2034"/>
                    </a:lnTo>
                    <a:lnTo>
                      <a:pt x="3042" y="2032"/>
                    </a:lnTo>
                    <a:lnTo>
                      <a:pt x="2879" y="2029"/>
                    </a:lnTo>
                    <a:lnTo>
                      <a:pt x="2719" y="2022"/>
                    </a:lnTo>
                    <a:lnTo>
                      <a:pt x="2560" y="2013"/>
                    </a:lnTo>
                    <a:lnTo>
                      <a:pt x="2405" y="2002"/>
                    </a:lnTo>
                    <a:lnTo>
                      <a:pt x="2253" y="1989"/>
                    </a:lnTo>
                    <a:lnTo>
                      <a:pt x="2104" y="1973"/>
                    </a:lnTo>
                    <a:lnTo>
                      <a:pt x="1958" y="1953"/>
                    </a:lnTo>
                    <a:lnTo>
                      <a:pt x="1816" y="1934"/>
                    </a:lnTo>
                    <a:lnTo>
                      <a:pt x="1678" y="1912"/>
                    </a:lnTo>
                    <a:lnTo>
                      <a:pt x="1544" y="1886"/>
                    </a:lnTo>
                    <a:lnTo>
                      <a:pt x="1414" y="1861"/>
                    </a:lnTo>
                    <a:lnTo>
                      <a:pt x="1287" y="1832"/>
                    </a:lnTo>
                    <a:lnTo>
                      <a:pt x="1167" y="1801"/>
                    </a:lnTo>
                    <a:lnTo>
                      <a:pt x="1050" y="1769"/>
                    </a:lnTo>
                    <a:lnTo>
                      <a:pt x="938" y="1736"/>
                    </a:lnTo>
                    <a:lnTo>
                      <a:pt x="833" y="1700"/>
                    </a:lnTo>
                    <a:lnTo>
                      <a:pt x="732" y="1664"/>
                    </a:lnTo>
                    <a:lnTo>
                      <a:pt x="637" y="1625"/>
                    </a:lnTo>
                    <a:lnTo>
                      <a:pt x="548" y="1585"/>
                    </a:lnTo>
                    <a:lnTo>
                      <a:pt x="504" y="1564"/>
                    </a:lnTo>
                    <a:lnTo>
                      <a:pt x="464" y="1544"/>
                    </a:lnTo>
                    <a:lnTo>
                      <a:pt x="424" y="1523"/>
                    </a:lnTo>
                    <a:lnTo>
                      <a:pt x="386" y="1502"/>
                    </a:lnTo>
                    <a:lnTo>
                      <a:pt x="351" y="1480"/>
                    </a:lnTo>
                    <a:lnTo>
                      <a:pt x="315" y="1459"/>
                    </a:lnTo>
                    <a:lnTo>
                      <a:pt x="283" y="1436"/>
                    </a:lnTo>
                    <a:lnTo>
                      <a:pt x="251" y="1412"/>
                    </a:lnTo>
                    <a:lnTo>
                      <a:pt x="223" y="1390"/>
                    </a:lnTo>
                    <a:lnTo>
                      <a:pt x="194" y="1367"/>
                    </a:lnTo>
                    <a:lnTo>
                      <a:pt x="168" y="1343"/>
                    </a:lnTo>
                    <a:lnTo>
                      <a:pt x="144" y="1319"/>
                    </a:lnTo>
                    <a:lnTo>
                      <a:pt x="122" y="1295"/>
                    </a:lnTo>
                    <a:lnTo>
                      <a:pt x="101" y="1271"/>
                    </a:lnTo>
                    <a:lnTo>
                      <a:pt x="82" y="1247"/>
                    </a:lnTo>
                    <a:lnTo>
                      <a:pt x="64" y="1222"/>
                    </a:lnTo>
                    <a:lnTo>
                      <a:pt x="50" y="1198"/>
                    </a:lnTo>
                    <a:lnTo>
                      <a:pt x="37" y="1172"/>
                    </a:lnTo>
                    <a:lnTo>
                      <a:pt x="26" y="1146"/>
                    </a:lnTo>
                    <a:lnTo>
                      <a:pt x="16" y="1121"/>
                    </a:lnTo>
                    <a:lnTo>
                      <a:pt x="10" y="1095"/>
                    </a:lnTo>
                    <a:lnTo>
                      <a:pt x="3" y="1070"/>
                    </a:lnTo>
                    <a:lnTo>
                      <a:pt x="0" y="1044"/>
                    </a:lnTo>
                    <a:lnTo>
                      <a:pt x="0" y="1017"/>
                    </a:lnTo>
                    <a:lnTo>
                      <a:pt x="0" y="1017"/>
                    </a:lnTo>
                    <a:lnTo>
                      <a:pt x="0" y="991"/>
                    </a:lnTo>
                    <a:lnTo>
                      <a:pt x="3" y="964"/>
                    </a:lnTo>
                    <a:lnTo>
                      <a:pt x="10" y="938"/>
                    </a:lnTo>
                    <a:lnTo>
                      <a:pt x="16" y="913"/>
                    </a:lnTo>
                    <a:lnTo>
                      <a:pt x="26" y="887"/>
                    </a:lnTo>
                    <a:lnTo>
                      <a:pt x="37" y="861"/>
                    </a:lnTo>
                    <a:lnTo>
                      <a:pt x="50" y="837"/>
                    </a:lnTo>
                    <a:lnTo>
                      <a:pt x="64" y="812"/>
                    </a:lnTo>
                    <a:lnTo>
                      <a:pt x="82" y="788"/>
                    </a:lnTo>
                    <a:lnTo>
                      <a:pt x="101" y="762"/>
                    </a:lnTo>
                    <a:lnTo>
                      <a:pt x="122" y="738"/>
                    </a:lnTo>
                    <a:lnTo>
                      <a:pt x="144" y="714"/>
                    </a:lnTo>
                    <a:lnTo>
                      <a:pt x="168" y="690"/>
                    </a:lnTo>
                    <a:lnTo>
                      <a:pt x="194" y="668"/>
                    </a:lnTo>
                    <a:lnTo>
                      <a:pt x="223" y="644"/>
                    </a:lnTo>
                    <a:lnTo>
                      <a:pt x="251" y="621"/>
                    </a:lnTo>
                    <a:lnTo>
                      <a:pt x="283" y="599"/>
                    </a:lnTo>
                    <a:lnTo>
                      <a:pt x="315" y="576"/>
                    </a:lnTo>
                    <a:lnTo>
                      <a:pt x="351" y="554"/>
                    </a:lnTo>
                    <a:lnTo>
                      <a:pt x="386" y="532"/>
                    </a:lnTo>
                    <a:lnTo>
                      <a:pt x="424" y="511"/>
                    </a:lnTo>
                    <a:lnTo>
                      <a:pt x="464" y="490"/>
                    </a:lnTo>
                    <a:lnTo>
                      <a:pt x="504" y="469"/>
                    </a:lnTo>
                    <a:lnTo>
                      <a:pt x="548" y="448"/>
                    </a:lnTo>
                    <a:lnTo>
                      <a:pt x="637" y="408"/>
                    </a:lnTo>
                    <a:lnTo>
                      <a:pt x="732" y="370"/>
                    </a:lnTo>
                    <a:lnTo>
                      <a:pt x="833" y="333"/>
                    </a:lnTo>
                    <a:lnTo>
                      <a:pt x="938" y="298"/>
                    </a:lnTo>
                    <a:lnTo>
                      <a:pt x="1050" y="264"/>
                    </a:lnTo>
                    <a:lnTo>
                      <a:pt x="1167" y="232"/>
                    </a:lnTo>
                    <a:lnTo>
                      <a:pt x="1287" y="202"/>
                    </a:lnTo>
                    <a:lnTo>
                      <a:pt x="1414" y="173"/>
                    </a:lnTo>
                    <a:lnTo>
                      <a:pt x="1544" y="147"/>
                    </a:lnTo>
                    <a:lnTo>
                      <a:pt x="1678" y="123"/>
                    </a:lnTo>
                    <a:lnTo>
                      <a:pt x="1816" y="101"/>
                    </a:lnTo>
                    <a:lnTo>
                      <a:pt x="1958" y="80"/>
                    </a:lnTo>
                    <a:lnTo>
                      <a:pt x="2104" y="62"/>
                    </a:lnTo>
                    <a:lnTo>
                      <a:pt x="2253" y="46"/>
                    </a:lnTo>
                    <a:lnTo>
                      <a:pt x="2405" y="32"/>
                    </a:lnTo>
                    <a:lnTo>
                      <a:pt x="2560" y="21"/>
                    </a:lnTo>
                    <a:lnTo>
                      <a:pt x="2719" y="11"/>
                    </a:lnTo>
                    <a:lnTo>
                      <a:pt x="2879" y="5"/>
                    </a:lnTo>
                    <a:lnTo>
                      <a:pt x="3042" y="2"/>
                    </a:lnTo>
                    <a:lnTo>
                      <a:pt x="3207" y="0"/>
                    </a:lnTo>
                    <a:lnTo>
                      <a:pt x="3207" y="0"/>
                    </a:lnTo>
                    <a:lnTo>
                      <a:pt x="3372" y="2"/>
                    </a:lnTo>
                    <a:lnTo>
                      <a:pt x="3535" y="5"/>
                    </a:lnTo>
                    <a:lnTo>
                      <a:pt x="3696" y="11"/>
                    </a:lnTo>
                    <a:lnTo>
                      <a:pt x="3854" y="21"/>
                    </a:lnTo>
                    <a:lnTo>
                      <a:pt x="4009" y="32"/>
                    </a:lnTo>
                    <a:lnTo>
                      <a:pt x="4162" y="46"/>
                    </a:lnTo>
                    <a:lnTo>
                      <a:pt x="4310" y="62"/>
                    </a:lnTo>
                    <a:lnTo>
                      <a:pt x="4456" y="80"/>
                    </a:lnTo>
                    <a:lnTo>
                      <a:pt x="4599" y="101"/>
                    </a:lnTo>
                    <a:lnTo>
                      <a:pt x="4736" y="123"/>
                    </a:lnTo>
                    <a:lnTo>
                      <a:pt x="4871" y="147"/>
                    </a:lnTo>
                    <a:lnTo>
                      <a:pt x="5001" y="173"/>
                    </a:lnTo>
                    <a:lnTo>
                      <a:pt x="5127" y="202"/>
                    </a:lnTo>
                    <a:lnTo>
                      <a:pt x="5247" y="232"/>
                    </a:lnTo>
                    <a:lnTo>
                      <a:pt x="5364" y="264"/>
                    </a:lnTo>
                    <a:lnTo>
                      <a:pt x="5476" y="298"/>
                    </a:lnTo>
                    <a:lnTo>
                      <a:pt x="5582" y="333"/>
                    </a:lnTo>
                    <a:lnTo>
                      <a:pt x="5683" y="370"/>
                    </a:lnTo>
                    <a:lnTo>
                      <a:pt x="5779" y="408"/>
                    </a:lnTo>
                    <a:lnTo>
                      <a:pt x="5867" y="448"/>
                    </a:lnTo>
                    <a:lnTo>
                      <a:pt x="5910" y="469"/>
                    </a:lnTo>
                    <a:lnTo>
                      <a:pt x="5952" y="490"/>
                    </a:lnTo>
                    <a:lnTo>
                      <a:pt x="5990" y="511"/>
                    </a:lnTo>
                    <a:lnTo>
                      <a:pt x="6029" y="532"/>
                    </a:lnTo>
                    <a:lnTo>
                      <a:pt x="6064" y="554"/>
                    </a:lnTo>
                    <a:lnTo>
                      <a:pt x="6099" y="576"/>
                    </a:lnTo>
                    <a:lnTo>
                      <a:pt x="6133" y="599"/>
                    </a:lnTo>
                    <a:lnTo>
                      <a:pt x="6163" y="621"/>
                    </a:lnTo>
                    <a:lnTo>
                      <a:pt x="6193" y="644"/>
                    </a:lnTo>
                    <a:lnTo>
                      <a:pt x="6221" y="668"/>
                    </a:lnTo>
                    <a:lnTo>
                      <a:pt x="6246" y="690"/>
                    </a:lnTo>
                    <a:lnTo>
                      <a:pt x="6272" y="714"/>
                    </a:lnTo>
                    <a:lnTo>
                      <a:pt x="6294" y="738"/>
                    </a:lnTo>
                    <a:lnTo>
                      <a:pt x="6315" y="762"/>
                    </a:lnTo>
                    <a:lnTo>
                      <a:pt x="6333" y="788"/>
                    </a:lnTo>
                    <a:lnTo>
                      <a:pt x="6350" y="812"/>
                    </a:lnTo>
                    <a:lnTo>
                      <a:pt x="6365" y="837"/>
                    </a:lnTo>
                    <a:lnTo>
                      <a:pt x="6379" y="861"/>
                    </a:lnTo>
                    <a:lnTo>
                      <a:pt x="6390" y="887"/>
                    </a:lnTo>
                    <a:lnTo>
                      <a:pt x="6398" y="913"/>
                    </a:lnTo>
                    <a:lnTo>
                      <a:pt x="6406" y="938"/>
                    </a:lnTo>
                    <a:lnTo>
                      <a:pt x="6411" y="964"/>
                    </a:lnTo>
                    <a:lnTo>
                      <a:pt x="6414" y="991"/>
                    </a:lnTo>
                    <a:lnTo>
                      <a:pt x="6416" y="1017"/>
                    </a:lnTo>
                    <a:lnTo>
                      <a:pt x="6416" y="1017"/>
                    </a:lnTo>
                    <a:close/>
                  </a:path>
                </a:pathLst>
              </a:custGeom>
              <a:gradFill flip="none" rotWithShape="1">
                <a:gsLst>
                  <a:gs pos="26000">
                    <a:schemeClr val="accent6">
                      <a:lumMod val="20000"/>
                      <a:lumOff val="80000"/>
                    </a:schemeClr>
                  </a:gs>
                  <a:gs pos="100000">
                    <a:schemeClr val="accent6"/>
                  </a:gs>
                </a:gsLst>
                <a:lin ang="1440000" scaled="0"/>
                <a:tileRect/>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grpSp>
        <p:sp>
          <p:nvSpPr>
            <p:cNvPr id="36" name="Freeform 15">
              <a:extLst>
                <a:ext uri="{FF2B5EF4-FFF2-40B4-BE49-F238E27FC236}">
                  <a16:creationId xmlns:a16="http://schemas.microsoft.com/office/drawing/2014/main" id="{F0731734-6A22-324B-B9EC-4336D0ACE995}"/>
                </a:ext>
              </a:extLst>
            </p:cNvPr>
            <p:cNvSpPr>
              <a:spLocks/>
            </p:cNvSpPr>
            <p:nvPr/>
          </p:nvSpPr>
          <p:spPr bwMode="auto">
            <a:xfrm>
              <a:off x="2103658" y="615933"/>
              <a:ext cx="3273779" cy="1023467"/>
            </a:xfrm>
            <a:custGeom>
              <a:avLst/>
              <a:gdLst/>
              <a:ahLst/>
              <a:cxnLst>
                <a:cxn ang="0">
                  <a:pos x="1196" y="8"/>
                </a:cxn>
                <a:cxn ang="0">
                  <a:pos x="660" y="76"/>
                </a:cxn>
                <a:cxn ang="0">
                  <a:pos x="438" y="128"/>
                </a:cxn>
                <a:cxn ang="0">
                  <a:pos x="256" y="194"/>
                </a:cxn>
                <a:cxn ang="0">
                  <a:pos x="118" y="268"/>
                </a:cxn>
                <a:cxn ang="0">
                  <a:pos x="30" y="352"/>
                </a:cxn>
                <a:cxn ang="0">
                  <a:pos x="0" y="440"/>
                </a:cxn>
                <a:cxn ang="0">
                  <a:pos x="16" y="504"/>
                </a:cxn>
                <a:cxn ang="0">
                  <a:pos x="84" y="586"/>
                </a:cxn>
                <a:cxn ang="0">
                  <a:pos x="202" y="660"/>
                </a:cxn>
                <a:cxn ang="0">
                  <a:pos x="364" y="728"/>
                </a:cxn>
                <a:cxn ang="0">
                  <a:pos x="618" y="796"/>
                </a:cxn>
                <a:cxn ang="0">
                  <a:pos x="1124" y="866"/>
                </a:cxn>
                <a:cxn ang="0">
                  <a:pos x="1376" y="680"/>
                </a:cxn>
                <a:cxn ang="0">
                  <a:pos x="1112" y="662"/>
                </a:cxn>
                <a:cxn ang="0">
                  <a:pos x="780" y="614"/>
                </a:cxn>
                <a:cxn ang="0">
                  <a:pos x="520" y="546"/>
                </a:cxn>
                <a:cxn ang="0">
                  <a:pos x="420" y="496"/>
                </a:cxn>
                <a:cxn ang="0">
                  <a:pos x="384" y="452"/>
                </a:cxn>
                <a:cxn ang="0">
                  <a:pos x="390" y="416"/>
                </a:cxn>
                <a:cxn ang="0">
                  <a:pos x="442" y="368"/>
                </a:cxn>
                <a:cxn ang="0">
                  <a:pos x="600" y="306"/>
                </a:cxn>
                <a:cxn ang="0">
                  <a:pos x="918" y="240"/>
                </a:cxn>
                <a:cxn ang="0">
                  <a:pos x="1300" y="202"/>
                </a:cxn>
                <a:cxn ang="0">
                  <a:pos x="1594" y="200"/>
                </a:cxn>
                <a:cxn ang="0">
                  <a:pos x="1984" y="228"/>
                </a:cxn>
                <a:cxn ang="0">
                  <a:pos x="2324" y="288"/>
                </a:cxn>
                <a:cxn ang="0">
                  <a:pos x="2532" y="358"/>
                </a:cxn>
                <a:cxn ang="0">
                  <a:pos x="2596" y="404"/>
                </a:cxn>
                <a:cxn ang="0">
                  <a:pos x="2610" y="440"/>
                </a:cxn>
                <a:cxn ang="0">
                  <a:pos x="2590" y="482"/>
                </a:cxn>
                <a:cxn ang="0">
                  <a:pos x="2494" y="538"/>
                </a:cxn>
                <a:cxn ang="0">
                  <a:pos x="2268" y="604"/>
                </a:cxn>
                <a:cxn ang="0">
                  <a:pos x="1970" y="654"/>
                </a:cxn>
                <a:cxn ang="0">
                  <a:pos x="1724" y="672"/>
                </a:cxn>
                <a:cxn ang="0">
                  <a:pos x="1722" y="874"/>
                </a:cxn>
                <a:cxn ang="0">
                  <a:pos x="2106" y="842"/>
                </a:cxn>
                <a:cxn ang="0">
                  <a:pos x="2538" y="756"/>
                </a:cxn>
                <a:cxn ang="0">
                  <a:pos x="2746" y="682"/>
                </a:cxn>
                <a:cxn ang="0">
                  <a:pos x="2872" y="614"/>
                </a:cxn>
                <a:cxn ang="0">
                  <a:pos x="2956" y="540"/>
                </a:cxn>
                <a:cxn ang="0">
                  <a:pos x="2992" y="460"/>
                </a:cxn>
                <a:cxn ang="0">
                  <a:pos x="2986" y="396"/>
                </a:cxn>
                <a:cxn ang="0">
                  <a:pos x="2926" y="310"/>
                </a:cxn>
                <a:cxn ang="0">
                  <a:pos x="2814" y="230"/>
                </a:cxn>
                <a:cxn ang="0">
                  <a:pos x="2652" y="160"/>
                </a:cxn>
                <a:cxn ang="0">
                  <a:pos x="2448" y="100"/>
                </a:cxn>
                <a:cxn ang="0">
                  <a:pos x="2080" y="34"/>
                </a:cxn>
                <a:cxn ang="0">
                  <a:pos x="1496" y="0"/>
                </a:cxn>
              </a:cxnLst>
              <a:rect l="0" t="0" r="r" b="b"/>
              <a:pathLst>
                <a:path w="2994" h="936">
                  <a:moveTo>
                    <a:pt x="1496" y="0"/>
                  </a:moveTo>
                  <a:lnTo>
                    <a:pt x="1496" y="0"/>
                  </a:lnTo>
                  <a:lnTo>
                    <a:pt x="1344" y="2"/>
                  </a:lnTo>
                  <a:lnTo>
                    <a:pt x="1196" y="8"/>
                  </a:lnTo>
                  <a:lnTo>
                    <a:pt x="1052" y="20"/>
                  </a:lnTo>
                  <a:lnTo>
                    <a:pt x="914" y="34"/>
                  </a:lnTo>
                  <a:lnTo>
                    <a:pt x="784" y="54"/>
                  </a:lnTo>
                  <a:lnTo>
                    <a:pt x="660" y="76"/>
                  </a:lnTo>
                  <a:lnTo>
                    <a:pt x="602" y="88"/>
                  </a:lnTo>
                  <a:lnTo>
                    <a:pt x="544" y="100"/>
                  </a:lnTo>
                  <a:lnTo>
                    <a:pt x="490" y="114"/>
                  </a:lnTo>
                  <a:lnTo>
                    <a:pt x="438" y="128"/>
                  </a:lnTo>
                  <a:lnTo>
                    <a:pt x="388" y="144"/>
                  </a:lnTo>
                  <a:lnTo>
                    <a:pt x="342" y="160"/>
                  </a:lnTo>
                  <a:lnTo>
                    <a:pt x="298" y="176"/>
                  </a:lnTo>
                  <a:lnTo>
                    <a:pt x="256" y="194"/>
                  </a:lnTo>
                  <a:lnTo>
                    <a:pt x="216" y="212"/>
                  </a:lnTo>
                  <a:lnTo>
                    <a:pt x="180" y="230"/>
                  </a:lnTo>
                  <a:lnTo>
                    <a:pt x="148" y="250"/>
                  </a:lnTo>
                  <a:lnTo>
                    <a:pt x="118" y="268"/>
                  </a:lnTo>
                  <a:lnTo>
                    <a:pt x="90" y="288"/>
                  </a:lnTo>
                  <a:lnTo>
                    <a:pt x="66" y="310"/>
                  </a:lnTo>
                  <a:lnTo>
                    <a:pt x="46" y="330"/>
                  </a:lnTo>
                  <a:lnTo>
                    <a:pt x="30" y="352"/>
                  </a:lnTo>
                  <a:lnTo>
                    <a:pt x="16" y="374"/>
                  </a:lnTo>
                  <a:lnTo>
                    <a:pt x="8" y="396"/>
                  </a:lnTo>
                  <a:lnTo>
                    <a:pt x="2" y="418"/>
                  </a:lnTo>
                  <a:lnTo>
                    <a:pt x="0" y="440"/>
                  </a:lnTo>
                  <a:lnTo>
                    <a:pt x="0" y="440"/>
                  </a:lnTo>
                  <a:lnTo>
                    <a:pt x="2" y="462"/>
                  </a:lnTo>
                  <a:lnTo>
                    <a:pt x="6" y="484"/>
                  </a:lnTo>
                  <a:lnTo>
                    <a:pt x="16" y="504"/>
                  </a:lnTo>
                  <a:lnTo>
                    <a:pt x="28" y="526"/>
                  </a:lnTo>
                  <a:lnTo>
                    <a:pt x="44" y="546"/>
                  </a:lnTo>
                  <a:lnTo>
                    <a:pt x="62" y="566"/>
                  </a:lnTo>
                  <a:lnTo>
                    <a:pt x="84" y="586"/>
                  </a:lnTo>
                  <a:lnTo>
                    <a:pt x="110" y="606"/>
                  </a:lnTo>
                  <a:lnTo>
                    <a:pt x="138" y="624"/>
                  </a:lnTo>
                  <a:lnTo>
                    <a:pt x="168" y="642"/>
                  </a:lnTo>
                  <a:lnTo>
                    <a:pt x="202" y="660"/>
                  </a:lnTo>
                  <a:lnTo>
                    <a:pt x="238" y="678"/>
                  </a:lnTo>
                  <a:lnTo>
                    <a:pt x="278" y="696"/>
                  </a:lnTo>
                  <a:lnTo>
                    <a:pt x="320" y="712"/>
                  </a:lnTo>
                  <a:lnTo>
                    <a:pt x="364" y="728"/>
                  </a:lnTo>
                  <a:lnTo>
                    <a:pt x="410" y="742"/>
                  </a:lnTo>
                  <a:lnTo>
                    <a:pt x="460" y="756"/>
                  </a:lnTo>
                  <a:lnTo>
                    <a:pt x="510" y="770"/>
                  </a:lnTo>
                  <a:lnTo>
                    <a:pt x="618" y="796"/>
                  </a:lnTo>
                  <a:lnTo>
                    <a:pt x="734" y="818"/>
                  </a:lnTo>
                  <a:lnTo>
                    <a:pt x="858" y="838"/>
                  </a:lnTo>
                  <a:lnTo>
                    <a:pt x="988" y="854"/>
                  </a:lnTo>
                  <a:lnTo>
                    <a:pt x="1124" y="866"/>
                  </a:lnTo>
                  <a:lnTo>
                    <a:pt x="1264" y="874"/>
                  </a:lnTo>
                  <a:lnTo>
                    <a:pt x="1410" y="880"/>
                  </a:lnTo>
                  <a:lnTo>
                    <a:pt x="1116" y="772"/>
                  </a:lnTo>
                  <a:lnTo>
                    <a:pt x="1376" y="680"/>
                  </a:lnTo>
                  <a:lnTo>
                    <a:pt x="1376" y="680"/>
                  </a:lnTo>
                  <a:lnTo>
                    <a:pt x="1288" y="676"/>
                  </a:lnTo>
                  <a:lnTo>
                    <a:pt x="1200" y="670"/>
                  </a:lnTo>
                  <a:lnTo>
                    <a:pt x="1112" y="662"/>
                  </a:lnTo>
                  <a:lnTo>
                    <a:pt x="1026" y="652"/>
                  </a:lnTo>
                  <a:lnTo>
                    <a:pt x="940" y="642"/>
                  </a:lnTo>
                  <a:lnTo>
                    <a:pt x="858" y="628"/>
                  </a:lnTo>
                  <a:lnTo>
                    <a:pt x="780" y="614"/>
                  </a:lnTo>
                  <a:lnTo>
                    <a:pt x="706" y="600"/>
                  </a:lnTo>
                  <a:lnTo>
                    <a:pt x="638" y="582"/>
                  </a:lnTo>
                  <a:lnTo>
                    <a:pt x="576" y="564"/>
                  </a:lnTo>
                  <a:lnTo>
                    <a:pt x="520" y="546"/>
                  </a:lnTo>
                  <a:lnTo>
                    <a:pt x="474" y="526"/>
                  </a:lnTo>
                  <a:lnTo>
                    <a:pt x="452" y="516"/>
                  </a:lnTo>
                  <a:lnTo>
                    <a:pt x="436" y="506"/>
                  </a:lnTo>
                  <a:lnTo>
                    <a:pt x="420" y="496"/>
                  </a:lnTo>
                  <a:lnTo>
                    <a:pt x="406" y="484"/>
                  </a:lnTo>
                  <a:lnTo>
                    <a:pt x="396" y="474"/>
                  </a:lnTo>
                  <a:lnTo>
                    <a:pt x="390" y="462"/>
                  </a:lnTo>
                  <a:lnTo>
                    <a:pt x="384" y="452"/>
                  </a:lnTo>
                  <a:lnTo>
                    <a:pt x="384" y="440"/>
                  </a:lnTo>
                  <a:lnTo>
                    <a:pt x="384" y="440"/>
                  </a:lnTo>
                  <a:lnTo>
                    <a:pt x="384" y="428"/>
                  </a:lnTo>
                  <a:lnTo>
                    <a:pt x="390" y="416"/>
                  </a:lnTo>
                  <a:lnTo>
                    <a:pt x="398" y="404"/>
                  </a:lnTo>
                  <a:lnTo>
                    <a:pt x="410" y="392"/>
                  </a:lnTo>
                  <a:lnTo>
                    <a:pt x="424" y="380"/>
                  </a:lnTo>
                  <a:lnTo>
                    <a:pt x="442" y="368"/>
                  </a:lnTo>
                  <a:lnTo>
                    <a:pt x="462" y="358"/>
                  </a:lnTo>
                  <a:lnTo>
                    <a:pt x="484" y="346"/>
                  </a:lnTo>
                  <a:lnTo>
                    <a:pt x="538" y="326"/>
                  </a:lnTo>
                  <a:lnTo>
                    <a:pt x="600" y="306"/>
                  </a:lnTo>
                  <a:lnTo>
                    <a:pt x="670" y="288"/>
                  </a:lnTo>
                  <a:lnTo>
                    <a:pt x="746" y="270"/>
                  </a:lnTo>
                  <a:lnTo>
                    <a:pt x="830" y="254"/>
                  </a:lnTo>
                  <a:lnTo>
                    <a:pt x="918" y="240"/>
                  </a:lnTo>
                  <a:lnTo>
                    <a:pt x="1010" y="228"/>
                  </a:lnTo>
                  <a:lnTo>
                    <a:pt x="1104" y="218"/>
                  </a:lnTo>
                  <a:lnTo>
                    <a:pt x="1202" y="208"/>
                  </a:lnTo>
                  <a:lnTo>
                    <a:pt x="1300" y="202"/>
                  </a:lnTo>
                  <a:lnTo>
                    <a:pt x="1400" y="200"/>
                  </a:lnTo>
                  <a:lnTo>
                    <a:pt x="1496" y="198"/>
                  </a:lnTo>
                  <a:lnTo>
                    <a:pt x="1496" y="198"/>
                  </a:lnTo>
                  <a:lnTo>
                    <a:pt x="1594" y="200"/>
                  </a:lnTo>
                  <a:lnTo>
                    <a:pt x="1694" y="202"/>
                  </a:lnTo>
                  <a:lnTo>
                    <a:pt x="1792" y="208"/>
                  </a:lnTo>
                  <a:lnTo>
                    <a:pt x="1890" y="218"/>
                  </a:lnTo>
                  <a:lnTo>
                    <a:pt x="1984" y="228"/>
                  </a:lnTo>
                  <a:lnTo>
                    <a:pt x="2076" y="240"/>
                  </a:lnTo>
                  <a:lnTo>
                    <a:pt x="2164" y="254"/>
                  </a:lnTo>
                  <a:lnTo>
                    <a:pt x="2248" y="270"/>
                  </a:lnTo>
                  <a:lnTo>
                    <a:pt x="2324" y="288"/>
                  </a:lnTo>
                  <a:lnTo>
                    <a:pt x="2394" y="306"/>
                  </a:lnTo>
                  <a:lnTo>
                    <a:pt x="2456" y="326"/>
                  </a:lnTo>
                  <a:lnTo>
                    <a:pt x="2510" y="346"/>
                  </a:lnTo>
                  <a:lnTo>
                    <a:pt x="2532" y="358"/>
                  </a:lnTo>
                  <a:lnTo>
                    <a:pt x="2552" y="368"/>
                  </a:lnTo>
                  <a:lnTo>
                    <a:pt x="2570" y="380"/>
                  </a:lnTo>
                  <a:lnTo>
                    <a:pt x="2584" y="392"/>
                  </a:lnTo>
                  <a:lnTo>
                    <a:pt x="2596" y="404"/>
                  </a:lnTo>
                  <a:lnTo>
                    <a:pt x="2604" y="416"/>
                  </a:lnTo>
                  <a:lnTo>
                    <a:pt x="2608" y="428"/>
                  </a:lnTo>
                  <a:lnTo>
                    <a:pt x="2610" y="440"/>
                  </a:lnTo>
                  <a:lnTo>
                    <a:pt x="2610" y="440"/>
                  </a:lnTo>
                  <a:lnTo>
                    <a:pt x="2610" y="450"/>
                  </a:lnTo>
                  <a:lnTo>
                    <a:pt x="2606" y="460"/>
                  </a:lnTo>
                  <a:lnTo>
                    <a:pt x="2600" y="470"/>
                  </a:lnTo>
                  <a:lnTo>
                    <a:pt x="2590" y="482"/>
                  </a:lnTo>
                  <a:lnTo>
                    <a:pt x="2580" y="492"/>
                  </a:lnTo>
                  <a:lnTo>
                    <a:pt x="2566" y="500"/>
                  </a:lnTo>
                  <a:lnTo>
                    <a:pt x="2534" y="520"/>
                  </a:lnTo>
                  <a:lnTo>
                    <a:pt x="2494" y="538"/>
                  </a:lnTo>
                  <a:lnTo>
                    <a:pt x="2446" y="556"/>
                  </a:lnTo>
                  <a:lnTo>
                    <a:pt x="2392" y="574"/>
                  </a:lnTo>
                  <a:lnTo>
                    <a:pt x="2332" y="590"/>
                  </a:lnTo>
                  <a:lnTo>
                    <a:pt x="2268" y="604"/>
                  </a:lnTo>
                  <a:lnTo>
                    <a:pt x="2198" y="618"/>
                  </a:lnTo>
                  <a:lnTo>
                    <a:pt x="2124" y="632"/>
                  </a:lnTo>
                  <a:lnTo>
                    <a:pt x="2048" y="642"/>
                  </a:lnTo>
                  <a:lnTo>
                    <a:pt x="1970" y="654"/>
                  </a:lnTo>
                  <a:lnTo>
                    <a:pt x="1888" y="662"/>
                  </a:lnTo>
                  <a:lnTo>
                    <a:pt x="1808" y="670"/>
                  </a:lnTo>
                  <a:lnTo>
                    <a:pt x="1724" y="674"/>
                  </a:lnTo>
                  <a:lnTo>
                    <a:pt x="1724" y="672"/>
                  </a:lnTo>
                  <a:lnTo>
                    <a:pt x="1726" y="604"/>
                  </a:lnTo>
                  <a:lnTo>
                    <a:pt x="1262" y="770"/>
                  </a:lnTo>
                  <a:lnTo>
                    <a:pt x="1722" y="936"/>
                  </a:lnTo>
                  <a:lnTo>
                    <a:pt x="1722" y="874"/>
                  </a:lnTo>
                  <a:lnTo>
                    <a:pt x="1722" y="874"/>
                  </a:lnTo>
                  <a:lnTo>
                    <a:pt x="1856" y="868"/>
                  </a:lnTo>
                  <a:lnTo>
                    <a:pt x="1984" y="856"/>
                  </a:lnTo>
                  <a:lnTo>
                    <a:pt x="2106" y="842"/>
                  </a:lnTo>
                  <a:lnTo>
                    <a:pt x="2224" y="824"/>
                  </a:lnTo>
                  <a:lnTo>
                    <a:pt x="2336" y="804"/>
                  </a:lnTo>
                  <a:lnTo>
                    <a:pt x="2440" y="782"/>
                  </a:lnTo>
                  <a:lnTo>
                    <a:pt x="2538" y="756"/>
                  </a:lnTo>
                  <a:lnTo>
                    <a:pt x="2628" y="728"/>
                  </a:lnTo>
                  <a:lnTo>
                    <a:pt x="2670" y="714"/>
                  </a:lnTo>
                  <a:lnTo>
                    <a:pt x="2710" y="698"/>
                  </a:lnTo>
                  <a:lnTo>
                    <a:pt x="2746" y="682"/>
                  </a:lnTo>
                  <a:lnTo>
                    <a:pt x="2782" y="666"/>
                  </a:lnTo>
                  <a:lnTo>
                    <a:pt x="2814" y="650"/>
                  </a:lnTo>
                  <a:lnTo>
                    <a:pt x="2844" y="632"/>
                  </a:lnTo>
                  <a:lnTo>
                    <a:pt x="2872" y="614"/>
                  </a:lnTo>
                  <a:lnTo>
                    <a:pt x="2896" y="596"/>
                  </a:lnTo>
                  <a:lnTo>
                    <a:pt x="2920" y="578"/>
                  </a:lnTo>
                  <a:lnTo>
                    <a:pt x="2938" y="560"/>
                  </a:lnTo>
                  <a:lnTo>
                    <a:pt x="2956" y="540"/>
                  </a:lnTo>
                  <a:lnTo>
                    <a:pt x="2970" y="520"/>
                  </a:lnTo>
                  <a:lnTo>
                    <a:pt x="2980" y="500"/>
                  </a:lnTo>
                  <a:lnTo>
                    <a:pt x="2988" y="480"/>
                  </a:lnTo>
                  <a:lnTo>
                    <a:pt x="2992" y="460"/>
                  </a:lnTo>
                  <a:lnTo>
                    <a:pt x="2994" y="440"/>
                  </a:lnTo>
                  <a:lnTo>
                    <a:pt x="2994" y="440"/>
                  </a:lnTo>
                  <a:lnTo>
                    <a:pt x="2992" y="418"/>
                  </a:lnTo>
                  <a:lnTo>
                    <a:pt x="2986" y="396"/>
                  </a:lnTo>
                  <a:lnTo>
                    <a:pt x="2978" y="374"/>
                  </a:lnTo>
                  <a:lnTo>
                    <a:pt x="2964" y="352"/>
                  </a:lnTo>
                  <a:lnTo>
                    <a:pt x="2948" y="330"/>
                  </a:lnTo>
                  <a:lnTo>
                    <a:pt x="2926" y="310"/>
                  </a:lnTo>
                  <a:lnTo>
                    <a:pt x="2904" y="288"/>
                  </a:lnTo>
                  <a:lnTo>
                    <a:pt x="2876" y="268"/>
                  </a:lnTo>
                  <a:lnTo>
                    <a:pt x="2846" y="250"/>
                  </a:lnTo>
                  <a:lnTo>
                    <a:pt x="2814" y="230"/>
                  </a:lnTo>
                  <a:lnTo>
                    <a:pt x="2778" y="212"/>
                  </a:lnTo>
                  <a:lnTo>
                    <a:pt x="2738" y="194"/>
                  </a:lnTo>
                  <a:lnTo>
                    <a:pt x="2696" y="176"/>
                  </a:lnTo>
                  <a:lnTo>
                    <a:pt x="2652" y="160"/>
                  </a:lnTo>
                  <a:lnTo>
                    <a:pt x="2604" y="144"/>
                  </a:lnTo>
                  <a:lnTo>
                    <a:pt x="2556" y="128"/>
                  </a:lnTo>
                  <a:lnTo>
                    <a:pt x="2504" y="114"/>
                  </a:lnTo>
                  <a:lnTo>
                    <a:pt x="2448" y="100"/>
                  </a:lnTo>
                  <a:lnTo>
                    <a:pt x="2392" y="88"/>
                  </a:lnTo>
                  <a:lnTo>
                    <a:pt x="2334" y="76"/>
                  </a:lnTo>
                  <a:lnTo>
                    <a:pt x="2210" y="54"/>
                  </a:lnTo>
                  <a:lnTo>
                    <a:pt x="2080" y="34"/>
                  </a:lnTo>
                  <a:lnTo>
                    <a:pt x="1942" y="20"/>
                  </a:lnTo>
                  <a:lnTo>
                    <a:pt x="1798" y="8"/>
                  </a:lnTo>
                  <a:lnTo>
                    <a:pt x="1650" y="2"/>
                  </a:lnTo>
                  <a:lnTo>
                    <a:pt x="149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3200" dirty="0"/>
            </a:p>
          </p:txBody>
        </p:sp>
      </p:grpSp>
      <p:grpSp>
        <p:nvGrpSpPr>
          <p:cNvPr id="39" name="Group 67">
            <a:extLst>
              <a:ext uri="{FF2B5EF4-FFF2-40B4-BE49-F238E27FC236}">
                <a16:creationId xmlns:a16="http://schemas.microsoft.com/office/drawing/2014/main" id="{3C55C73E-BC8E-9746-8D5C-EC5F3F3340D6}"/>
              </a:ext>
            </a:extLst>
          </p:cNvPr>
          <p:cNvGrpSpPr/>
          <p:nvPr userDrawn="1"/>
        </p:nvGrpSpPr>
        <p:grpSpPr>
          <a:xfrm>
            <a:off x="2635216" y="2070106"/>
            <a:ext cx="4800084" cy="1342705"/>
            <a:chOff x="1828800" y="447153"/>
            <a:chExt cx="3823494" cy="1381126"/>
          </a:xfrm>
        </p:grpSpPr>
        <p:grpSp>
          <p:nvGrpSpPr>
            <p:cNvPr id="40" name="Group 38">
              <a:extLst>
                <a:ext uri="{FF2B5EF4-FFF2-40B4-BE49-F238E27FC236}">
                  <a16:creationId xmlns:a16="http://schemas.microsoft.com/office/drawing/2014/main" id="{28A50154-A279-A14A-92A7-3DF59B5822EC}"/>
                </a:ext>
              </a:extLst>
            </p:cNvPr>
            <p:cNvGrpSpPr/>
            <p:nvPr/>
          </p:nvGrpSpPr>
          <p:grpSpPr>
            <a:xfrm>
              <a:off x="1828800" y="447153"/>
              <a:ext cx="3823494" cy="1381126"/>
              <a:chOff x="1295400" y="381000"/>
              <a:chExt cx="5092700" cy="1676400"/>
            </a:xfrm>
          </p:grpSpPr>
          <p:sp>
            <p:nvSpPr>
              <p:cNvPr id="42" name="Freeform 5">
                <a:extLst>
                  <a:ext uri="{FF2B5EF4-FFF2-40B4-BE49-F238E27FC236}">
                    <a16:creationId xmlns:a16="http://schemas.microsoft.com/office/drawing/2014/main" id="{AD56AEC1-9320-F944-9177-27A82EAD5137}"/>
                  </a:ext>
                </a:extLst>
              </p:cNvPr>
              <p:cNvSpPr>
                <a:spLocks/>
              </p:cNvSpPr>
              <p:nvPr/>
            </p:nvSpPr>
            <p:spPr bwMode="auto">
              <a:xfrm>
                <a:off x="1295400" y="1181100"/>
                <a:ext cx="5092700" cy="876300"/>
              </a:xfrm>
              <a:custGeom>
                <a:avLst/>
                <a:gdLst/>
                <a:ahLst/>
                <a:cxnLst>
                  <a:cxn ang="0">
                    <a:pos x="0" y="112"/>
                  </a:cxn>
                  <a:cxn ang="0">
                    <a:pos x="16" y="189"/>
                  </a:cxn>
                  <a:cxn ang="0">
                    <a:pos x="50" y="266"/>
                  </a:cxn>
                  <a:cxn ang="0">
                    <a:pos x="101" y="339"/>
                  </a:cxn>
                  <a:cxn ang="0">
                    <a:pos x="168" y="411"/>
                  </a:cxn>
                  <a:cxn ang="0">
                    <a:pos x="251" y="482"/>
                  </a:cxn>
                  <a:cxn ang="0">
                    <a:pos x="351" y="549"/>
                  </a:cxn>
                  <a:cxn ang="0">
                    <a:pos x="464" y="613"/>
                  </a:cxn>
                  <a:cxn ang="0">
                    <a:pos x="637" y="695"/>
                  </a:cxn>
                  <a:cxn ang="0">
                    <a:pos x="938" y="805"/>
                  </a:cxn>
                  <a:cxn ang="0">
                    <a:pos x="1287" y="900"/>
                  </a:cxn>
                  <a:cxn ang="0">
                    <a:pos x="1678" y="980"/>
                  </a:cxn>
                  <a:cxn ang="0">
                    <a:pos x="2104" y="1041"/>
                  </a:cxn>
                  <a:cxn ang="0">
                    <a:pos x="2560" y="1082"/>
                  </a:cxn>
                  <a:cxn ang="0">
                    <a:pos x="3042" y="1101"/>
                  </a:cxn>
                  <a:cxn ang="0">
                    <a:pos x="3372" y="1101"/>
                  </a:cxn>
                  <a:cxn ang="0">
                    <a:pos x="3854" y="1082"/>
                  </a:cxn>
                  <a:cxn ang="0">
                    <a:pos x="4310" y="1041"/>
                  </a:cxn>
                  <a:cxn ang="0">
                    <a:pos x="4736" y="980"/>
                  </a:cxn>
                  <a:cxn ang="0">
                    <a:pos x="5127" y="900"/>
                  </a:cxn>
                  <a:cxn ang="0">
                    <a:pos x="5476" y="805"/>
                  </a:cxn>
                  <a:cxn ang="0">
                    <a:pos x="5779" y="695"/>
                  </a:cxn>
                  <a:cxn ang="0">
                    <a:pos x="5952" y="613"/>
                  </a:cxn>
                  <a:cxn ang="0">
                    <a:pos x="6064" y="549"/>
                  </a:cxn>
                  <a:cxn ang="0">
                    <a:pos x="6163" y="482"/>
                  </a:cxn>
                  <a:cxn ang="0">
                    <a:pos x="6246" y="411"/>
                  </a:cxn>
                  <a:cxn ang="0">
                    <a:pos x="6315" y="339"/>
                  </a:cxn>
                  <a:cxn ang="0">
                    <a:pos x="6365" y="266"/>
                  </a:cxn>
                  <a:cxn ang="0">
                    <a:pos x="6398" y="189"/>
                  </a:cxn>
                  <a:cxn ang="0">
                    <a:pos x="6414" y="112"/>
                  </a:cxn>
                  <a:cxn ang="0">
                    <a:pos x="6416" y="0"/>
                  </a:cxn>
                  <a:cxn ang="0">
                    <a:pos x="6406" y="78"/>
                  </a:cxn>
                  <a:cxn ang="0">
                    <a:pos x="6379" y="155"/>
                  </a:cxn>
                  <a:cxn ang="0">
                    <a:pos x="6333" y="230"/>
                  </a:cxn>
                  <a:cxn ang="0">
                    <a:pos x="6272" y="302"/>
                  </a:cxn>
                  <a:cxn ang="0">
                    <a:pos x="6193" y="373"/>
                  </a:cxn>
                  <a:cxn ang="0">
                    <a:pos x="6099" y="442"/>
                  </a:cxn>
                  <a:cxn ang="0">
                    <a:pos x="5990" y="506"/>
                  </a:cxn>
                  <a:cxn ang="0">
                    <a:pos x="5867" y="568"/>
                  </a:cxn>
                  <a:cxn ang="0">
                    <a:pos x="5582" y="683"/>
                  </a:cxn>
                  <a:cxn ang="0">
                    <a:pos x="5247" y="784"/>
                  </a:cxn>
                  <a:cxn ang="0">
                    <a:pos x="4871" y="869"/>
                  </a:cxn>
                  <a:cxn ang="0">
                    <a:pos x="4456" y="936"/>
                  </a:cxn>
                  <a:cxn ang="0">
                    <a:pos x="4009" y="985"/>
                  </a:cxn>
                  <a:cxn ang="0">
                    <a:pos x="3535" y="1012"/>
                  </a:cxn>
                  <a:cxn ang="0">
                    <a:pos x="3207" y="1017"/>
                  </a:cxn>
                  <a:cxn ang="0">
                    <a:pos x="2719" y="1005"/>
                  </a:cxn>
                  <a:cxn ang="0">
                    <a:pos x="2253" y="972"/>
                  </a:cxn>
                  <a:cxn ang="0">
                    <a:pos x="1816" y="917"/>
                  </a:cxn>
                  <a:cxn ang="0">
                    <a:pos x="1414" y="844"/>
                  </a:cxn>
                  <a:cxn ang="0">
                    <a:pos x="1050" y="752"/>
                  </a:cxn>
                  <a:cxn ang="0">
                    <a:pos x="732" y="647"/>
                  </a:cxn>
                  <a:cxn ang="0">
                    <a:pos x="504" y="549"/>
                  </a:cxn>
                  <a:cxn ang="0">
                    <a:pos x="386" y="485"/>
                  </a:cxn>
                  <a:cxn ang="0">
                    <a:pos x="283" y="419"/>
                  </a:cxn>
                  <a:cxn ang="0">
                    <a:pos x="194" y="350"/>
                  </a:cxn>
                  <a:cxn ang="0">
                    <a:pos x="122" y="278"/>
                  </a:cxn>
                  <a:cxn ang="0">
                    <a:pos x="64" y="205"/>
                  </a:cxn>
                  <a:cxn ang="0">
                    <a:pos x="26" y="129"/>
                  </a:cxn>
                  <a:cxn ang="0">
                    <a:pos x="3" y="53"/>
                  </a:cxn>
                  <a:cxn ang="0">
                    <a:pos x="0" y="85"/>
                  </a:cxn>
                </a:cxnLst>
                <a:rect l="0" t="0" r="r" b="b"/>
                <a:pathLst>
                  <a:path w="6416" h="1103">
                    <a:moveTo>
                      <a:pt x="0" y="85"/>
                    </a:moveTo>
                    <a:lnTo>
                      <a:pt x="0" y="85"/>
                    </a:lnTo>
                    <a:lnTo>
                      <a:pt x="0" y="112"/>
                    </a:lnTo>
                    <a:lnTo>
                      <a:pt x="3" y="137"/>
                    </a:lnTo>
                    <a:lnTo>
                      <a:pt x="10" y="163"/>
                    </a:lnTo>
                    <a:lnTo>
                      <a:pt x="16" y="189"/>
                    </a:lnTo>
                    <a:lnTo>
                      <a:pt x="26" y="214"/>
                    </a:lnTo>
                    <a:lnTo>
                      <a:pt x="37" y="240"/>
                    </a:lnTo>
                    <a:lnTo>
                      <a:pt x="50" y="266"/>
                    </a:lnTo>
                    <a:lnTo>
                      <a:pt x="64" y="290"/>
                    </a:lnTo>
                    <a:lnTo>
                      <a:pt x="82" y="315"/>
                    </a:lnTo>
                    <a:lnTo>
                      <a:pt x="101" y="339"/>
                    </a:lnTo>
                    <a:lnTo>
                      <a:pt x="122" y="363"/>
                    </a:lnTo>
                    <a:lnTo>
                      <a:pt x="144" y="387"/>
                    </a:lnTo>
                    <a:lnTo>
                      <a:pt x="168" y="411"/>
                    </a:lnTo>
                    <a:lnTo>
                      <a:pt x="194" y="435"/>
                    </a:lnTo>
                    <a:lnTo>
                      <a:pt x="223" y="458"/>
                    </a:lnTo>
                    <a:lnTo>
                      <a:pt x="251" y="482"/>
                    </a:lnTo>
                    <a:lnTo>
                      <a:pt x="283" y="504"/>
                    </a:lnTo>
                    <a:lnTo>
                      <a:pt x="315" y="527"/>
                    </a:lnTo>
                    <a:lnTo>
                      <a:pt x="351" y="549"/>
                    </a:lnTo>
                    <a:lnTo>
                      <a:pt x="386" y="570"/>
                    </a:lnTo>
                    <a:lnTo>
                      <a:pt x="424" y="592"/>
                    </a:lnTo>
                    <a:lnTo>
                      <a:pt x="464" y="613"/>
                    </a:lnTo>
                    <a:lnTo>
                      <a:pt x="504" y="634"/>
                    </a:lnTo>
                    <a:lnTo>
                      <a:pt x="548" y="655"/>
                    </a:lnTo>
                    <a:lnTo>
                      <a:pt x="637" y="695"/>
                    </a:lnTo>
                    <a:lnTo>
                      <a:pt x="732" y="733"/>
                    </a:lnTo>
                    <a:lnTo>
                      <a:pt x="833" y="770"/>
                    </a:lnTo>
                    <a:lnTo>
                      <a:pt x="938" y="805"/>
                    </a:lnTo>
                    <a:lnTo>
                      <a:pt x="1050" y="839"/>
                    </a:lnTo>
                    <a:lnTo>
                      <a:pt x="1167" y="871"/>
                    </a:lnTo>
                    <a:lnTo>
                      <a:pt x="1287" y="900"/>
                    </a:lnTo>
                    <a:lnTo>
                      <a:pt x="1414" y="928"/>
                    </a:lnTo>
                    <a:lnTo>
                      <a:pt x="1544" y="956"/>
                    </a:lnTo>
                    <a:lnTo>
                      <a:pt x="1678" y="980"/>
                    </a:lnTo>
                    <a:lnTo>
                      <a:pt x="1816" y="1002"/>
                    </a:lnTo>
                    <a:lnTo>
                      <a:pt x="1958" y="1023"/>
                    </a:lnTo>
                    <a:lnTo>
                      <a:pt x="2104" y="1041"/>
                    </a:lnTo>
                    <a:lnTo>
                      <a:pt x="2253" y="1057"/>
                    </a:lnTo>
                    <a:lnTo>
                      <a:pt x="2405" y="1071"/>
                    </a:lnTo>
                    <a:lnTo>
                      <a:pt x="2560" y="1082"/>
                    </a:lnTo>
                    <a:lnTo>
                      <a:pt x="2719" y="1090"/>
                    </a:lnTo>
                    <a:lnTo>
                      <a:pt x="2879" y="1097"/>
                    </a:lnTo>
                    <a:lnTo>
                      <a:pt x="3042" y="1101"/>
                    </a:lnTo>
                    <a:lnTo>
                      <a:pt x="3207" y="1103"/>
                    </a:lnTo>
                    <a:lnTo>
                      <a:pt x="3207" y="1103"/>
                    </a:lnTo>
                    <a:lnTo>
                      <a:pt x="3372" y="1101"/>
                    </a:lnTo>
                    <a:lnTo>
                      <a:pt x="3535" y="1097"/>
                    </a:lnTo>
                    <a:lnTo>
                      <a:pt x="3696" y="1090"/>
                    </a:lnTo>
                    <a:lnTo>
                      <a:pt x="3854" y="1082"/>
                    </a:lnTo>
                    <a:lnTo>
                      <a:pt x="4009" y="1071"/>
                    </a:lnTo>
                    <a:lnTo>
                      <a:pt x="4162" y="1057"/>
                    </a:lnTo>
                    <a:lnTo>
                      <a:pt x="4310" y="1041"/>
                    </a:lnTo>
                    <a:lnTo>
                      <a:pt x="4456" y="1023"/>
                    </a:lnTo>
                    <a:lnTo>
                      <a:pt x="4599" y="1002"/>
                    </a:lnTo>
                    <a:lnTo>
                      <a:pt x="4736" y="980"/>
                    </a:lnTo>
                    <a:lnTo>
                      <a:pt x="4871" y="956"/>
                    </a:lnTo>
                    <a:lnTo>
                      <a:pt x="5001" y="928"/>
                    </a:lnTo>
                    <a:lnTo>
                      <a:pt x="5127" y="900"/>
                    </a:lnTo>
                    <a:lnTo>
                      <a:pt x="5247" y="871"/>
                    </a:lnTo>
                    <a:lnTo>
                      <a:pt x="5364" y="839"/>
                    </a:lnTo>
                    <a:lnTo>
                      <a:pt x="5476" y="805"/>
                    </a:lnTo>
                    <a:lnTo>
                      <a:pt x="5582" y="770"/>
                    </a:lnTo>
                    <a:lnTo>
                      <a:pt x="5683" y="733"/>
                    </a:lnTo>
                    <a:lnTo>
                      <a:pt x="5779" y="695"/>
                    </a:lnTo>
                    <a:lnTo>
                      <a:pt x="5867" y="655"/>
                    </a:lnTo>
                    <a:lnTo>
                      <a:pt x="5910" y="634"/>
                    </a:lnTo>
                    <a:lnTo>
                      <a:pt x="5952" y="613"/>
                    </a:lnTo>
                    <a:lnTo>
                      <a:pt x="5990" y="592"/>
                    </a:lnTo>
                    <a:lnTo>
                      <a:pt x="6029" y="570"/>
                    </a:lnTo>
                    <a:lnTo>
                      <a:pt x="6064" y="549"/>
                    </a:lnTo>
                    <a:lnTo>
                      <a:pt x="6099" y="527"/>
                    </a:lnTo>
                    <a:lnTo>
                      <a:pt x="6133" y="504"/>
                    </a:lnTo>
                    <a:lnTo>
                      <a:pt x="6163" y="482"/>
                    </a:lnTo>
                    <a:lnTo>
                      <a:pt x="6193" y="458"/>
                    </a:lnTo>
                    <a:lnTo>
                      <a:pt x="6221" y="435"/>
                    </a:lnTo>
                    <a:lnTo>
                      <a:pt x="6246" y="411"/>
                    </a:lnTo>
                    <a:lnTo>
                      <a:pt x="6272" y="387"/>
                    </a:lnTo>
                    <a:lnTo>
                      <a:pt x="6294" y="363"/>
                    </a:lnTo>
                    <a:lnTo>
                      <a:pt x="6315" y="339"/>
                    </a:lnTo>
                    <a:lnTo>
                      <a:pt x="6333" y="315"/>
                    </a:lnTo>
                    <a:lnTo>
                      <a:pt x="6350" y="290"/>
                    </a:lnTo>
                    <a:lnTo>
                      <a:pt x="6365" y="266"/>
                    </a:lnTo>
                    <a:lnTo>
                      <a:pt x="6379" y="240"/>
                    </a:lnTo>
                    <a:lnTo>
                      <a:pt x="6390" y="214"/>
                    </a:lnTo>
                    <a:lnTo>
                      <a:pt x="6398" y="189"/>
                    </a:lnTo>
                    <a:lnTo>
                      <a:pt x="6406" y="163"/>
                    </a:lnTo>
                    <a:lnTo>
                      <a:pt x="6411" y="137"/>
                    </a:lnTo>
                    <a:lnTo>
                      <a:pt x="6414" y="112"/>
                    </a:lnTo>
                    <a:lnTo>
                      <a:pt x="6416" y="85"/>
                    </a:lnTo>
                    <a:lnTo>
                      <a:pt x="6416" y="0"/>
                    </a:lnTo>
                    <a:lnTo>
                      <a:pt x="6416" y="0"/>
                    </a:lnTo>
                    <a:lnTo>
                      <a:pt x="6414" y="27"/>
                    </a:lnTo>
                    <a:lnTo>
                      <a:pt x="6411" y="53"/>
                    </a:lnTo>
                    <a:lnTo>
                      <a:pt x="6406" y="78"/>
                    </a:lnTo>
                    <a:lnTo>
                      <a:pt x="6398" y="104"/>
                    </a:lnTo>
                    <a:lnTo>
                      <a:pt x="6390" y="129"/>
                    </a:lnTo>
                    <a:lnTo>
                      <a:pt x="6379" y="155"/>
                    </a:lnTo>
                    <a:lnTo>
                      <a:pt x="6365" y="181"/>
                    </a:lnTo>
                    <a:lnTo>
                      <a:pt x="6350" y="205"/>
                    </a:lnTo>
                    <a:lnTo>
                      <a:pt x="6333" y="230"/>
                    </a:lnTo>
                    <a:lnTo>
                      <a:pt x="6315" y="254"/>
                    </a:lnTo>
                    <a:lnTo>
                      <a:pt x="6294" y="278"/>
                    </a:lnTo>
                    <a:lnTo>
                      <a:pt x="6272" y="302"/>
                    </a:lnTo>
                    <a:lnTo>
                      <a:pt x="6246" y="326"/>
                    </a:lnTo>
                    <a:lnTo>
                      <a:pt x="6221" y="350"/>
                    </a:lnTo>
                    <a:lnTo>
                      <a:pt x="6193" y="373"/>
                    </a:lnTo>
                    <a:lnTo>
                      <a:pt x="6163" y="395"/>
                    </a:lnTo>
                    <a:lnTo>
                      <a:pt x="6133" y="419"/>
                    </a:lnTo>
                    <a:lnTo>
                      <a:pt x="6099" y="442"/>
                    </a:lnTo>
                    <a:lnTo>
                      <a:pt x="6064" y="463"/>
                    </a:lnTo>
                    <a:lnTo>
                      <a:pt x="6029" y="485"/>
                    </a:lnTo>
                    <a:lnTo>
                      <a:pt x="5990" y="506"/>
                    </a:lnTo>
                    <a:lnTo>
                      <a:pt x="5952" y="528"/>
                    </a:lnTo>
                    <a:lnTo>
                      <a:pt x="5910" y="549"/>
                    </a:lnTo>
                    <a:lnTo>
                      <a:pt x="5867" y="568"/>
                    </a:lnTo>
                    <a:lnTo>
                      <a:pt x="5779" y="608"/>
                    </a:lnTo>
                    <a:lnTo>
                      <a:pt x="5683" y="647"/>
                    </a:lnTo>
                    <a:lnTo>
                      <a:pt x="5582" y="683"/>
                    </a:lnTo>
                    <a:lnTo>
                      <a:pt x="5476" y="719"/>
                    </a:lnTo>
                    <a:lnTo>
                      <a:pt x="5364" y="752"/>
                    </a:lnTo>
                    <a:lnTo>
                      <a:pt x="5247" y="784"/>
                    </a:lnTo>
                    <a:lnTo>
                      <a:pt x="5127" y="815"/>
                    </a:lnTo>
                    <a:lnTo>
                      <a:pt x="5001" y="844"/>
                    </a:lnTo>
                    <a:lnTo>
                      <a:pt x="4871" y="869"/>
                    </a:lnTo>
                    <a:lnTo>
                      <a:pt x="4736" y="895"/>
                    </a:lnTo>
                    <a:lnTo>
                      <a:pt x="4599" y="917"/>
                    </a:lnTo>
                    <a:lnTo>
                      <a:pt x="4456" y="936"/>
                    </a:lnTo>
                    <a:lnTo>
                      <a:pt x="4310" y="956"/>
                    </a:lnTo>
                    <a:lnTo>
                      <a:pt x="4162" y="972"/>
                    </a:lnTo>
                    <a:lnTo>
                      <a:pt x="4009" y="985"/>
                    </a:lnTo>
                    <a:lnTo>
                      <a:pt x="3854" y="996"/>
                    </a:lnTo>
                    <a:lnTo>
                      <a:pt x="3696" y="1005"/>
                    </a:lnTo>
                    <a:lnTo>
                      <a:pt x="3535" y="1012"/>
                    </a:lnTo>
                    <a:lnTo>
                      <a:pt x="3372" y="1015"/>
                    </a:lnTo>
                    <a:lnTo>
                      <a:pt x="3207" y="1017"/>
                    </a:lnTo>
                    <a:lnTo>
                      <a:pt x="3207" y="1017"/>
                    </a:lnTo>
                    <a:lnTo>
                      <a:pt x="3042" y="1015"/>
                    </a:lnTo>
                    <a:lnTo>
                      <a:pt x="2879" y="1012"/>
                    </a:lnTo>
                    <a:lnTo>
                      <a:pt x="2719" y="1005"/>
                    </a:lnTo>
                    <a:lnTo>
                      <a:pt x="2560" y="996"/>
                    </a:lnTo>
                    <a:lnTo>
                      <a:pt x="2405" y="985"/>
                    </a:lnTo>
                    <a:lnTo>
                      <a:pt x="2253" y="972"/>
                    </a:lnTo>
                    <a:lnTo>
                      <a:pt x="2104" y="956"/>
                    </a:lnTo>
                    <a:lnTo>
                      <a:pt x="1958" y="936"/>
                    </a:lnTo>
                    <a:lnTo>
                      <a:pt x="1816" y="917"/>
                    </a:lnTo>
                    <a:lnTo>
                      <a:pt x="1678" y="895"/>
                    </a:lnTo>
                    <a:lnTo>
                      <a:pt x="1544" y="869"/>
                    </a:lnTo>
                    <a:lnTo>
                      <a:pt x="1414" y="844"/>
                    </a:lnTo>
                    <a:lnTo>
                      <a:pt x="1287" y="815"/>
                    </a:lnTo>
                    <a:lnTo>
                      <a:pt x="1167" y="784"/>
                    </a:lnTo>
                    <a:lnTo>
                      <a:pt x="1050" y="752"/>
                    </a:lnTo>
                    <a:lnTo>
                      <a:pt x="938" y="719"/>
                    </a:lnTo>
                    <a:lnTo>
                      <a:pt x="833" y="683"/>
                    </a:lnTo>
                    <a:lnTo>
                      <a:pt x="732" y="647"/>
                    </a:lnTo>
                    <a:lnTo>
                      <a:pt x="637" y="608"/>
                    </a:lnTo>
                    <a:lnTo>
                      <a:pt x="548" y="568"/>
                    </a:lnTo>
                    <a:lnTo>
                      <a:pt x="504" y="549"/>
                    </a:lnTo>
                    <a:lnTo>
                      <a:pt x="464" y="528"/>
                    </a:lnTo>
                    <a:lnTo>
                      <a:pt x="424" y="506"/>
                    </a:lnTo>
                    <a:lnTo>
                      <a:pt x="386" y="485"/>
                    </a:lnTo>
                    <a:lnTo>
                      <a:pt x="351" y="463"/>
                    </a:lnTo>
                    <a:lnTo>
                      <a:pt x="315" y="442"/>
                    </a:lnTo>
                    <a:lnTo>
                      <a:pt x="283" y="419"/>
                    </a:lnTo>
                    <a:lnTo>
                      <a:pt x="251" y="395"/>
                    </a:lnTo>
                    <a:lnTo>
                      <a:pt x="223" y="373"/>
                    </a:lnTo>
                    <a:lnTo>
                      <a:pt x="194" y="350"/>
                    </a:lnTo>
                    <a:lnTo>
                      <a:pt x="168" y="326"/>
                    </a:lnTo>
                    <a:lnTo>
                      <a:pt x="144" y="302"/>
                    </a:lnTo>
                    <a:lnTo>
                      <a:pt x="122" y="278"/>
                    </a:lnTo>
                    <a:lnTo>
                      <a:pt x="101" y="254"/>
                    </a:lnTo>
                    <a:lnTo>
                      <a:pt x="82" y="230"/>
                    </a:lnTo>
                    <a:lnTo>
                      <a:pt x="64" y="205"/>
                    </a:lnTo>
                    <a:lnTo>
                      <a:pt x="50" y="181"/>
                    </a:lnTo>
                    <a:lnTo>
                      <a:pt x="37" y="155"/>
                    </a:lnTo>
                    <a:lnTo>
                      <a:pt x="26" y="129"/>
                    </a:lnTo>
                    <a:lnTo>
                      <a:pt x="16" y="104"/>
                    </a:lnTo>
                    <a:lnTo>
                      <a:pt x="10" y="78"/>
                    </a:lnTo>
                    <a:lnTo>
                      <a:pt x="3" y="53"/>
                    </a:lnTo>
                    <a:lnTo>
                      <a:pt x="0" y="27"/>
                    </a:lnTo>
                    <a:lnTo>
                      <a:pt x="0" y="0"/>
                    </a:lnTo>
                    <a:lnTo>
                      <a:pt x="0" y="85"/>
                    </a:lnTo>
                    <a:close/>
                  </a:path>
                </a:pathLst>
              </a:custGeom>
              <a:gradFill rotWithShape="0">
                <a:gsLst>
                  <a:gs pos="0">
                    <a:schemeClr val="accent6">
                      <a:lumMod val="50000"/>
                    </a:schemeClr>
                  </a:gs>
                  <a:gs pos="50000">
                    <a:schemeClr val="accent6">
                      <a:lumMod val="60000"/>
                      <a:lumOff val="40000"/>
                    </a:schemeClr>
                  </a:gs>
                  <a:gs pos="100000">
                    <a:schemeClr val="accent6">
                      <a:lumMod val="75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43" name="Freeform 6">
                <a:extLst>
                  <a:ext uri="{FF2B5EF4-FFF2-40B4-BE49-F238E27FC236}">
                    <a16:creationId xmlns:a16="http://schemas.microsoft.com/office/drawing/2014/main" id="{FF186426-EEB7-864A-A797-0F1EB356B2ED}"/>
                  </a:ext>
                </a:extLst>
              </p:cNvPr>
              <p:cNvSpPr>
                <a:spLocks/>
              </p:cNvSpPr>
              <p:nvPr/>
            </p:nvSpPr>
            <p:spPr bwMode="auto">
              <a:xfrm>
                <a:off x="1295400" y="381000"/>
                <a:ext cx="5092700" cy="1614488"/>
              </a:xfrm>
              <a:custGeom>
                <a:avLst/>
                <a:gdLst/>
                <a:ahLst/>
                <a:cxnLst>
                  <a:cxn ang="0">
                    <a:pos x="6414" y="1044"/>
                  </a:cxn>
                  <a:cxn ang="0">
                    <a:pos x="6398" y="1121"/>
                  </a:cxn>
                  <a:cxn ang="0">
                    <a:pos x="6365" y="1198"/>
                  </a:cxn>
                  <a:cxn ang="0">
                    <a:pos x="6315" y="1271"/>
                  </a:cxn>
                  <a:cxn ang="0">
                    <a:pos x="6246" y="1343"/>
                  </a:cxn>
                  <a:cxn ang="0">
                    <a:pos x="6163" y="1412"/>
                  </a:cxn>
                  <a:cxn ang="0">
                    <a:pos x="6064" y="1480"/>
                  </a:cxn>
                  <a:cxn ang="0">
                    <a:pos x="5952" y="1544"/>
                  </a:cxn>
                  <a:cxn ang="0">
                    <a:pos x="5779" y="1625"/>
                  </a:cxn>
                  <a:cxn ang="0">
                    <a:pos x="5476" y="1736"/>
                  </a:cxn>
                  <a:cxn ang="0">
                    <a:pos x="5127" y="1832"/>
                  </a:cxn>
                  <a:cxn ang="0">
                    <a:pos x="4736" y="1912"/>
                  </a:cxn>
                  <a:cxn ang="0">
                    <a:pos x="4310" y="1973"/>
                  </a:cxn>
                  <a:cxn ang="0">
                    <a:pos x="3854" y="2013"/>
                  </a:cxn>
                  <a:cxn ang="0">
                    <a:pos x="3372" y="2032"/>
                  </a:cxn>
                  <a:cxn ang="0">
                    <a:pos x="3042" y="2032"/>
                  </a:cxn>
                  <a:cxn ang="0">
                    <a:pos x="2560" y="2013"/>
                  </a:cxn>
                  <a:cxn ang="0">
                    <a:pos x="2104" y="1973"/>
                  </a:cxn>
                  <a:cxn ang="0">
                    <a:pos x="1678" y="1912"/>
                  </a:cxn>
                  <a:cxn ang="0">
                    <a:pos x="1287" y="1832"/>
                  </a:cxn>
                  <a:cxn ang="0">
                    <a:pos x="938" y="1736"/>
                  </a:cxn>
                  <a:cxn ang="0">
                    <a:pos x="637" y="1625"/>
                  </a:cxn>
                  <a:cxn ang="0">
                    <a:pos x="464" y="1544"/>
                  </a:cxn>
                  <a:cxn ang="0">
                    <a:pos x="351" y="1480"/>
                  </a:cxn>
                  <a:cxn ang="0">
                    <a:pos x="251" y="1412"/>
                  </a:cxn>
                  <a:cxn ang="0">
                    <a:pos x="168" y="1343"/>
                  </a:cxn>
                  <a:cxn ang="0">
                    <a:pos x="101" y="1271"/>
                  </a:cxn>
                  <a:cxn ang="0">
                    <a:pos x="50" y="1198"/>
                  </a:cxn>
                  <a:cxn ang="0">
                    <a:pos x="16" y="1121"/>
                  </a:cxn>
                  <a:cxn ang="0">
                    <a:pos x="0" y="1044"/>
                  </a:cxn>
                  <a:cxn ang="0">
                    <a:pos x="0" y="991"/>
                  </a:cxn>
                  <a:cxn ang="0">
                    <a:pos x="16" y="913"/>
                  </a:cxn>
                  <a:cxn ang="0">
                    <a:pos x="50" y="837"/>
                  </a:cxn>
                  <a:cxn ang="0">
                    <a:pos x="101" y="762"/>
                  </a:cxn>
                  <a:cxn ang="0">
                    <a:pos x="168" y="690"/>
                  </a:cxn>
                  <a:cxn ang="0">
                    <a:pos x="251" y="621"/>
                  </a:cxn>
                  <a:cxn ang="0">
                    <a:pos x="351" y="554"/>
                  </a:cxn>
                  <a:cxn ang="0">
                    <a:pos x="464" y="490"/>
                  </a:cxn>
                  <a:cxn ang="0">
                    <a:pos x="637" y="408"/>
                  </a:cxn>
                  <a:cxn ang="0">
                    <a:pos x="938" y="298"/>
                  </a:cxn>
                  <a:cxn ang="0">
                    <a:pos x="1287" y="202"/>
                  </a:cxn>
                  <a:cxn ang="0">
                    <a:pos x="1678" y="123"/>
                  </a:cxn>
                  <a:cxn ang="0">
                    <a:pos x="2104" y="62"/>
                  </a:cxn>
                  <a:cxn ang="0">
                    <a:pos x="2560" y="21"/>
                  </a:cxn>
                  <a:cxn ang="0">
                    <a:pos x="3042" y="2"/>
                  </a:cxn>
                  <a:cxn ang="0">
                    <a:pos x="3372" y="2"/>
                  </a:cxn>
                  <a:cxn ang="0">
                    <a:pos x="3854" y="21"/>
                  </a:cxn>
                  <a:cxn ang="0">
                    <a:pos x="4310" y="62"/>
                  </a:cxn>
                  <a:cxn ang="0">
                    <a:pos x="4736" y="123"/>
                  </a:cxn>
                  <a:cxn ang="0">
                    <a:pos x="5127" y="202"/>
                  </a:cxn>
                  <a:cxn ang="0">
                    <a:pos x="5476" y="298"/>
                  </a:cxn>
                  <a:cxn ang="0">
                    <a:pos x="5779" y="408"/>
                  </a:cxn>
                  <a:cxn ang="0">
                    <a:pos x="5952" y="490"/>
                  </a:cxn>
                  <a:cxn ang="0">
                    <a:pos x="6064" y="554"/>
                  </a:cxn>
                  <a:cxn ang="0">
                    <a:pos x="6163" y="621"/>
                  </a:cxn>
                  <a:cxn ang="0">
                    <a:pos x="6246" y="690"/>
                  </a:cxn>
                  <a:cxn ang="0">
                    <a:pos x="6315" y="762"/>
                  </a:cxn>
                  <a:cxn ang="0">
                    <a:pos x="6365" y="837"/>
                  </a:cxn>
                  <a:cxn ang="0">
                    <a:pos x="6398" y="913"/>
                  </a:cxn>
                  <a:cxn ang="0">
                    <a:pos x="6414" y="991"/>
                  </a:cxn>
                </a:cxnLst>
                <a:rect l="0" t="0" r="r" b="b"/>
                <a:pathLst>
                  <a:path w="6416" h="2034">
                    <a:moveTo>
                      <a:pt x="6416" y="1017"/>
                    </a:moveTo>
                    <a:lnTo>
                      <a:pt x="6416" y="1017"/>
                    </a:lnTo>
                    <a:lnTo>
                      <a:pt x="6414" y="1044"/>
                    </a:lnTo>
                    <a:lnTo>
                      <a:pt x="6411" y="1070"/>
                    </a:lnTo>
                    <a:lnTo>
                      <a:pt x="6406" y="1095"/>
                    </a:lnTo>
                    <a:lnTo>
                      <a:pt x="6398" y="1121"/>
                    </a:lnTo>
                    <a:lnTo>
                      <a:pt x="6390" y="1146"/>
                    </a:lnTo>
                    <a:lnTo>
                      <a:pt x="6379" y="1172"/>
                    </a:lnTo>
                    <a:lnTo>
                      <a:pt x="6365" y="1198"/>
                    </a:lnTo>
                    <a:lnTo>
                      <a:pt x="6350" y="1222"/>
                    </a:lnTo>
                    <a:lnTo>
                      <a:pt x="6333" y="1247"/>
                    </a:lnTo>
                    <a:lnTo>
                      <a:pt x="6315" y="1271"/>
                    </a:lnTo>
                    <a:lnTo>
                      <a:pt x="6294" y="1295"/>
                    </a:lnTo>
                    <a:lnTo>
                      <a:pt x="6272" y="1319"/>
                    </a:lnTo>
                    <a:lnTo>
                      <a:pt x="6246" y="1343"/>
                    </a:lnTo>
                    <a:lnTo>
                      <a:pt x="6221" y="1367"/>
                    </a:lnTo>
                    <a:lnTo>
                      <a:pt x="6193" y="1390"/>
                    </a:lnTo>
                    <a:lnTo>
                      <a:pt x="6163" y="1412"/>
                    </a:lnTo>
                    <a:lnTo>
                      <a:pt x="6133" y="1436"/>
                    </a:lnTo>
                    <a:lnTo>
                      <a:pt x="6099" y="1459"/>
                    </a:lnTo>
                    <a:lnTo>
                      <a:pt x="6064" y="1480"/>
                    </a:lnTo>
                    <a:lnTo>
                      <a:pt x="6029" y="1502"/>
                    </a:lnTo>
                    <a:lnTo>
                      <a:pt x="5990" y="1523"/>
                    </a:lnTo>
                    <a:lnTo>
                      <a:pt x="5952" y="1544"/>
                    </a:lnTo>
                    <a:lnTo>
                      <a:pt x="5910" y="1564"/>
                    </a:lnTo>
                    <a:lnTo>
                      <a:pt x="5867" y="1585"/>
                    </a:lnTo>
                    <a:lnTo>
                      <a:pt x="5779" y="1625"/>
                    </a:lnTo>
                    <a:lnTo>
                      <a:pt x="5683" y="1664"/>
                    </a:lnTo>
                    <a:lnTo>
                      <a:pt x="5582" y="1700"/>
                    </a:lnTo>
                    <a:lnTo>
                      <a:pt x="5476" y="1736"/>
                    </a:lnTo>
                    <a:lnTo>
                      <a:pt x="5364" y="1769"/>
                    </a:lnTo>
                    <a:lnTo>
                      <a:pt x="5247" y="1801"/>
                    </a:lnTo>
                    <a:lnTo>
                      <a:pt x="5127" y="1832"/>
                    </a:lnTo>
                    <a:lnTo>
                      <a:pt x="5001" y="1861"/>
                    </a:lnTo>
                    <a:lnTo>
                      <a:pt x="4871" y="1886"/>
                    </a:lnTo>
                    <a:lnTo>
                      <a:pt x="4736" y="1912"/>
                    </a:lnTo>
                    <a:lnTo>
                      <a:pt x="4599" y="1934"/>
                    </a:lnTo>
                    <a:lnTo>
                      <a:pt x="4456" y="1953"/>
                    </a:lnTo>
                    <a:lnTo>
                      <a:pt x="4310" y="1973"/>
                    </a:lnTo>
                    <a:lnTo>
                      <a:pt x="4162" y="1989"/>
                    </a:lnTo>
                    <a:lnTo>
                      <a:pt x="4009" y="2002"/>
                    </a:lnTo>
                    <a:lnTo>
                      <a:pt x="3854" y="2013"/>
                    </a:lnTo>
                    <a:lnTo>
                      <a:pt x="3696" y="2022"/>
                    </a:lnTo>
                    <a:lnTo>
                      <a:pt x="3535" y="2029"/>
                    </a:lnTo>
                    <a:lnTo>
                      <a:pt x="3372" y="2032"/>
                    </a:lnTo>
                    <a:lnTo>
                      <a:pt x="3207" y="2034"/>
                    </a:lnTo>
                    <a:lnTo>
                      <a:pt x="3207" y="2034"/>
                    </a:lnTo>
                    <a:lnTo>
                      <a:pt x="3042" y="2032"/>
                    </a:lnTo>
                    <a:lnTo>
                      <a:pt x="2879" y="2029"/>
                    </a:lnTo>
                    <a:lnTo>
                      <a:pt x="2719" y="2022"/>
                    </a:lnTo>
                    <a:lnTo>
                      <a:pt x="2560" y="2013"/>
                    </a:lnTo>
                    <a:lnTo>
                      <a:pt x="2405" y="2002"/>
                    </a:lnTo>
                    <a:lnTo>
                      <a:pt x="2253" y="1989"/>
                    </a:lnTo>
                    <a:lnTo>
                      <a:pt x="2104" y="1973"/>
                    </a:lnTo>
                    <a:lnTo>
                      <a:pt x="1958" y="1953"/>
                    </a:lnTo>
                    <a:lnTo>
                      <a:pt x="1816" y="1934"/>
                    </a:lnTo>
                    <a:lnTo>
                      <a:pt x="1678" y="1912"/>
                    </a:lnTo>
                    <a:lnTo>
                      <a:pt x="1544" y="1886"/>
                    </a:lnTo>
                    <a:lnTo>
                      <a:pt x="1414" y="1861"/>
                    </a:lnTo>
                    <a:lnTo>
                      <a:pt x="1287" y="1832"/>
                    </a:lnTo>
                    <a:lnTo>
                      <a:pt x="1167" y="1801"/>
                    </a:lnTo>
                    <a:lnTo>
                      <a:pt x="1050" y="1769"/>
                    </a:lnTo>
                    <a:lnTo>
                      <a:pt x="938" y="1736"/>
                    </a:lnTo>
                    <a:lnTo>
                      <a:pt x="833" y="1700"/>
                    </a:lnTo>
                    <a:lnTo>
                      <a:pt x="732" y="1664"/>
                    </a:lnTo>
                    <a:lnTo>
                      <a:pt x="637" y="1625"/>
                    </a:lnTo>
                    <a:lnTo>
                      <a:pt x="548" y="1585"/>
                    </a:lnTo>
                    <a:lnTo>
                      <a:pt x="504" y="1564"/>
                    </a:lnTo>
                    <a:lnTo>
                      <a:pt x="464" y="1544"/>
                    </a:lnTo>
                    <a:lnTo>
                      <a:pt x="424" y="1523"/>
                    </a:lnTo>
                    <a:lnTo>
                      <a:pt x="386" y="1502"/>
                    </a:lnTo>
                    <a:lnTo>
                      <a:pt x="351" y="1480"/>
                    </a:lnTo>
                    <a:lnTo>
                      <a:pt x="315" y="1459"/>
                    </a:lnTo>
                    <a:lnTo>
                      <a:pt x="283" y="1436"/>
                    </a:lnTo>
                    <a:lnTo>
                      <a:pt x="251" y="1412"/>
                    </a:lnTo>
                    <a:lnTo>
                      <a:pt x="223" y="1390"/>
                    </a:lnTo>
                    <a:lnTo>
                      <a:pt x="194" y="1367"/>
                    </a:lnTo>
                    <a:lnTo>
                      <a:pt x="168" y="1343"/>
                    </a:lnTo>
                    <a:lnTo>
                      <a:pt x="144" y="1319"/>
                    </a:lnTo>
                    <a:lnTo>
                      <a:pt x="122" y="1295"/>
                    </a:lnTo>
                    <a:lnTo>
                      <a:pt x="101" y="1271"/>
                    </a:lnTo>
                    <a:lnTo>
                      <a:pt x="82" y="1247"/>
                    </a:lnTo>
                    <a:lnTo>
                      <a:pt x="64" y="1222"/>
                    </a:lnTo>
                    <a:lnTo>
                      <a:pt x="50" y="1198"/>
                    </a:lnTo>
                    <a:lnTo>
                      <a:pt x="37" y="1172"/>
                    </a:lnTo>
                    <a:lnTo>
                      <a:pt x="26" y="1146"/>
                    </a:lnTo>
                    <a:lnTo>
                      <a:pt x="16" y="1121"/>
                    </a:lnTo>
                    <a:lnTo>
                      <a:pt x="10" y="1095"/>
                    </a:lnTo>
                    <a:lnTo>
                      <a:pt x="3" y="1070"/>
                    </a:lnTo>
                    <a:lnTo>
                      <a:pt x="0" y="1044"/>
                    </a:lnTo>
                    <a:lnTo>
                      <a:pt x="0" y="1017"/>
                    </a:lnTo>
                    <a:lnTo>
                      <a:pt x="0" y="1017"/>
                    </a:lnTo>
                    <a:lnTo>
                      <a:pt x="0" y="991"/>
                    </a:lnTo>
                    <a:lnTo>
                      <a:pt x="3" y="964"/>
                    </a:lnTo>
                    <a:lnTo>
                      <a:pt x="10" y="938"/>
                    </a:lnTo>
                    <a:lnTo>
                      <a:pt x="16" y="913"/>
                    </a:lnTo>
                    <a:lnTo>
                      <a:pt x="26" y="887"/>
                    </a:lnTo>
                    <a:lnTo>
                      <a:pt x="37" y="861"/>
                    </a:lnTo>
                    <a:lnTo>
                      <a:pt x="50" y="837"/>
                    </a:lnTo>
                    <a:lnTo>
                      <a:pt x="64" y="812"/>
                    </a:lnTo>
                    <a:lnTo>
                      <a:pt x="82" y="788"/>
                    </a:lnTo>
                    <a:lnTo>
                      <a:pt x="101" y="762"/>
                    </a:lnTo>
                    <a:lnTo>
                      <a:pt x="122" y="738"/>
                    </a:lnTo>
                    <a:lnTo>
                      <a:pt x="144" y="714"/>
                    </a:lnTo>
                    <a:lnTo>
                      <a:pt x="168" y="690"/>
                    </a:lnTo>
                    <a:lnTo>
                      <a:pt x="194" y="668"/>
                    </a:lnTo>
                    <a:lnTo>
                      <a:pt x="223" y="644"/>
                    </a:lnTo>
                    <a:lnTo>
                      <a:pt x="251" y="621"/>
                    </a:lnTo>
                    <a:lnTo>
                      <a:pt x="283" y="599"/>
                    </a:lnTo>
                    <a:lnTo>
                      <a:pt x="315" y="576"/>
                    </a:lnTo>
                    <a:lnTo>
                      <a:pt x="351" y="554"/>
                    </a:lnTo>
                    <a:lnTo>
                      <a:pt x="386" y="532"/>
                    </a:lnTo>
                    <a:lnTo>
                      <a:pt x="424" y="511"/>
                    </a:lnTo>
                    <a:lnTo>
                      <a:pt x="464" y="490"/>
                    </a:lnTo>
                    <a:lnTo>
                      <a:pt x="504" y="469"/>
                    </a:lnTo>
                    <a:lnTo>
                      <a:pt x="548" y="448"/>
                    </a:lnTo>
                    <a:lnTo>
                      <a:pt x="637" y="408"/>
                    </a:lnTo>
                    <a:lnTo>
                      <a:pt x="732" y="370"/>
                    </a:lnTo>
                    <a:lnTo>
                      <a:pt x="833" y="333"/>
                    </a:lnTo>
                    <a:lnTo>
                      <a:pt x="938" y="298"/>
                    </a:lnTo>
                    <a:lnTo>
                      <a:pt x="1050" y="264"/>
                    </a:lnTo>
                    <a:lnTo>
                      <a:pt x="1167" y="232"/>
                    </a:lnTo>
                    <a:lnTo>
                      <a:pt x="1287" y="202"/>
                    </a:lnTo>
                    <a:lnTo>
                      <a:pt x="1414" y="173"/>
                    </a:lnTo>
                    <a:lnTo>
                      <a:pt x="1544" y="147"/>
                    </a:lnTo>
                    <a:lnTo>
                      <a:pt x="1678" y="123"/>
                    </a:lnTo>
                    <a:lnTo>
                      <a:pt x="1816" y="101"/>
                    </a:lnTo>
                    <a:lnTo>
                      <a:pt x="1958" y="80"/>
                    </a:lnTo>
                    <a:lnTo>
                      <a:pt x="2104" y="62"/>
                    </a:lnTo>
                    <a:lnTo>
                      <a:pt x="2253" y="46"/>
                    </a:lnTo>
                    <a:lnTo>
                      <a:pt x="2405" y="32"/>
                    </a:lnTo>
                    <a:lnTo>
                      <a:pt x="2560" y="21"/>
                    </a:lnTo>
                    <a:lnTo>
                      <a:pt x="2719" y="11"/>
                    </a:lnTo>
                    <a:lnTo>
                      <a:pt x="2879" y="5"/>
                    </a:lnTo>
                    <a:lnTo>
                      <a:pt x="3042" y="2"/>
                    </a:lnTo>
                    <a:lnTo>
                      <a:pt x="3207" y="0"/>
                    </a:lnTo>
                    <a:lnTo>
                      <a:pt x="3207" y="0"/>
                    </a:lnTo>
                    <a:lnTo>
                      <a:pt x="3372" y="2"/>
                    </a:lnTo>
                    <a:lnTo>
                      <a:pt x="3535" y="5"/>
                    </a:lnTo>
                    <a:lnTo>
                      <a:pt x="3696" y="11"/>
                    </a:lnTo>
                    <a:lnTo>
                      <a:pt x="3854" y="21"/>
                    </a:lnTo>
                    <a:lnTo>
                      <a:pt x="4009" y="32"/>
                    </a:lnTo>
                    <a:lnTo>
                      <a:pt x="4162" y="46"/>
                    </a:lnTo>
                    <a:lnTo>
                      <a:pt x="4310" y="62"/>
                    </a:lnTo>
                    <a:lnTo>
                      <a:pt x="4456" y="80"/>
                    </a:lnTo>
                    <a:lnTo>
                      <a:pt x="4599" y="101"/>
                    </a:lnTo>
                    <a:lnTo>
                      <a:pt x="4736" y="123"/>
                    </a:lnTo>
                    <a:lnTo>
                      <a:pt x="4871" y="147"/>
                    </a:lnTo>
                    <a:lnTo>
                      <a:pt x="5001" y="173"/>
                    </a:lnTo>
                    <a:lnTo>
                      <a:pt x="5127" y="202"/>
                    </a:lnTo>
                    <a:lnTo>
                      <a:pt x="5247" y="232"/>
                    </a:lnTo>
                    <a:lnTo>
                      <a:pt x="5364" y="264"/>
                    </a:lnTo>
                    <a:lnTo>
                      <a:pt x="5476" y="298"/>
                    </a:lnTo>
                    <a:lnTo>
                      <a:pt x="5582" y="333"/>
                    </a:lnTo>
                    <a:lnTo>
                      <a:pt x="5683" y="370"/>
                    </a:lnTo>
                    <a:lnTo>
                      <a:pt x="5779" y="408"/>
                    </a:lnTo>
                    <a:lnTo>
                      <a:pt x="5867" y="448"/>
                    </a:lnTo>
                    <a:lnTo>
                      <a:pt x="5910" y="469"/>
                    </a:lnTo>
                    <a:lnTo>
                      <a:pt x="5952" y="490"/>
                    </a:lnTo>
                    <a:lnTo>
                      <a:pt x="5990" y="511"/>
                    </a:lnTo>
                    <a:lnTo>
                      <a:pt x="6029" y="532"/>
                    </a:lnTo>
                    <a:lnTo>
                      <a:pt x="6064" y="554"/>
                    </a:lnTo>
                    <a:lnTo>
                      <a:pt x="6099" y="576"/>
                    </a:lnTo>
                    <a:lnTo>
                      <a:pt x="6133" y="599"/>
                    </a:lnTo>
                    <a:lnTo>
                      <a:pt x="6163" y="621"/>
                    </a:lnTo>
                    <a:lnTo>
                      <a:pt x="6193" y="644"/>
                    </a:lnTo>
                    <a:lnTo>
                      <a:pt x="6221" y="668"/>
                    </a:lnTo>
                    <a:lnTo>
                      <a:pt x="6246" y="690"/>
                    </a:lnTo>
                    <a:lnTo>
                      <a:pt x="6272" y="714"/>
                    </a:lnTo>
                    <a:lnTo>
                      <a:pt x="6294" y="738"/>
                    </a:lnTo>
                    <a:lnTo>
                      <a:pt x="6315" y="762"/>
                    </a:lnTo>
                    <a:lnTo>
                      <a:pt x="6333" y="788"/>
                    </a:lnTo>
                    <a:lnTo>
                      <a:pt x="6350" y="812"/>
                    </a:lnTo>
                    <a:lnTo>
                      <a:pt x="6365" y="837"/>
                    </a:lnTo>
                    <a:lnTo>
                      <a:pt x="6379" y="861"/>
                    </a:lnTo>
                    <a:lnTo>
                      <a:pt x="6390" y="887"/>
                    </a:lnTo>
                    <a:lnTo>
                      <a:pt x="6398" y="913"/>
                    </a:lnTo>
                    <a:lnTo>
                      <a:pt x="6406" y="938"/>
                    </a:lnTo>
                    <a:lnTo>
                      <a:pt x="6411" y="964"/>
                    </a:lnTo>
                    <a:lnTo>
                      <a:pt x="6414" y="991"/>
                    </a:lnTo>
                    <a:lnTo>
                      <a:pt x="6416" y="1017"/>
                    </a:lnTo>
                    <a:lnTo>
                      <a:pt x="6416" y="1017"/>
                    </a:lnTo>
                    <a:close/>
                  </a:path>
                </a:pathLst>
              </a:custGeom>
              <a:gradFill flip="none" rotWithShape="1">
                <a:gsLst>
                  <a:gs pos="26000">
                    <a:schemeClr val="accent6">
                      <a:lumMod val="20000"/>
                      <a:lumOff val="80000"/>
                    </a:schemeClr>
                  </a:gs>
                  <a:gs pos="100000">
                    <a:schemeClr val="accent6"/>
                  </a:gs>
                </a:gsLst>
                <a:lin ang="1440000" scaled="0"/>
                <a:tileRect/>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grpSp>
        <p:sp>
          <p:nvSpPr>
            <p:cNvPr id="41" name="Freeform 15">
              <a:extLst>
                <a:ext uri="{FF2B5EF4-FFF2-40B4-BE49-F238E27FC236}">
                  <a16:creationId xmlns:a16="http://schemas.microsoft.com/office/drawing/2014/main" id="{19BD362B-0D2F-634D-9435-D9AFFBCBB70F}"/>
                </a:ext>
              </a:extLst>
            </p:cNvPr>
            <p:cNvSpPr>
              <a:spLocks/>
            </p:cNvSpPr>
            <p:nvPr/>
          </p:nvSpPr>
          <p:spPr bwMode="auto">
            <a:xfrm>
              <a:off x="2103658" y="615933"/>
              <a:ext cx="3273779" cy="1023467"/>
            </a:xfrm>
            <a:custGeom>
              <a:avLst/>
              <a:gdLst/>
              <a:ahLst/>
              <a:cxnLst>
                <a:cxn ang="0">
                  <a:pos x="1196" y="8"/>
                </a:cxn>
                <a:cxn ang="0">
                  <a:pos x="660" y="76"/>
                </a:cxn>
                <a:cxn ang="0">
                  <a:pos x="438" y="128"/>
                </a:cxn>
                <a:cxn ang="0">
                  <a:pos x="256" y="194"/>
                </a:cxn>
                <a:cxn ang="0">
                  <a:pos x="118" y="268"/>
                </a:cxn>
                <a:cxn ang="0">
                  <a:pos x="30" y="352"/>
                </a:cxn>
                <a:cxn ang="0">
                  <a:pos x="0" y="440"/>
                </a:cxn>
                <a:cxn ang="0">
                  <a:pos x="16" y="504"/>
                </a:cxn>
                <a:cxn ang="0">
                  <a:pos x="84" y="586"/>
                </a:cxn>
                <a:cxn ang="0">
                  <a:pos x="202" y="660"/>
                </a:cxn>
                <a:cxn ang="0">
                  <a:pos x="364" y="728"/>
                </a:cxn>
                <a:cxn ang="0">
                  <a:pos x="618" y="796"/>
                </a:cxn>
                <a:cxn ang="0">
                  <a:pos x="1124" y="866"/>
                </a:cxn>
                <a:cxn ang="0">
                  <a:pos x="1376" y="680"/>
                </a:cxn>
                <a:cxn ang="0">
                  <a:pos x="1112" y="662"/>
                </a:cxn>
                <a:cxn ang="0">
                  <a:pos x="780" y="614"/>
                </a:cxn>
                <a:cxn ang="0">
                  <a:pos x="520" y="546"/>
                </a:cxn>
                <a:cxn ang="0">
                  <a:pos x="420" y="496"/>
                </a:cxn>
                <a:cxn ang="0">
                  <a:pos x="384" y="452"/>
                </a:cxn>
                <a:cxn ang="0">
                  <a:pos x="390" y="416"/>
                </a:cxn>
                <a:cxn ang="0">
                  <a:pos x="442" y="368"/>
                </a:cxn>
                <a:cxn ang="0">
                  <a:pos x="600" y="306"/>
                </a:cxn>
                <a:cxn ang="0">
                  <a:pos x="918" y="240"/>
                </a:cxn>
                <a:cxn ang="0">
                  <a:pos x="1300" y="202"/>
                </a:cxn>
                <a:cxn ang="0">
                  <a:pos x="1594" y="200"/>
                </a:cxn>
                <a:cxn ang="0">
                  <a:pos x="1984" y="228"/>
                </a:cxn>
                <a:cxn ang="0">
                  <a:pos x="2324" y="288"/>
                </a:cxn>
                <a:cxn ang="0">
                  <a:pos x="2532" y="358"/>
                </a:cxn>
                <a:cxn ang="0">
                  <a:pos x="2596" y="404"/>
                </a:cxn>
                <a:cxn ang="0">
                  <a:pos x="2610" y="440"/>
                </a:cxn>
                <a:cxn ang="0">
                  <a:pos x="2590" y="482"/>
                </a:cxn>
                <a:cxn ang="0">
                  <a:pos x="2494" y="538"/>
                </a:cxn>
                <a:cxn ang="0">
                  <a:pos x="2268" y="604"/>
                </a:cxn>
                <a:cxn ang="0">
                  <a:pos x="1970" y="654"/>
                </a:cxn>
                <a:cxn ang="0">
                  <a:pos x="1724" y="672"/>
                </a:cxn>
                <a:cxn ang="0">
                  <a:pos x="1722" y="874"/>
                </a:cxn>
                <a:cxn ang="0">
                  <a:pos x="2106" y="842"/>
                </a:cxn>
                <a:cxn ang="0">
                  <a:pos x="2538" y="756"/>
                </a:cxn>
                <a:cxn ang="0">
                  <a:pos x="2746" y="682"/>
                </a:cxn>
                <a:cxn ang="0">
                  <a:pos x="2872" y="614"/>
                </a:cxn>
                <a:cxn ang="0">
                  <a:pos x="2956" y="540"/>
                </a:cxn>
                <a:cxn ang="0">
                  <a:pos x="2992" y="460"/>
                </a:cxn>
                <a:cxn ang="0">
                  <a:pos x="2986" y="396"/>
                </a:cxn>
                <a:cxn ang="0">
                  <a:pos x="2926" y="310"/>
                </a:cxn>
                <a:cxn ang="0">
                  <a:pos x="2814" y="230"/>
                </a:cxn>
                <a:cxn ang="0">
                  <a:pos x="2652" y="160"/>
                </a:cxn>
                <a:cxn ang="0">
                  <a:pos x="2448" y="100"/>
                </a:cxn>
                <a:cxn ang="0">
                  <a:pos x="2080" y="34"/>
                </a:cxn>
                <a:cxn ang="0">
                  <a:pos x="1496" y="0"/>
                </a:cxn>
              </a:cxnLst>
              <a:rect l="0" t="0" r="r" b="b"/>
              <a:pathLst>
                <a:path w="2994" h="936">
                  <a:moveTo>
                    <a:pt x="1496" y="0"/>
                  </a:moveTo>
                  <a:lnTo>
                    <a:pt x="1496" y="0"/>
                  </a:lnTo>
                  <a:lnTo>
                    <a:pt x="1344" y="2"/>
                  </a:lnTo>
                  <a:lnTo>
                    <a:pt x="1196" y="8"/>
                  </a:lnTo>
                  <a:lnTo>
                    <a:pt x="1052" y="20"/>
                  </a:lnTo>
                  <a:lnTo>
                    <a:pt x="914" y="34"/>
                  </a:lnTo>
                  <a:lnTo>
                    <a:pt x="784" y="54"/>
                  </a:lnTo>
                  <a:lnTo>
                    <a:pt x="660" y="76"/>
                  </a:lnTo>
                  <a:lnTo>
                    <a:pt x="602" y="88"/>
                  </a:lnTo>
                  <a:lnTo>
                    <a:pt x="544" y="100"/>
                  </a:lnTo>
                  <a:lnTo>
                    <a:pt x="490" y="114"/>
                  </a:lnTo>
                  <a:lnTo>
                    <a:pt x="438" y="128"/>
                  </a:lnTo>
                  <a:lnTo>
                    <a:pt x="388" y="144"/>
                  </a:lnTo>
                  <a:lnTo>
                    <a:pt x="342" y="160"/>
                  </a:lnTo>
                  <a:lnTo>
                    <a:pt x="298" y="176"/>
                  </a:lnTo>
                  <a:lnTo>
                    <a:pt x="256" y="194"/>
                  </a:lnTo>
                  <a:lnTo>
                    <a:pt x="216" y="212"/>
                  </a:lnTo>
                  <a:lnTo>
                    <a:pt x="180" y="230"/>
                  </a:lnTo>
                  <a:lnTo>
                    <a:pt x="148" y="250"/>
                  </a:lnTo>
                  <a:lnTo>
                    <a:pt x="118" y="268"/>
                  </a:lnTo>
                  <a:lnTo>
                    <a:pt x="90" y="288"/>
                  </a:lnTo>
                  <a:lnTo>
                    <a:pt x="66" y="310"/>
                  </a:lnTo>
                  <a:lnTo>
                    <a:pt x="46" y="330"/>
                  </a:lnTo>
                  <a:lnTo>
                    <a:pt x="30" y="352"/>
                  </a:lnTo>
                  <a:lnTo>
                    <a:pt x="16" y="374"/>
                  </a:lnTo>
                  <a:lnTo>
                    <a:pt x="8" y="396"/>
                  </a:lnTo>
                  <a:lnTo>
                    <a:pt x="2" y="418"/>
                  </a:lnTo>
                  <a:lnTo>
                    <a:pt x="0" y="440"/>
                  </a:lnTo>
                  <a:lnTo>
                    <a:pt x="0" y="440"/>
                  </a:lnTo>
                  <a:lnTo>
                    <a:pt x="2" y="462"/>
                  </a:lnTo>
                  <a:lnTo>
                    <a:pt x="6" y="484"/>
                  </a:lnTo>
                  <a:lnTo>
                    <a:pt x="16" y="504"/>
                  </a:lnTo>
                  <a:lnTo>
                    <a:pt x="28" y="526"/>
                  </a:lnTo>
                  <a:lnTo>
                    <a:pt x="44" y="546"/>
                  </a:lnTo>
                  <a:lnTo>
                    <a:pt x="62" y="566"/>
                  </a:lnTo>
                  <a:lnTo>
                    <a:pt x="84" y="586"/>
                  </a:lnTo>
                  <a:lnTo>
                    <a:pt x="110" y="606"/>
                  </a:lnTo>
                  <a:lnTo>
                    <a:pt x="138" y="624"/>
                  </a:lnTo>
                  <a:lnTo>
                    <a:pt x="168" y="642"/>
                  </a:lnTo>
                  <a:lnTo>
                    <a:pt x="202" y="660"/>
                  </a:lnTo>
                  <a:lnTo>
                    <a:pt x="238" y="678"/>
                  </a:lnTo>
                  <a:lnTo>
                    <a:pt x="278" y="696"/>
                  </a:lnTo>
                  <a:lnTo>
                    <a:pt x="320" y="712"/>
                  </a:lnTo>
                  <a:lnTo>
                    <a:pt x="364" y="728"/>
                  </a:lnTo>
                  <a:lnTo>
                    <a:pt x="410" y="742"/>
                  </a:lnTo>
                  <a:lnTo>
                    <a:pt x="460" y="756"/>
                  </a:lnTo>
                  <a:lnTo>
                    <a:pt x="510" y="770"/>
                  </a:lnTo>
                  <a:lnTo>
                    <a:pt x="618" y="796"/>
                  </a:lnTo>
                  <a:lnTo>
                    <a:pt x="734" y="818"/>
                  </a:lnTo>
                  <a:lnTo>
                    <a:pt x="858" y="838"/>
                  </a:lnTo>
                  <a:lnTo>
                    <a:pt x="988" y="854"/>
                  </a:lnTo>
                  <a:lnTo>
                    <a:pt x="1124" y="866"/>
                  </a:lnTo>
                  <a:lnTo>
                    <a:pt x="1264" y="874"/>
                  </a:lnTo>
                  <a:lnTo>
                    <a:pt x="1410" y="880"/>
                  </a:lnTo>
                  <a:lnTo>
                    <a:pt x="1116" y="772"/>
                  </a:lnTo>
                  <a:lnTo>
                    <a:pt x="1376" y="680"/>
                  </a:lnTo>
                  <a:lnTo>
                    <a:pt x="1376" y="680"/>
                  </a:lnTo>
                  <a:lnTo>
                    <a:pt x="1288" y="676"/>
                  </a:lnTo>
                  <a:lnTo>
                    <a:pt x="1200" y="670"/>
                  </a:lnTo>
                  <a:lnTo>
                    <a:pt x="1112" y="662"/>
                  </a:lnTo>
                  <a:lnTo>
                    <a:pt x="1026" y="652"/>
                  </a:lnTo>
                  <a:lnTo>
                    <a:pt x="940" y="642"/>
                  </a:lnTo>
                  <a:lnTo>
                    <a:pt x="858" y="628"/>
                  </a:lnTo>
                  <a:lnTo>
                    <a:pt x="780" y="614"/>
                  </a:lnTo>
                  <a:lnTo>
                    <a:pt x="706" y="600"/>
                  </a:lnTo>
                  <a:lnTo>
                    <a:pt x="638" y="582"/>
                  </a:lnTo>
                  <a:lnTo>
                    <a:pt x="576" y="564"/>
                  </a:lnTo>
                  <a:lnTo>
                    <a:pt x="520" y="546"/>
                  </a:lnTo>
                  <a:lnTo>
                    <a:pt x="474" y="526"/>
                  </a:lnTo>
                  <a:lnTo>
                    <a:pt x="452" y="516"/>
                  </a:lnTo>
                  <a:lnTo>
                    <a:pt x="436" y="506"/>
                  </a:lnTo>
                  <a:lnTo>
                    <a:pt x="420" y="496"/>
                  </a:lnTo>
                  <a:lnTo>
                    <a:pt x="406" y="484"/>
                  </a:lnTo>
                  <a:lnTo>
                    <a:pt x="396" y="474"/>
                  </a:lnTo>
                  <a:lnTo>
                    <a:pt x="390" y="462"/>
                  </a:lnTo>
                  <a:lnTo>
                    <a:pt x="384" y="452"/>
                  </a:lnTo>
                  <a:lnTo>
                    <a:pt x="384" y="440"/>
                  </a:lnTo>
                  <a:lnTo>
                    <a:pt x="384" y="440"/>
                  </a:lnTo>
                  <a:lnTo>
                    <a:pt x="384" y="428"/>
                  </a:lnTo>
                  <a:lnTo>
                    <a:pt x="390" y="416"/>
                  </a:lnTo>
                  <a:lnTo>
                    <a:pt x="398" y="404"/>
                  </a:lnTo>
                  <a:lnTo>
                    <a:pt x="410" y="392"/>
                  </a:lnTo>
                  <a:lnTo>
                    <a:pt x="424" y="380"/>
                  </a:lnTo>
                  <a:lnTo>
                    <a:pt x="442" y="368"/>
                  </a:lnTo>
                  <a:lnTo>
                    <a:pt x="462" y="358"/>
                  </a:lnTo>
                  <a:lnTo>
                    <a:pt x="484" y="346"/>
                  </a:lnTo>
                  <a:lnTo>
                    <a:pt x="538" y="326"/>
                  </a:lnTo>
                  <a:lnTo>
                    <a:pt x="600" y="306"/>
                  </a:lnTo>
                  <a:lnTo>
                    <a:pt x="670" y="288"/>
                  </a:lnTo>
                  <a:lnTo>
                    <a:pt x="746" y="270"/>
                  </a:lnTo>
                  <a:lnTo>
                    <a:pt x="830" y="254"/>
                  </a:lnTo>
                  <a:lnTo>
                    <a:pt x="918" y="240"/>
                  </a:lnTo>
                  <a:lnTo>
                    <a:pt x="1010" y="228"/>
                  </a:lnTo>
                  <a:lnTo>
                    <a:pt x="1104" y="218"/>
                  </a:lnTo>
                  <a:lnTo>
                    <a:pt x="1202" y="208"/>
                  </a:lnTo>
                  <a:lnTo>
                    <a:pt x="1300" y="202"/>
                  </a:lnTo>
                  <a:lnTo>
                    <a:pt x="1400" y="200"/>
                  </a:lnTo>
                  <a:lnTo>
                    <a:pt x="1496" y="198"/>
                  </a:lnTo>
                  <a:lnTo>
                    <a:pt x="1496" y="198"/>
                  </a:lnTo>
                  <a:lnTo>
                    <a:pt x="1594" y="200"/>
                  </a:lnTo>
                  <a:lnTo>
                    <a:pt x="1694" y="202"/>
                  </a:lnTo>
                  <a:lnTo>
                    <a:pt x="1792" y="208"/>
                  </a:lnTo>
                  <a:lnTo>
                    <a:pt x="1890" y="218"/>
                  </a:lnTo>
                  <a:lnTo>
                    <a:pt x="1984" y="228"/>
                  </a:lnTo>
                  <a:lnTo>
                    <a:pt x="2076" y="240"/>
                  </a:lnTo>
                  <a:lnTo>
                    <a:pt x="2164" y="254"/>
                  </a:lnTo>
                  <a:lnTo>
                    <a:pt x="2248" y="270"/>
                  </a:lnTo>
                  <a:lnTo>
                    <a:pt x="2324" y="288"/>
                  </a:lnTo>
                  <a:lnTo>
                    <a:pt x="2394" y="306"/>
                  </a:lnTo>
                  <a:lnTo>
                    <a:pt x="2456" y="326"/>
                  </a:lnTo>
                  <a:lnTo>
                    <a:pt x="2510" y="346"/>
                  </a:lnTo>
                  <a:lnTo>
                    <a:pt x="2532" y="358"/>
                  </a:lnTo>
                  <a:lnTo>
                    <a:pt x="2552" y="368"/>
                  </a:lnTo>
                  <a:lnTo>
                    <a:pt x="2570" y="380"/>
                  </a:lnTo>
                  <a:lnTo>
                    <a:pt x="2584" y="392"/>
                  </a:lnTo>
                  <a:lnTo>
                    <a:pt x="2596" y="404"/>
                  </a:lnTo>
                  <a:lnTo>
                    <a:pt x="2604" y="416"/>
                  </a:lnTo>
                  <a:lnTo>
                    <a:pt x="2608" y="428"/>
                  </a:lnTo>
                  <a:lnTo>
                    <a:pt x="2610" y="440"/>
                  </a:lnTo>
                  <a:lnTo>
                    <a:pt x="2610" y="440"/>
                  </a:lnTo>
                  <a:lnTo>
                    <a:pt x="2610" y="450"/>
                  </a:lnTo>
                  <a:lnTo>
                    <a:pt x="2606" y="460"/>
                  </a:lnTo>
                  <a:lnTo>
                    <a:pt x="2600" y="470"/>
                  </a:lnTo>
                  <a:lnTo>
                    <a:pt x="2590" y="482"/>
                  </a:lnTo>
                  <a:lnTo>
                    <a:pt x="2580" y="492"/>
                  </a:lnTo>
                  <a:lnTo>
                    <a:pt x="2566" y="500"/>
                  </a:lnTo>
                  <a:lnTo>
                    <a:pt x="2534" y="520"/>
                  </a:lnTo>
                  <a:lnTo>
                    <a:pt x="2494" y="538"/>
                  </a:lnTo>
                  <a:lnTo>
                    <a:pt x="2446" y="556"/>
                  </a:lnTo>
                  <a:lnTo>
                    <a:pt x="2392" y="574"/>
                  </a:lnTo>
                  <a:lnTo>
                    <a:pt x="2332" y="590"/>
                  </a:lnTo>
                  <a:lnTo>
                    <a:pt x="2268" y="604"/>
                  </a:lnTo>
                  <a:lnTo>
                    <a:pt x="2198" y="618"/>
                  </a:lnTo>
                  <a:lnTo>
                    <a:pt x="2124" y="632"/>
                  </a:lnTo>
                  <a:lnTo>
                    <a:pt x="2048" y="642"/>
                  </a:lnTo>
                  <a:lnTo>
                    <a:pt x="1970" y="654"/>
                  </a:lnTo>
                  <a:lnTo>
                    <a:pt x="1888" y="662"/>
                  </a:lnTo>
                  <a:lnTo>
                    <a:pt x="1808" y="670"/>
                  </a:lnTo>
                  <a:lnTo>
                    <a:pt x="1724" y="674"/>
                  </a:lnTo>
                  <a:lnTo>
                    <a:pt x="1724" y="672"/>
                  </a:lnTo>
                  <a:lnTo>
                    <a:pt x="1726" y="604"/>
                  </a:lnTo>
                  <a:lnTo>
                    <a:pt x="1262" y="770"/>
                  </a:lnTo>
                  <a:lnTo>
                    <a:pt x="1722" y="936"/>
                  </a:lnTo>
                  <a:lnTo>
                    <a:pt x="1722" y="874"/>
                  </a:lnTo>
                  <a:lnTo>
                    <a:pt x="1722" y="874"/>
                  </a:lnTo>
                  <a:lnTo>
                    <a:pt x="1856" y="868"/>
                  </a:lnTo>
                  <a:lnTo>
                    <a:pt x="1984" y="856"/>
                  </a:lnTo>
                  <a:lnTo>
                    <a:pt x="2106" y="842"/>
                  </a:lnTo>
                  <a:lnTo>
                    <a:pt x="2224" y="824"/>
                  </a:lnTo>
                  <a:lnTo>
                    <a:pt x="2336" y="804"/>
                  </a:lnTo>
                  <a:lnTo>
                    <a:pt x="2440" y="782"/>
                  </a:lnTo>
                  <a:lnTo>
                    <a:pt x="2538" y="756"/>
                  </a:lnTo>
                  <a:lnTo>
                    <a:pt x="2628" y="728"/>
                  </a:lnTo>
                  <a:lnTo>
                    <a:pt x="2670" y="714"/>
                  </a:lnTo>
                  <a:lnTo>
                    <a:pt x="2710" y="698"/>
                  </a:lnTo>
                  <a:lnTo>
                    <a:pt x="2746" y="682"/>
                  </a:lnTo>
                  <a:lnTo>
                    <a:pt x="2782" y="666"/>
                  </a:lnTo>
                  <a:lnTo>
                    <a:pt x="2814" y="650"/>
                  </a:lnTo>
                  <a:lnTo>
                    <a:pt x="2844" y="632"/>
                  </a:lnTo>
                  <a:lnTo>
                    <a:pt x="2872" y="614"/>
                  </a:lnTo>
                  <a:lnTo>
                    <a:pt x="2896" y="596"/>
                  </a:lnTo>
                  <a:lnTo>
                    <a:pt x="2920" y="578"/>
                  </a:lnTo>
                  <a:lnTo>
                    <a:pt x="2938" y="560"/>
                  </a:lnTo>
                  <a:lnTo>
                    <a:pt x="2956" y="540"/>
                  </a:lnTo>
                  <a:lnTo>
                    <a:pt x="2970" y="520"/>
                  </a:lnTo>
                  <a:lnTo>
                    <a:pt x="2980" y="500"/>
                  </a:lnTo>
                  <a:lnTo>
                    <a:pt x="2988" y="480"/>
                  </a:lnTo>
                  <a:lnTo>
                    <a:pt x="2992" y="460"/>
                  </a:lnTo>
                  <a:lnTo>
                    <a:pt x="2994" y="440"/>
                  </a:lnTo>
                  <a:lnTo>
                    <a:pt x="2994" y="440"/>
                  </a:lnTo>
                  <a:lnTo>
                    <a:pt x="2992" y="418"/>
                  </a:lnTo>
                  <a:lnTo>
                    <a:pt x="2986" y="396"/>
                  </a:lnTo>
                  <a:lnTo>
                    <a:pt x="2978" y="374"/>
                  </a:lnTo>
                  <a:lnTo>
                    <a:pt x="2964" y="352"/>
                  </a:lnTo>
                  <a:lnTo>
                    <a:pt x="2948" y="330"/>
                  </a:lnTo>
                  <a:lnTo>
                    <a:pt x="2926" y="310"/>
                  </a:lnTo>
                  <a:lnTo>
                    <a:pt x="2904" y="288"/>
                  </a:lnTo>
                  <a:lnTo>
                    <a:pt x="2876" y="268"/>
                  </a:lnTo>
                  <a:lnTo>
                    <a:pt x="2846" y="250"/>
                  </a:lnTo>
                  <a:lnTo>
                    <a:pt x="2814" y="230"/>
                  </a:lnTo>
                  <a:lnTo>
                    <a:pt x="2778" y="212"/>
                  </a:lnTo>
                  <a:lnTo>
                    <a:pt x="2738" y="194"/>
                  </a:lnTo>
                  <a:lnTo>
                    <a:pt x="2696" y="176"/>
                  </a:lnTo>
                  <a:lnTo>
                    <a:pt x="2652" y="160"/>
                  </a:lnTo>
                  <a:lnTo>
                    <a:pt x="2604" y="144"/>
                  </a:lnTo>
                  <a:lnTo>
                    <a:pt x="2556" y="128"/>
                  </a:lnTo>
                  <a:lnTo>
                    <a:pt x="2504" y="114"/>
                  </a:lnTo>
                  <a:lnTo>
                    <a:pt x="2448" y="100"/>
                  </a:lnTo>
                  <a:lnTo>
                    <a:pt x="2392" y="88"/>
                  </a:lnTo>
                  <a:lnTo>
                    <a:pt x="2334" y="76"/>
                  </a:lnTo>
                  <a:lnTo>
                    <a:pt x="2210" y="54"/>
                  </a:lnTo>
                  <a:lnTo>
                    <a:pt x="2080" y="34"/>
                  </a:lnTo>
                  <a:lnTo>
                    <a:pt x="1942" y="20"/>
                  </a:lnTo>
                  <a:lnTo>
                    <a:pt x="1798" y="8"/>
                  </a:lnTo>
                  <a:lnTo>
                    <a:pt x="1650" y="2"/>
                  </a:lnTo>
                  <a:lnTo>
                    <a:pt x="149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3200" dirty="0"/>
            </a:p>
          </p:txBody>
        </p:sp>
      </p:grpSp>
      <p:grpSp>
        <p:nvGrpSpPr>
          <p:cNvPr id="44" name="Group 67">
            <a:extLst>
              <a:ext uri="{FF2B5EF4-FFF2-40B4-BE49-F238E27FC236}">
                <a16:creationId xmlns:a16="http://schemas.microsoft.com/office/drawing/2014/main" id="{CBA2C2BF-8D16-CB4B-871A-AF0720F0CAE6}"/>
              </a:ext>
            </a:extLst>
          </p:cNvPr>
          <p:cNvGrpSpPr/>
          <p:nvPr userDrawn="1"/>
        </p:nvGrpSpPr>
        <p:grpSpPr>
          <a:xfrm>
            <a:off x="2350312" y="1050607"/>
            <a:ext cx="5369888" cy="1502095"/>
            <a:chOff x="1828800" y="447153"/>
            <a:chExt cx="3823494" cy="1381127"/>
          </a:xfrm>
        </p:grpSpPr>
        <p:grpSp>
          <p:nvGrpSpPr>
            <p:cNvPr id="45" name="Group 38">
              <a:extLst>
                <a:ext uri="{FF2B5EF4-FFF2-40B4-BE49-F238E27FC236}">
                  <a16:creationId xmlns:a16="http://schemas.microsoft.com/office/drawing/2014/main" id="{2829BD44-E7AA-E34C-B93C-1DA432C3AF91}"/>
                </a:ext>
              </a:extLst>
            </p:cNvPr>
            <p:cNvGrpSpPr/>
            <p:nvPr/>
          </p:nvGrpSpPr>
          <p:grpSpPr>
            <a:xfrm>
              <a:off x="1828800" y="447153"/>
              <a:ext cx="3823494" cy="1381127"/>
              <a:chOff x="1295400" y="380999"/>
              <a:chExt cx="5092700" cy="1676401"/>
            </a:xfrm>
          </p:grpSpPr>
          <p:sp>
            <p:nvSpPr>
              <p:cNvPr id="47" name="Freeform 5">
                <a:extLst>
                  <a:ext uri="{FF2B5EF4-FFF2-40B4-BE49-F238E27FC236}">
                    <a16:creationId xmlns:a16="http://schemas.microsoft.com/office/drawing/2014/main" id="{78DD40EA-B3BB-964E-A6E0-D111E8AF9AD7}"/>
                  </a:ext>
                </a:extLst>
              </p:cNvPr>
              <p:cNvSpPr>
                <a:spLocks/>
              </p:cNvSpPr>
              <p:nvPr/>
            </p:nvSpPr>
            <p:spPr bwMode="auto">
              <a:xfrm>
                <a:off x="1295400" y="1181100"/>
                <a:ext cx="5092700" cy="876300"/>
              </a:xfrm>
              <a:custGeom>
                <a:avLst/>
                <a:gdLst/>
                <a:ahLst/>
                <a:cxnLst>
                  <a:cxn ang="0">
                    <a:pos x="0" y="112"/>
                  </a:cxn>
                  <a:cxn ang="0">
                    <a:pos x="16" y="189"/>
                  </a:cxn>
                  <a:cxn ang="0">
                    <a:pos x="50" y="266"/>
                  </a:cxn>
                  <a:cxn ang="0">
                    <a:pos x="101" y="339"/>
                  </a:cxn>
                  <a:cxn ang="0">
                    <a:pos x="168" y="411"/>
                  </a:cxn>
                  <a:cxn ang="0">
                    <a:pos x="251" y="482"/>
                  </a:cxn>
                  <a:cxn ang="0">
                    <a:pos x="351" y="549"/>
                  </a:cxn>
                  <a:cxn ang="0">
                    <a:pos x="464" y="613"/>
                  </a:cxn>
                  <a:cxn ang="0">
                    <a:pos x="637" y="695"/>
                  </a:cxn>
                  <a:cxn ang="0">
                    <a:pos x="938" y="805"/>
                  </a:cxn>
                  <a:cxn ang="0">
                    <a:pos x="1287" y="900"/>
                  </a:cxn>
                  <a:cxn ang="0">
                    <a:pos x="1678" y="980"/>
                  </a:cxn>
                  <a:cxn ang="0">
                    <a:pos x="2104" y="1041"/>
                  </a:cxn>
                  <a:cxn ang="0">
                    <a:pos x="2560" y="1082"/>
                  </a:cxn>
                  <a:cxn ang="0">
                    <a:pos x="3042" y="1101"/>
                  </a:cxn>
                  <a:cxn ang="0">
                    <a:pos x="3372" y="1101"/>
                  </a:cxn>
                  <a:cxn ang="0">
                    <a:pos x="3854" y="1082"/>
                  </a:cxn>
                  <a:cxn ang="0">
                    <a:pos x="4310" y="1041"/>
                  </a:cxn>
                  <a:cxn ang="0">
                    <a:pos x="4736" y="980"/>
                  </a:cxn>
                  <a:cxn ang="0">
                    <a:pos x="5127" y="900"/>
                  </a:cxn>
                  <a:cxn ang="0">
                    <a:pos x="5476" y="805"/>
                  </a:cxn>
                  <a:cxn ang="0">
                    <a:pos x="5779" y="695"/>
                  </a:cxn>
                  <a:cxn ang="0">
                    <a:pos x="5952" y="613"/>
                  </a:cxn>
                  <a:cxn ang="0">
                    <a:pos x="6064" y="549"/>
                  </a:cxn>
                  <a:cxn ang="0">
                    <a:pos x="6163" y="482"/>
                  </a:cxn>
                  <a:cxn ang="0">
                    <a:pos x="6246" y="411"/>
                  </a:cxn>
                  <a:cxn ang="0">
                    <a:pos x="6315" y="339"/>
                  </a:cxn>
                  <a:cxn ang="0">
                    <a:pos x="6365" y="266"/>
                  </a:cxn>
                  <a:cxn ang="0">
                    <a:pos x="6398" y="189"/>
                  </a:cxn>
                  <a:cxn ang="0">
                    <a:pos x="6414" y="112"/>
                  </a:cxn>
                  <a:cxn ang="0">
                    <a:pos x="6416" y="0"/>
                  </a:cxn>
                  <a:cxn ang="0">
                    <a:pos x="6406" y="78"/>
                  </a:cxn>
                  <a:cxn ang="0">
                    <a:pos x="6379" y="155"/>
                  </a:cxn>
                  <a:cxn ang="0">
                    <a:pos x="6333" y="230"/>
                  </a:cxn>
                  <a:cxn ang="0">
                    <a:pos x="6272" y="302"/>
                  </a:cxn>
                  <a:cxn ang="0">
                    <a:pos x="6193" y="373"/>
                  </a:cxn>
                  <a:cxn ang="0">
                    <a:pos x="6099" y="442"/>
                  </a:cxn>
                  <a:cxn ang="0">
                    <a:pos x="5990" y="506"/>
                  </a:cxn>
                  <a:cxn ang="0">
                    <a:pos x="5867" y="568"/>
                  </a:cxn>
                  <a:cxn ang="0">
                    <a:pos x="5582" y="683"/>
                  </a:cxn>
                  <a:cxn ang="0">
                    <a:pos x="5247" y="784"/>
                  </a:cxn>
                  <a:cxn ang="0">
                    <a:pos x="4871" y="869"/>
                  </a:cxn>
                  <a:cxn ang="0">
                    <a:pos x="4456" y="936"/>
                  </a:cxn>
                  <a:cxn ang="0">
                    <a:pos x="4009" y="985"/>
                  </a:cxn>
                  <a:cxn ang="0">
                    <a:pos x="3535" y="1012"/>
                  </a:cxn>
                  <a:cxn ang="0">
                    <a:pos x="3207" y="1017"/>
                  </a:cxn>
                  <a:cxn ang="0">
                    <a:pos x="2719" y="1005"/>
                  </a:cxn>
                  <a:cxn ang="0">
                    <a:pos x="2253" y="972"/>
                  </a:cxn>
                  <a:cxn ang="0">
                    <a:pos x="1816" y="917"/>
                  </a:cxn>
                  <a:cxn ang="0">
                    <a:pos x="1414" y="844"/>
                  </a:cxn>
                  <a:cxn ang="0">
                    <a:pos x="1050" y="752"/>
                  </a:cxn>
                  <a:cxn ang="0">
                    <a:pos x="732" y="647"/>
                  </a:cxn>
                  <a:cxn ang="0">
                    <a:pos x="504" y="549"/>
                  </a:cxn>
                  <a:cxn ang="0">
                    <a:pos x="386" y="485"/>
                  </a:cxn>
                  <a:cxn ang="0">
                    <a:pos x="283" y="419"/>
                  </a:cxn>
                  <a:cxn ang="0">
                    <a:pos x="194" y="350"/>
                  </a:cxn>
                  <a:cxn ang="0">
                    <a:pos x="122" y="278"/>
                  </a:cxn>
                  <a:cxn ang="0">
                    <a:pos x="64" y="205"/>
                  </a:cxn>
                  <a:cxn ang="0">
                    <a:pos x="26" y="129"/>
                  </a:cxn>
                  <a:cxn ang="0">
                    <a:pos x="3" y="53"/>
                  </a:cxn>
                  <a:cxn ang="0">
                    <a:pos x="0" y="85"/>
                  </a:cxn>
                </a:cxnLst>
                <a:rect l="0" t="0" r="r" b="b"/>
                <a:pathLst>
                  <a:path w="6416" h="1103">
                    <a:moveTo>
                      <a:pt x="0" y="85"/>
                    </a:moveTo>
                    <a:lnTo>
                      <a:pt x="0" y="85"/>
                    </a:lnTo>
                    <a:lnTo>
                      <a:pt x="0" y="112"/>
                    </a:lnTo>
                    <a:lnTo>
                      <a:pt x="3" y="137"/>
                    </a:lnTo>
                    <a:lnTo>
                      <a:pt x="10" y="163"/>
                    </a:lnTo>
                    <a:lnTo>
                      <a:pt x="16" y="189"/>
                    </a:lnTo>
                    <a:lnTo>
                      <a:pt x="26" y="214"/>
                    </a:lnTo>
                    <a:lnTo>
                      <a:pt x="37" y="240"/>
                    </a:lnTo>
                    <a:lnTo>
                      <a:pt x="50" y="266"/>
                    </a:lnTo>
                    <a:lnTo>
                      <a:pt x="64" y="290"/>
                    </a:lnTo>
                    <a:lnTo>
                      <a:pt x="82" y="315"/>
                    </a:lnTo>
                    <a:lnTo>
                      <a:pt x="101" y="339"/>
                    </a:lnTo>
                    <a:lnTo>
                      <a:pt x="122" y="363"/>
                    </a:lnTo>
                    <a:lnTo>
                      <a:pt x="144" y="387"/>
                    </a:lnTo>
                    <a:lnTo>
                      <a:pt x="168" y="411"/>
                    </a:lnTo>
                    <a:lnTo>
                      <a:pt x="194" y="435"/>
                    </a:lnTo>
                    <a:lnTo>
                      <a:pt x="223" y="458"/>
                    </a:lnTo>
                    <a:lnTo>
                      <a:pt x="251" y="482"/>
                    </a:lnTo>
                    <a:lnTo>
                      <a:pt x="283" y="504"/>
                    </a:lnTo>
                    <a:lnTo>
                      <a:pt x="315" y="527"/>
                    </a:lnTo>
                    <a:lnTo>
                      <a:pt x="351" y="549"/>
                    </a:lnTo>
                    <a:lnTo>
                      <a:pt x="386" y="570"/>
                    </a:lnTo>
                    <a:lnTo>
                      <a:pt x="424" y="592"/>
                    </a:lnTo>
                    <a:lnTo>
                      <a:pt x="464" y="613"/>
                    </a:lnTo>
                    <a:lnTo>
                      <a:pt x="504" y="634"/>
                    </a:lnTo>
                    <a:lnTo>
                      <a:pt x="548" y="655"/>
                    </a:lnTo>
                    <a:lnTo>
                      <a:pt x="637" y="695"/>
                    </a:lnTo>
                    <a:lnTo>
                      <a:pt x="732" y="733"/>
                    </a:lnTo>
                    <a:lnTo>
                      <a:pt x="833" y="770"/>
                    </a:lnTo>
                    <a:lnTo>
                      <a:pt x="938" y="805"/>
                    </a:lnTo>
                    <a:lnTo>
                      <a:pt x="1050" y="839"/>
                    </a:lnTo>
                    <a:lnTo>
                      <a:pt x="1167" y="871"/>
                    </a:lnTo>
                    <a:lnTo>
                      <a:pt x="1287" y="900"/>
                    </a:lnTo>
                    <a:lnTo>
                      <a:pt x="1414" y="928"/>
                    </a:lnTo>
                    <a:lnTo>
                      <a:pt x="1544" y="956"/>
                    </a:lnTo>
                    <a:lnTo>
                      <a:pt x="1678" y="980"/>
                    </a:lnTo>
                    <a:lnTo>
                      <a:pt x="1816" y="1002"/>
                    </a:lnTo>
                    <a:lnTo>
                      <a:pt x="1958" y="1023"/>
                    </a:lnTo>
                    <a:lnTo>
                      <a:pt x="2104" y="1041"/>
                    </a:lnTo>
                    <a:lnTo>
                      <a:pt x="2253" y="1057"/>
                    </a:lnTo>
                    <a:lnTo>
                      <a:pt x="2405" y="1071"/>
                    </a:lnTo>
                    <a:lnTo>
                      <a:pt x="2560" y="1082"/>
                    </a:lnTo>
                    <a:lnTo>
                      <a:pt x="2719" y="1090"/>
                    </a:lnTo>
                    <a:lnTo>
                      <a:pt x="2879" y="1097"/>
                    </a:lnTo>
                    <a:lnTo>
                      <a:pt x="3042" y="1101"/>
                    </a:lnTo>
                    <a:lnTo>
                      <a:pt x="3207" y="1103"/>
                    </a:lnTo>
                    <a:lnTo>
                      <a:pt x="3207" y="1103"/>
                    </a:lnTo>
                    <a:lnTo>
                      <a:pt x="3372" y="1101"/>
                    </a:lnTo>
                    <a:lnTo>
                      <a:pt x="3535" y="1097"/>
                    </a:lnTo>
                    <a:lnTo>
                      <a:pt x="3696" y="1090"/>
                    </a:lnTo>
                    <a:lnTo>
                      <a:pt x="3854" y="1082"/>
                    </a:lnTo>
                    <a:lnTo>
                      <a:pt x="4009" y="1071"/>
                    </a:lnTo>
                    <a:lnTo>
                      <a:pt x="4162" y="1057"/>
                    </a:lnTo>
                    <a:lnTo>
                      <a:pt x="4310" y="1041"/>
                    </a:lnTo>
                    <a:lnTo>
                      <a:pt x="4456" y="1023"/>
                    </a:lnTo>
                    <a:lnTo>
                      <a:pt x="4599" y="1002"/>
                    </a:lnTo>
                    <a:lnTo>
                      <a:pt x="4736" y="980"/>
                    </a:lnTo>
                    <a:lnTo>
                      <a:pt x="4871" y="956"/>
                    </a:lnTo>
                    <a:lnTo>
                      <a:pt x="5001" y="928"/>
                    </a:lnTo>
                    <a:lnTo>
                      <a:pt x="5127" y="900"/>
                    </a:lnTo>
                    <a:lnTo>
                      <a:pt x="5247" y="871"/>
                    </a:lnTo>
                    <a:lnTo>
                      <a:pt x="5364" y="839"/>
                    </a:lnTo>
                    <a:lnTo>
                      <a:pt x="5476" y="805"/>
                    </a:lnTo>
                    <a:lnTo>
                      <a:pt x="5582" y="770"/>
                    </a:lnTo>
                    <a:lnTo>
                      <a:pt x="5683" y="733"/>
                    </a:lnTo>
                    <a:lnTo>
                      <a:pt x="5779" y="695"/>
                    </a:lnTo>
                    <a:lnTo>
                      <a:pt x="5867" y="655"/>
                    </a:lnTo>
                    <a:lnTo>
                      <a:pt x="5910" y="634"/>
                    </a:lnTo>
                    <a:lnTo>
                      <a:pt x="5952" y="613"/>
                    </a:lnTo>
                    <a:lnTo>
                      <a:pt x="5990" y="592"/>
                    </a:lnTo>
                    <a:lnTo>
                      <a:pt x="6029" y="570"/>
                    </a:lnTo>
                    <a:lnTo>
                      <a:pt x="6064" y="549"/>
                    </a:lnTo>
                    <a:lnTo>
                      <a:pt x="6099" y="527"/>
                    </a:lnTo>
                    <a:lnTo>
                      <a:pt x="6133" y="504"/>
                    </a:lnTo>
                    <a:lnTo>
                      <a:pt x="6163" y="482"/>
                    </a:lnTo>
                    <a:lnTo>
                      <a:pt x="6193" y="458"/>
                    </a:lnTo>
                    <a:lnTo>
                      <a:pt x="6221" y="435"/>
                    </a:lnTo>
                    <a:lnTo>
                      <a:pt x="6246" y="411"/>
                    </a:lnTo>
                    <a:lnTo>
                      <a:pt x="6272" y="387"/>
                    </a:lnTo>
                    <a:lnTo>
                      <a:pt x="6294" y="363"/>
                    </a:lnTo>
                    <a:lnTo>
                      <a:pt x="6315" y="339"/>
                    </a:lnTo>
                    <a:lnTo>
                      <a:pt x="6333" y="315"/>
                    </a:lnTo>
                    <a:lnTo>
                      <a:pt x="6350" y="290"/>
                    </a:lnTo>
                    <a:lnTo>
                      <a:pt x="6365" y="266"/>
                    </a:lnTo>
                    <a:lnTo>
                      <a:pt x="6379" y="240"/>
                    </a:lnTo>
                    <a:lnTo>
                      <a:pt x="6390" y="214"/>
                    </a:lnTo>
                    <a:lnTo>
                      <a:pt x="6398" y="189"/>
                    </a:lnTo>
                    <a:lnTo>
                      <a:pt x="6406" y="163"/>
                    </a:lnTo>
                    <a:lnTo>
                      <a:pt x="6411" y="137"/>
                    </a:lnTo>
                    <a:lnTo>
                      <a:pt x="6414" y="112"/>
                    </a:lnTo>
                    <a:lnTo>
                      <a:pt x="6416" y="85"/>
                    </a:lnTo>
                    <a:lnTo>
                      <a:pt x="6416" y="0"/>
                    </a:lnTo>
                    <a:lnTo>
                      <a:pt x="6416" y="0"/>
                    </a:lnTo>
                    <a:lnTo>
                      <a:pt x="6414" y="27"/>
                    </a:lnTo>
                    <a:lnTo>
                      <a:pt x="6411" y="53"/>
                    </a:lnTo>
                    <a:lnTo>
                      <a:pt x="6406" y="78"/>
                    </a:lnTo>
                    <a:lnTo>
                      <a:pt x="6398" y="104"/>
                    </a:lnTo>
                    <a:lnTo>
                      <a:pt x="6390" y="129"/>
                    </a:lnTo>
                    <a:lnTo>
                      <a:pt x="6379" y="155"/>
                    </a:lnTo>
                    <a:lnTo>
                      <a:pt x="6365" y="181"/>
                    </a:lnTo>
                    <a:lnTo>
                      <a:pt x="6350" y="205"/>
                    </a:lnTo>
                    <a:lnTo>
                      <a:pt x="6333" y="230"/>
                    </a:lnTo>
                    <a:lnTo>
                      <a:pt x="6315" y="254"/>
                    </a:lnTo>
                    <a:lnTo>
                      <a:pt x="6294" y="278"/>
                    </a:lnTo>
                    <a:lnTo>
                      <a:pt x="6272" y="302"/>
                    </a:lnTo>
                    <a:lnTo>
                      <a:pt x="6246" y="326"/>
                    </a:lnTo>
                    <a:lnTo>
                      <a:pt x="6221" y="350"/>
                    </a:lnTo>
                    <a:lnTo>
                      <a:pt x="6193" y="373"/>
                    </a:lnTo>
                    <a:lnTo>
                      <a:pt x="6163" y="395"/>
                    </a:lnTo>
                    <a:lnTo>
                      <a:pt x="6133" y="419"/>
                    </a:lnTo>
                    <a:lnTo>
                      <a:pt x="6099" y="442"/>
                    </a:lnTo>
                    <a:lnTo>
                      <a:pt x="6064" y="463"/>
                    </a:lnTo>
                    <a:lnTo>
                      <a:pt x="6029" y="485"/>
                    </a:lnTo>
                    <a:lnTo>
                      <a:pt x="5990" y="506"/>
                    </a:lnTo>
                    <a:lnTo>
                      <a:pt x="5952" y="528"/>
                    </a:lnTo>
                    <a:lnTo>
                      <a:pt x="5910" y="549"/>
                    </a:lnTo>
                    <a:lnTo>
                      <a:pt x="5867" y="568"/>
                    </a:lnTo>
                    <a:lnTo>
                      <a:pt x="5779" y="608"/>
                    </a:lnTo>
                    <a:lnTo>
                      <a:pt x="5683" y="647"/>
                    </a:lnTo>
                    <a:lnTo>
                      <a:pt x="5582" y="683"/>
                    </a:lnTo>
                    <a:lnTo>
                      <a:pt x="5476" y="719"/>
                    </a:lnTo>
                    <a:lnTo>
                      <a:pt x="5364" y="752"/>
                    </a:lnTo>
                    <a:lnTo>
                      <a:pt x="5247" y="784"/>
                    </a:lnTo>
                    <a:lnTo>
                      <a:pt x="5127" y="815"/>
                    </a:lnTo>
                    <a:lnTo>
                      <a:pt x="5001" y="844"/>
                    </a:lnTo>
                    <a:lnTo>
                      <a:pt x="4871" y="869"/>
                    </a:lnTo>
                    <a:lnTo>
                      <a:pt x="4736" y="895"/>
                    </a:lnTo>
                    <a:lnTo>
                      <a:pt x="4599" y="917"/>
                    </a:lnTo>
                    <a:lnTo>
                      <a:pt x="4456" y="936"/>
                    </a:lnTo>
                    <a:lnTo>
                      <a:pt x="4310" y="956"/>
                    </a:lnTo>
                    <a:lnTo>
                      <a:pt x="4162" y="972"/>
                    </a:lnTo>
                    <a:lnTo>
                      <a:pt x="4009" y="985"/>
                    </a:lnTo>
                    <a:lnTo>
                      <a:pt x="3854" y="996"/>
                    </a:lnTo>
                    <a:lnTo>
                      <a:pt x="3696" y="1005"/>
                    </a:lnTo>
                    <a:lnTo>
                      <a:pt x="3535" y="1012"/>
                    </a:lnTo>
                    <a:lnTo>
                      <a:pt x="3372" y="1015"/>
                    </a:lnTo>
                    <a:lnTo>
                      <a:pt x="3207" y="1017"/>
                    </a:lnTo>
                    <a:lnTo>
                      <a:pt x="3207" y="1017"/>
                    </a:lnTo>
                    <a:lnTo>
                      <a:pt x="3042" y="1015"/>
                    </a:lnTo>
                    <a:lnTo>
                      <a:pt x="2879" y="1012"/>
                    </a:lnTo>
                    <a:lnTo>
                      <a:pt x="2719" y="1005"/>
                    </a:lnTo>
                    <a:lnTo>
                      <a:pt x="2560" y="996"/>
                    </a:lnTo>
                    <a:lnTo>
                      <a:pt x="2405" y="985"/>
                    </a:lnTo>
                    <a:lnTo>
                      <a:pt x="2253" y="972"/>
                    </a:lnTo>
                    <a:lnTo>
                      <a:pt x="2104" y="956"/>
                    </a:lnTo>
                    <a:lnTo>
                      <a:pt x="1958" y="936"/>
                    </a:lnTo>
                    <a:lnTo>
                      <a:pt x="1816" y="917"/>
                    </a:lnTo>
                    <a:lnTo>
                      <a:pt x="1678" y="895"/>
                    </a:lnTo>
                    <a:lnTo>
                      <a:pt x="1544" y="869"/>
                    </a:lnTo>
                    <a:lnTo>
                      <a:pt x="1414" y="844"/>
                    </a:lnTo>
                    <a:lnTo>
                      <a:pt x="1287" y="815"/>
                    </a:lnTo>
                    <a:lnTo>
                      <a:pt x="1167" y="784"/>
                    </a:lnTo>
                    <a:lnTo>
                      <a:pt x="1050" y="752"/>
                    </a:lnTo>
                    <a:lnTo>
                      <a:pt x="938" y="719"/>
                    </a:lnTo>
                    <a:lnTo>
                      <a:pt x="833" y="683"/>
                    </a:lnTo>
                    <a:lnTo>
                      <a:pt x="732" y="647"/>
                    </a:lnTo>
                    <a:lnTo>
                      <a:pt x="637" y="608"/>
                    </a:lnTo>
                    <a:lnTo>
                      <a:pt x="548" y="568"/>
                    </a:lnTo>
                    <a:lnTo>
                      <a:pt x="504" y="549"/>
                    </a:lnTo>
                    <a:lnTo>
                      <a:pt x="464" y="528"/>
                    </a:lnTo>
                    <a:lnTo>
                      <a:pt x="424" y="506"/>
                    </a:lnTo>
                    <a:lnTo>
                      <a:pt x="386" y="485"/>
                    </a:lnTo>
                    <a:lnTo>
                      <a:pt x="351" y="463"/>
                    </a:lnTo>
                    <a:lnTo>
                      <a:pt x="315" y="442"/>
                    </a:lnTo>
                    <a:lnTo>
                      <a:pt x="283" y="419"/>
                    </a:lnTo>
                    <a:lnTo>
                      <a:pt x="251" y="395"/>
                    </a:lnTo>
                    <a:lnTo>
                      <a:pt x="223" y="373"/>
                    </a:lnTo>
                    <a:lnTo>
                      <a:pt x="194" y="350"/>
                    </a:lnTo>
                    <a:lnTo>
                      <a:pt x="168" y="326"/>
                    </a:lnTo>
                    <a:lnTo>
                      <a:pt x="144" y="302"/>
                    </a:lnTo>
                    <a:lnTo>
                      <a:pt x="122" y="278"/>
                    </a:lnTo>
                    <a:lnTo>
                      <a:pt x="101" y="254"/>
                    </a:lnTo>
                    <a:lnTo>
                      <a:pt x="82" y="230"/>
                    </a:lnTo>
                    <a:lnTo>
                      <a:pt x="64" y="205"/>
                    </a:lnTo>
                    <a:lnTo>
                      <a:pt x="50" y="181"/>
                    </a:lnTo>
                    <a:lnTo>
                      <a:pt x="37" y="155"/>
                    </a:lnTo>
                    <a:lnTo>
                      <a:pt x="26" y="129"/>
                    </a:lnTo>
                    <a:lnTo>
                      <a:pt x="16" y="104"/>
                    </a:lnTo>
                    <a:lnTo>
                      <a:pt x="10" y="78"/>
                    </a:lnTo>
                    <a:lnTo>
                      <a:pt x="3" y="53"/>
                    </a:lnTo>
                    <a:lnTo>
                      <a:pt x="0" y="27"/>
                    </a:lnTo>
                    <a:lnTo>
                      <a:pt x="0" y="0"/>
                    </a:lnTo>
                    <a:lnTo>
                      <a:pt x="0" y="85"/>
                    </a:lnTo>
                    <a:close/>
                  </a:path>
                </a:pathLst>
              </a:custGeom>
              <a:gradFill rotWithShape="0">
                <a:gsLst>
                  <a:gs pos="0">
                    <a:schemeClr val="accent6">
                      <a:lumMod val="75000"/>
                    </a:schemeClr>
                  </a:gs>
                  <a:gs pos="50000">
                    <a:schemeClr val="accent6">
                      <a:lumMod val="60000"/>
                      <a:lumOff val="40000"/>
                    </a:schemeClr>
                  </a:gs>
                  <a:gs pos="100000">
                    <a:schemeClr val="accent6">
                      <a:lumMod val="75000"/>
                    </a:schemeClr>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48" name="Freeform 6">
                <a:extLst>
                  <a:ext uri="{FF2B5EF4-FFF2-40B4-BE49-F238E27FC236}">
                    <a16:creationId xmlns:a16="http://schemas.microsoft.com/office/drawing/2014/main" id="{999F0630-664B-E443-ADE6-4D270802A39A}"/>
                  </a:ext>
                </a:extLst>
              </p:cNvPr>
              <p:cNvSpPr>
                <a:spLocks/>
              </p:cNvSpPr>
              <p:nvPr/>
            </p:nvSpPr>
            <p:spPr bwMode="auto">
              <a:xfrm>
                <a:off x="1295400" y="380999"/>
                <a:ext cx="5092700" cy="1614488"/>
              </a:xfrm>
              <a:custGeom>
                <a:avLst/>
                <a:gdLst/>
                <a:ahLst/>
                <a:cxnLst>
                  <a:cxn ang="0">
                    <a:pos x="6414" y="1044"/>
                  </a:cxn>
                  <a:cxn ang="0">
                    <a:pos x="6398" y="1121"/>
                  </a:cxn>
                  <a:cxn ang="0">
                    <a:pos x="6365" y="1198"/>
                  </a:cxn>
                  <a:cxn ang="0">
                    <a:pos x="6315" y="1271"/>
                  </a:cxn>
                  <a:cxn ang="0">
                    <a:pos x="6246" y="1343"/>
                  </a:cxn>
                  <a:cxn ang="0">
                    <a:pos x="6163" y="1412"/>
                  </a:cxn>
                  <a:cxn ang="0">
                    <a:pos x="6064" y="1480"/>
                  </a:cxn>
                  <a:cxn ang="0">
                    <a:pos x="5952" y="1544"/>
                  </a:cxn>
                  <a:cxn ang="0">
                    <a:pos x="5779" y="1625"/>
                  </a:cxn>
                  <a:cxn ang="0">
                    <a:pos x="5476" y="1736"/>
                  </a:cxn>
                  <a:cxn ang="0">
                    <a:pos x="5127" y="1832"/>
                  </a:cxn>
                  <a:cxn ang="0">
                    <a:pos x="4736" y="1912"/>
                  </a:cxn>
                  <a:cxn ang="0">
                    <a:pos x="4310" y="1973"/>
                  </a:cxn>
                  <a:cxn ang="0">
                    <a:pos x="3854" y="2013"/>
                  </a:cxn>
                  <a:cxn ang="0">
                    <a:pos x="3372" y="2032"/>
                  </a:cxn>
                  <a:cxn ang="0">
                    <a:pos x="3042" y="2032"/>
                  </a:cxn>
                  <a:cxn ang="0">
                    <a:pos x="2560" y="2013"/>
                  </a:cxn>
                  <a:cxn ang="0">
                    <a:pos x="2104" y="1973"/>
                  </a:cxn>
                  <a:cxn ang="0">
                    <a:pos x="1678" y="1912"/>
                  </a:cxn>
                  <a:cxn ang="0">
                    <a:pos x="1287" y="1832"/>
                  </a:cxn>
                  <a:cxn ang="0">
                    <a:pos x="938" y="1736"/>
                  </a:cxn>
                  <a:cxn ang="0">
                    <a:pos x="637" y="1625"/>
                  </a:cxn>
                  <a:cxn ang="0">
                    <a:pos x="464" y="1544"/>
                  </a:cxn>
                  <a:cxn ang="0">
                    <a:pos x="351" y="1480"/>
                  </a:cxn>
                  <a:cxn ang="0">
                    <a:pos x="251" y="1412"/>
                  </a:cxn>
                  <a:cxn ang="0">
                    <a:pos x="168" y="1343"/>
                  </a:cxn>
                  <a:cxn ang="0">
                    <a:pos x="101" y="1271"/>
                  </a:cxn>
                  <a:cxn ang="0">
                    <a:pos x="50" y="1198"/>
                  </a:cxn>
                  <a:cxn ang="0">
                    <a:pos x="16" y="1121"/>
                  </a:cxn>
                  <a:cxn ang="0">
                    <a:pos x="0" y="1044"/>
                  </a:cxn>
                  <a:cxn ang="0">
                    <a:pos x="0" y="991"/>
                  </a:cxn>
                  <a:cxn ang="0">
                    <a:pos x="16" y="913"/>
                  </a:cxn>
                  <a:cxn ang="0">
                    <a:pos x="50" y="837"/>
                  </a:cxn>
                  <a:cxn ang="0">
                    <a:pos x="101" y="762"/>
                  </a:cxn>
                  <a:cxn ang="0">
                    <a:pos x="168" y="690"/>
                  </a:cxn>
                  <a:cxn ang="0">
                    <a:pos x="251" y="621"/>
                  </a:cxn>
                  <a:cxn ang="0">
                    <a:pos x="351" y="554"/>
                  </a:cxn>
                  <a:cxn ang="0">
                    <a:pos x="464" y="490"/>
                  </a:cxn>
                  <a:cxn ang="0">
                    <a:pos x="637" y="408"/>
                  </a:cxn>
                  <a:cxn ang="0">
                    <a:pos x="938" y="298"/>
                  </a:cxn>
                  <a:cxn ang="0">
                    <a:pos x="1287" y="202"/>
                  </a:cxn>
                  <a:cxn ang="0">
                    <a:pos x="1678" y="123"/>
                  </a:cxn>
                  <a:cxn ang="0">
                    <a:pos x="2104" y="62"/>
                  </a:cxn>
                  <a:cxn ang="0">
                    <a:pos x="2560" y="21"/>
                  </a:cxn>
                  <a:cxn ang="0">
                    <a:pos x="3042" y="2"/>
                  </a:cxn>
                  <a:cxn ang="0">
                    <a:pos x="3372" y="2"/>
                  </a:cxn>
                  <a:cxn ang="0">
                    <a:pos x="3854" y="21"/>
                  </a:cxn>
                  <a:cxn ang="0">
                    <a:pos x="4310" y="62"/>
                  </a:cxn>
                  <a:cxn ang="0">
                    <a:pos x="4736" y="123"/>
                  </a:cxn>
                  <a:cxn ang="0">
                    <a:pos x="5127" y="202"/>
                  </a:cxn>
                  <a:cxn ang="0">
                    <a:pos x="5476" y="298"/>
                  </a:cxn>
                  <a:cxn ang="0">
                    <a:pos x="5779" y="408"/>
                  </a:cxn>
                  <a:cxn ang="0">
                    <a:pos x="5952" y="490"/>
                  </a:cxn>
                  <a:cxn ang="0">
                    <a:pos x="6064" y="554"/>
                  </a:cxn>
                  <a:cxn ang="0">
                    <a:pos x="6163" y="621"/>
                  </a:cxn>
                  <a:cxn ang="0">
                    <a:pos x="6246" y="690"/>
                  </a:cxn>
                  <a:cxn ang="0">
                    <a:pos x="6315" y="762"/>
                  </a:cxn>
                  <a:cxn ang="0">
                    <a:pos x="6365" y="837"/>
                  </a:cxn>
                  <a:cxn ang="0">
                    <a:pos x="6398" y="913"/>
                  </a:cxn>
                  <a:cxn ang="0">
                    <a:pos x="6414" y="991"/>
                  </a:cxn>
                </a:cxnLst>
                <a:rect l="0" t="0" r="r" b="b"/>
                <a:pathLst>
                  <a:path w="6416" h="2034">
                    <a:moveTo>
                      <a:pt x="6416" y="1017"/>
                    </a:moveTo>
                    <a:lnTo>
                      <a:pt x="6416" y="1017"/>
                    </a:lnTo>
                    <a:lnTo>
                      <a:pt x="6414" y="1044"/>
                    </a:lnTo>
                    <a:lnTo>
                      <a:pt x="6411" y="1070"/>
                    </a:lnTo>
                    <a:lnTo>
                      <a:pt x="6406" y="1095"/>
                    </a:lnTo>
                    <a:lnTo>
                      <a:pt x="6398" y="1121"/>
                    </a:lnTo>
                    <a:lnTo>
                      <a:pt x="6390" y="1146"/>
                    </a:lnTo>
                    <a:lnTo>
                      <a:pt x="6379" y="1172"/>
                    </a:lnTo>
                    <a:lnTo>
                      <a:pt x="6365" y="1198"/>
                    </a:lnTo>
                    <a:lnTo>
                      <a:pt x="6350" y="1222"/>
                    </a:lnTo>
                    <a:lnTo>
                      <a:pt x="6333" y="1247"/>
                    </a:lnTo>
                    <a:lnTo>
                      <a:pt x="6315" y="1271"/>
                    </a:lnTo>
                    <a:lnTo>
                      <a:pt x="6294" y="1295"/>
                    </a:lnTo>
                    <a:lnTo>
                      <a:pt x="6272" y="1319"/>
                    </a:lnTo>
                    <a:lnTo>
                      <a:pt x="6246" y="1343"/>
                    </a:lnTo>
                    <a:lnTo>
                      <a:pt x="6221" y="1367"/>
                    </a:lnTo>
                    <a:lnTo>
                      <a:pt x="6193" y="1390"/>
                    </a:lnTo>
                    <a:lnTo>
                      <a:pt x="6163" y="1412"/>
                    </a:lnTo>
                    <a:lnTo>
                      <a:pt x="6133" y="1436"/>
                    </a:lnTo>
                    <a:lnTo>
                      <a:pt x="6099" y="1459"/>
                    </a:lnTo>
                    <a:lnTo>
                      <a:pt x="6064" y="1480"/>
                    </a:lnTo>
                    <a:lnTo>
                      <a:pt x="6029" y="1502"/>
                    </a:lnTo>
                    <a:lnTo>
                      <a:pt x="5990" y="1523"/>
                    </a:lnTo>
                    <a:lnTo>
                      <a:pt x="5952" y="1544"/>
                    </a:lnTo>
                    <a:lnTo>
                      <a:pt x="5910" y="1564"/>
                    </a:lnTo>
                    <a:lnTo>
                      <a:pt x="5867" y="1585"/>
                    </a:lnTo>
                    <a:lnTo>
                      <a:pt x="5779" y="1625"/>
                    </a:lnTo>
                    <a:lnTo>
                      <a:pt x="5683" y="1664"/>
                    </a:lnTo>
                    <a:lnTo>
                      <a:pt x="5582" y="1700"/>
                    </a:lnTo>
                    <a:lnTo>
                      <a:pt x="5476" y="1736"/>
                    </a:lnTo>
                    <a:lnTo>
                      <a:pt x="5364" y="1769"/>
                    </a:lnTo>
                    <a:lnTo>
                      <a:pt x="5247" y="1801"/>
                    </a:lnTo>
                    <a:lnTo>
                      <a:pt x="5127" y="1832"/>
                    </a:lnTo>
                    <a:lnTo>
                      <a:pt x="5001" y="1861"/>
                    </a:lnTo>
                    <a:lnTo>
                      <a:pt x="4871" y="1886"/>
                    </a:lnTo>
                    <a:lnTo>
                      <a:pt x="4736" y="1912"/>
                    </a:lnTo>
                    <a:lnTo>
                      <a:pt x="4599" y="1934"/>
                    </a:lnTo>
                    <a:lnTo>
                      <a:pt x="4456" y="1953"/>
                    </a:lnTo>
                    <a:lnTo>
                      <a:pt x="4310" y="1973"/>
                    </a:lnTo>
                    <a:lnTo>
                      <a:pt x="4162" y="1989"/>
                    </a:lnTo>
                    <a:lnTo>
                      <a:pt x="4009" y="2002"/>
                    </a:lnTo>
                    <a:lnTo>
                      <a:pt x="3854" y="2013"/>
                    </a:lnTo>
                    <a:lnTo>
                      <a:pt x="3696" y="2022"/>
                    </a:lnTo>
                    <a:lnTo>
                      <a:pt x="3535" y="2029"/>
                    </a:lnTo>
                    <a:lnTo>
                      <a:pt x="3372" y="2032"/>
                    </a:lnTo>
                    <a:lnTo>
                      <a:pt x="3207" y="2034"/>
                    </a:lnTo>
                    <a:lnTo>
                      <a:pt x="3207" y="2034"/>
                    </a:lnTo>
                    <a:lnTo>
                      <a:pt x="3042" y="2032"/>
                    </a:lnTo>
                    <a:lnTo>
                      <a:pt x="2879" y="2029"/>
                    </a:lnTo>
                    <a:lnTo>
                      <a:pt x="2719" y="2022"/>
                    </a:lnTo>
                    <a:lnTo>
                      <a:pt x="2560" y="2013"/>
                    </a:lnTo>
                    <a:lnTo>
                      <a:pt x="2405" y="2002"/>
                    </a:lnTo>
                    <a:lnTo>
                      <a:pt x="2253" y="1989"/>
                    </a:lnTo>
                    <a:lnTo>
                      <a:pt x="2104" y="1973"/>
                    </a:lnTo>
                    <a:lnTo>
                      <a:pt x="1958" y="1953"/>
                    </a:lnTo>
                    <a:lnTo>
                      <a:pt x="1816" y="1934"/>
                    </a:lnTo>
                    <a:lnTo>
                      <a:pt x="1678" y="1912"/>
                    </a:lnTo>
                    <a:lnTo>
                      <a:pt x="1544" y="1886"/>
                    </a:lnTo>
                    <a:lnTo>
                      <a:pt x="1414" y="1861"/>
                    </a:lnTo>
                    <a:lnTo>
                      <a:pt x="1287" y="1832"/>
                    </a:lnTo>
                    <a:lnTo>
                      <a:pt x="1167" y="1801"/>
                    </a:lnTo>
                    <a:lnTo>
                      <a:pt x="1050" y="1769"/>
                    </a:lnTo>
                    <a:lnTo>
                      <a:pt x="938" y="1736"/>
                    </a:lnTo>
                    <a:lnTo>
                      <a:pt x="833" y="1700"/>
                    </a:lnTo>
                    <a:lnTo>
                      <a:pt x="732" y="1664"/>
                    </a:lnTo>
                    <a:lnTo>
                      <a:pt x="637" y="1625"/>
                    </a:lnTo>
                    <a:lnTo>
                      <a:pt x="548" y="1585"/>
                    </a:lnTo>
                    <a:lnTo>
                      <a:pt x="504" y="1564"/>
                    </a:lnTo>
                    <a:lnTo>
                      <a:pt x="464" y="1544"/>
                    </a:lnTo>
                    <a:lnTo>
                      <a:pt x="424" y="1523"/>
                    </a:lnTo>
                    <a:lnTo>
                      <a:pt x="386" y="1502"/>
                    </a:lnTo>
                    <a:lnTo>
                      <a:pt x="351" y="1480"/>
                    </a:lnTo>
                    <a:lnTo>
                      <a:pt x="315" y="1459"/>
                    </a:lnTo>
                    <a:lnTo>
                      <a:pt x="283" y="1436"/>
                    </a:lnTo>
                    <a:lnTo>
                      <a:pt x="251" y="1412"/>
                    </a:lnTo>
                    <a:lnTo>
                      <a:pt x="223" y="1390"/>
                    </a:lnTo>
                    <a:lnTo>
                      <a:pt x="194" y="1367"/>
                    </a:lnTo>
                    <a:lnTo>
                      <a:pt x="168" y="1343"/>
                    </a:lnTo>
                    <a:lnTo>
                      <a:pt x="144" y="1319"/>
                    </a:lnTo>
                    <a:lnTo>
                      <a:pt x="122" y="1295"/>
                    </a:lnTo>
                    <a:lnTo>
                      <a:pt x="101" y="1271"/>
                    </a:lnTo>
                    <a:lnTo>
                      <a:pt x="82" y="1247"/>
                    </a:lnTo>
                    <a:lnTo>
                      <a:pt x="64" y="1222"/>
                    </a:lnTo>
                    <a:lnTo>
                      <a:pt x="50" y="1198"/>
                    </a:lnTo>
                    <a:lnTo>
                      <a:pt x="37" y="1172"/>
                    </a:lnTo>
                    <a:lnTo>
                      <a:pt x="26" y="1146"/>
                    </a:lnTo>
                    <a:lnTo>
                      <a:pt x="16" y="1121"/>
                    </a:lnTo>
                    <a:lnTo>
                      <a:pt x="10" y="1095"/>
                    </a:lnTo>
                    <a:lnTo>
                      <a:pt x="3" y="1070"/>
                    </a:lnTo>
                    <a:lnTo>
                      <a:pt x="0" y="1044"/>
                    </a:lnTo>
                    <a:lnTo>
                      <a:pt x="0" y="1017"/>
                    </a:lnTo>
                    <a:lnTo>
                      <a:pt x="0" y="1017"/>
                    </a:lnTo>
                    <a:lnTo>
                      <a:pt x="0" y="991"/>
                    </a:lnTo>
                    <a:lnTo>
                      <a:pt x="3" y="964"/>
                    </a:lnTo>
                    <a:lnTo>
                      <a:pt x="10" y="938"/>
                    </a:lnTo>
                    <a:lnTo>
                      <a:pt x="16" y="913"/>
                    </a:lnTo>
                    <a:lnTo>
                      <a:pt x="26" y="887"/>
                    </a:lnTo>
                    <a:lnTo>
                      <a:pt x="37" y="861"/>
                    </a:lnTo>
                    <a:lnTo>
                      <a:pt x="50" y="837"/>
                    </a:lnTo>
                    <a:lnTo>
                      <a:pt x="64" y="812"/>
                    </a:lnTo>
                    <a:lnTo>
                      <a:pt x="82" y="788"/>
                    </a:lnTo>
                    <a:lnTo>
                      <a:pt x="101" y="762"/>
                    </a:lnTo>
                    <a:lnTo>
                      <a:pt x="122" y="738"/>
                    </a:lnTo>
                    <a:lnTo>
                      <a:pt x="144" y="714"/>
                    </a:lnTo>
                    <a:lnTo>
                      <a:pt x="168" y="690"/>
                    </a:lnTo>
                    <a:lnTo>
                      <a:pt x="194" y="668"/>
                    </a:lnTo>
                    <a:lnTo>
                      <a:pt x="223" y="644"/>
                    </a:lnTo>
                    <a:lnTo>
                      <a:pt x="251" y="621"/>
                    </a:lnTo>
                    <a:lnTo>
                      <a:pt x="283" y="599"/>
                    </a:lnTo>
                    <a:lnTo>
                      <a:pt x="315" y="576"/>
                    </a:lnTo>
                    <a:lnTo>
                      <a:pt x="351" y="554"/>
                    </a:lnTo>
                    <a:lnTo>
                      <a:pt x="386" y="532"/>
                    </a:lnTo>
                    <a:lnTo>
                      <a:pt x="424" y="511"/>
                    </a:lnTo>
                    <a:lnTo>
                      <a:pt x="464" y="490"/>
                    </a:lnTo>
                    <a:lnTo>
                      <a:pt x="504" y="469"/>
                    </a:lnTo>
                    <a:lnTo>
                      <a:pt x="548" y="448"/>
                    </a:lnTo>
                    <a:lnTo>
                      <a:pt x="637" y="408"/>
                    </a:lnTo>
                    <a:lnTo>
                      <a:pt x="732" y="370"/>
                    </a:lnTo>
                    <a:lnTo>
                      <a:pt x="833" y="333"/>
                    </a:lnTo>
                    <a:lnTo>
                      <a:pt x="938" y="298"/>
                    </a:lnTo>
                    <a:lnTo>
                      <a:pt x="1050" y="264"/>
                    </a:lnTo>
                    <a:lnTo>
                      <a:pt x="1167" y="232"/>
                    </a:lnTo>
                    <a:lnTo>
                      <a:pt x="1287" y="202"/>
                    </a:lnTo>
                    <a:lnTo>
                      <a:pt x="1414" y="173"/>
                    </a:lnTo>
                    <a:lnTo>
                      <a:pt x="1544" y="147"/>
                    </a:lnTo>
                    <a:lnTo>
                      <a:pt x="1678" y="123"/>
                    </a:lnTo>
                    <a:lnTo>
                      <a:pt x="1816" y="101"/>
                    </a:lnTo>
                    <a:lnTo>
                      <a:pt x="1958" y="80"/>
                    </a:lnTo>
                    <a:lnTo>
                      <a:pt x="2104" y="62"/>
                    </a:lnTo>
                    <a:lnTo>
                      <a:pt x="2253" y="46"/>
                    </a:lnTo>
                    <a:lnTo>
                      <a:pt x="2405" y="32"/>
                    </a:lnTo>
                    <a:lnTo>
                      <a:pt x="2560" y="21"/>
                    </a:lnTo>
                    <a:lnTo>
                      <a:pt x="2719" y="11"/>
                    </a:lnTo>
                    <a:lnTo>
                      <a:pt x="2879" y="5"/>
                    </a:lnTo>
                    <a:lnTo>
                      <a:pt x="3042" y="2"/>
                    </a:lnTo>
                    <a:lnTo>
                      <a:pt x="3207" y="0"/>
                    </a:lnTo>
                    <a:lnTo>
                      <a:pt x="3207" y="0"/>
                    </a:lnTo>
                    <a:lnTo>
                      <a:pt x="3372" y="2"/>
                    </a:lnTo>
                    <a:lnTo>
                      <a:pt x="3535" y="5"/>
                    </a:lnTo>
                    <a:lnTo>
                      <a:pt x="3696" y="11"/>
                    </a:lnTo>
                    <a:lnTo>
                      <a:pt x="3854" y="21"/>
                    </a:lnTo>
                    <a:lnTo>
                      <a:pt x="4009" y="32"/>
                    </a:lnTo>
                    <a:lnTo>
                      <a:pt x="4162" y="46"/>
                    </a:lnTo>
                    <a:lnTo>
                      <a:pt x="4310" y="62"/>
                    </a:lnTo>
                    <a:lnTo>
                      <a:pt x="4456" y="80"/>
                    </a:lnTo>
                    <a:lnTo>
                      <a:pt x="4599" y="101"/>
                    </a:lnTo>
                    <a:lnTo>
                      <a:pt x="4736" y="123"/>
                    </a:lnTo>
                    <a:lnTo>
                      <a:pt x="4871" y="147"/>
                    </a:lnTo>
                    <a:lnTo>
                      <a:pt x="5001" y="173"/>
                    </a:lnTo>
                    <a:lnTo>
                      <a:pt x="5127" y="202"/>
                    </a:lnTo>
                    <a:lnTo>
                      <a:pt x="5247" y="232"/>
                    </a:lnTo>
                    <a:lnTo>
                      <a:pt x="5364" y="264"/>
                    </a:lnTo>
                    <a:lnTo>
                      <a:pt x="5476" y="298"/>
                    </a:lnTo>
                    <a:lnTo>
                      <a:pt x="5582" y="333"/>
                    </a:lnTo>
                    <a:lnTo>
                      <a:pt x="5683" y="370"/>
                    </a:lnTo>
                    <a:lnTo>
                      <a:pt x="5779" y="408"/>
                    </a:lnTo>
                    <a:lnTo>
                      <a:pt x="5867" y="448"/>
                    </a:lnTo>
                    <a:lnTo>
                      <a:pt x="5910" y="469"/>
                    </a:lnTo>
                    <a:lnTo>
                      <a:pt x="5952" y="490"/>
                    </a:lnTo>
                    <a:lnTo>
                      <a:pt x="5990" y="511"/>
                    </a:lnTo>
                    <a:lnTo>
                      <a:pt x="6029" y="532"/>
                    </a:lnTo>
                    <a:lnTo>
                      <a:pt x="6064" y="554"/>
                    </a:lnTo>
                    <a:lnTo>
                      <a:pt x="6099" y="576"/>
                    </a:lnTo>
                    <a:lnTo>
                      <a:pt x="6133" y="599"/>
                    </a:lnTo>
                    <a:lnTo>
                      <a:pt x="6163" y="621"/>
                    </a:lnTo>
                    <a:lnTo>
                      <a:pt x="6193" y="644"/>
                    </a:lnTo>
                    <a:lnTo>
                      <a:pt x="6221" y="668"/>
                    </a:lnTo>
                    <a:lnTo>
                      <a:pt x="6246" y="690"/>
                    </a:lnTo>
                    <a:lnTo>
                      <a:pt x="6272" y="714"/>
                    </a:lnTo>
                    <a:lnTo>
                      <a:pt x="6294" y="738"/>
                    </a:lnTo>
                    <a:lnTo>
                      <a:pt x="6315" y="762"/>
                    </a:lnTo>
                    <a:lnTo>
                      <a:pt x="6333" y="788"/>
                    </a:lnTo>
                    <a:lnTo>
                      <a:pt x="6350" y="812"/>
                    </a:lnTo>
                    <a:lnTo>
                      <a:pt x="6365" y="837"/>
                    </a:lnTo>
                    <a:lnTo>
                      <a:pt x="6379" y="861"/>
                    </a:lnTo>
                    <a:lnTo>
                      <a:pt x="6390" y="887"/>
                    </a:lnTo>
                    <a:lnTo>
                      <a:pt x="6398" y="913"/>
                    </a:lnTo>
                    <a:lnTo>
                      <a:pt x="6406" y="938"/>
                    </a:lnTo>
                    <a:lnTo>
                      <a:pt x="6411" y="964"/>
                    </a:lnTo>
                    <a:lnTo>
                      <a:pt x="6414" y="991"/>
                    </a:lnTo>
                    <a:lnTo>
                      <a:pt x="6416" y="1017"/>
                    </a:lnTo>
                    <a:lnTo>
                      <a:pt x="6416" y="1017"/>
                    </a:lnTo>
                    <a:close/>
                  </a:path>
                </a:pathLst>
              </a:custGeom>
              <a:gradFill flip="none" rotWithShape="1">
                <a:gsLst>
                  <a:gs pos="26000">
                    <a:schemeClr val="accent6">
                      <a:lumMod val="20000"/>
                      <a:lumOff val="80000"/>
                    </a:schemeClr>
                  </a:gs>
                  <a:gs pos="100000">
                    <a:schemeClr val="accent6"/>
                  </a:gs>
                </a:gsLst>
                <a:lin ang="1440000" scaled="0"/>
                <a:tileRect/>
              </a:gradFill>
              <a:ln w="3175">
                <a:noFill/>
                <a:round/>
                <a:headEnd/>
                <a:tailEnd/>
              </a:ln>
              <a:effectLst/>
            </p:spPr>
            <p:txBody>
              <a:bodyPr lIns="18288" tIns="9144" rIns="18288" bIns="9144" anchor="ctr"/>
              <a:lstStyle/>
              <a:p>
                <a:pPr algn="ctr">
                  <a:lnSpc>
                    <a:spcPct val="85000"/>
                  </a:lnSpc>
                  <a:spcBef>
                    <a:spcPct val="20000"/>
                  </a:spcBef>
                  <a:defRPr/>
                </a:pPr>
                <a:endParaRPr lang="en-US" sz="2800" b="1" dirty="0">
                  <a:solidFill>
                    <a:schemeClr val="bg1"/>
                  </a:solidFill>
                  <a:effectLst>
                    <a:outerShdw blurRad="38100" dist="38100" dir="2700000" algn="tl">
                      <a:srgbClr val="000000">
                        <a:alpha val="43137"/>
                      </a:srgbClr>
                    </a:outerShdw>
                  </a:effectLst>
                  <a:latin typeface="Arial Narrow" pitchFamily="112" charset="0"/>
                </a:endParaRPr>
              </a:p>
            </p:txBody>
          </p:sp>
        </p:grpSp>
        <p:sp>
          <p:nvSpPr>
            <p:cNvPr id="46" name="Freeform 15">
              <a:extLst>
                <a:ext uri="{FF2B5EF4-FFF2-40B4-BE49-F238E27FC236}">
                  <a16:creationId xmlns:a16="http://schemas.microsoft.com/office/drawing/2014/main" id="{0906AA40-074F-4D47-B15B-3426EB283234}"/>
                </a:ext>
              </a:extLst>
            </p:cNvPr>
            <p:cNvSpPr>
              <a:spLocks/>
            </p:cNvSpPr>
            <p:nvPr/>
          </p:nvSpPr>
          <p:spPr bwMode="auto">
            <a:xfrm>
              <a:off x="2103658" y="615933"/>
              <a:ext cx="3273779" cy="1023467"/>
            </a:xfrm>
            <a:custGeom>
              <a:avLst/>
              <a:gdLst/>
              <a:ahLst/>
              <a:cxnLst>
                <a:cxn ang="0">
                  <a:pos x="1196" y="8"/>
                </a:cxn>
                <a:cxn ang="0">
                  <a:pos x="660" y="76"/>
                </a:cxn>
                <a:cxn ang="0">
                  <a:pos x="438" y="128"/>
                </a:cxn>
                <a:cxn ang="0">
                  <a:pos x="256" y="194"/>
                </a:cxn>
                <a:cxn ang="0">
                  <a:pos x="118" y="268"/>
                </a:cxn>
                <a:cxn ang="0">
                  <a:pos x="30" y="352"/>
                </a:cxn>
                <a:cxn ang="0">
                  <a:pos x="0" y="440"/>
                </a:cxn>
                <a:cxn ang="0">
                  <a:pos x="16" y="504"/>
                </a:cxn>
                <a:cxn ang="0">
                  <a:pos x="84" y="586"/>
                </a:cxn>
                <a:cxn ang="0">
                  <a:pos x="202" y="660"/>
                </a:cxn>
                <a:cxn ang="0">
                  <a:pos x="364" y="728"/>
                </a:cxn>
                <a:cxn ang="0">
                  <a:pos x="618" y="796"/>
                </a:cxn>
                <a:cxn ang="0">
                  <a:pos x="1124" y="866"/>
                </a:cxn>
                <a:cxn ang="0">
                  <a:pos x="1376" y="680"/>
                </a:cxn>
                <a:cxn ang="0">
                  <a:pos x="1112" y="662"/>
                </a:cxn>
                <a:cxn ang="0">
                  <a:pos x="780" y="614"/>
                </a:cxn>
                <a:cxn ang="0">
                  <a:pos x="520" y="546"/>
                </a:cxn>
                <a:cxn ang="0">
                  <a:pos x="420" y="496"/>
                </a:cxn>
                <a:cxn ang="0">
                  <a:pos x="384" y="452"/>
                </a:cxn>
                <a:cxn ang="0">
                  <a:pos x="390" y="416"/>
                </a:cxn>
                <a:cxn ang="0">
                  <a:pos x="442" y="368"/>
                </a:cxn>
                <a:cxn ang="0">
                  <a:pos x="600" y="306"/>
                </a:cxn>
                <a:cxn ang="0">
                  <a:pos x="918" y="240"/>
                </a:cxn>
                <a:cxn ang="0">
                  <a:pos x="1300" y="202"/>
                </a:cxn>
                <a:cxn ang="0">
                  <a:pos x="1594" y="200"/>
                </a:cxn>
                <a:cxn ang="0">
                  <a:pos x="1984" y="228"/>
                </a:cxn>
                <a:cxn ang="0">
                  <a:pos x="2324" y="288"/>
                </a:cxn>
                <a:cxn ang="0">
                  <a:pos x="2532" y="358"/>
                </a:cxn>
                <a:cxn ang="0">
                  <a:pos x="2596" y="404"/>
                </a:cxn>
                <a:cxn ang="0">
                  <a:pos x="2610" y="440"/>
                </a:cxn>
                <a:cxn ang="0">
                  <a:pos x="2590" y="482"/>
                </a:cxn>
                <a:cxn ang="0">
                  <a:pos x="2494" y="538"/>
                </a:cxn>
                <a:cxn ang="0">
                  <a:pos x="2268" y="604"/>
                </a:cxn>
                <a:cxn ang="0">
                  <a:pos x="1970" y="654"/>
                </a:cxn>
                <a:cxn ang="0">
                  <a:pos x="1724" y="672"/>
                </a:cxn>
                <a:cxn ang="0">
                  <a:pos x="1722" y="874"/>
                </a:cxn>
                <a:cxn ang="0">
                  <a:pos x="2106" y="842"/>
                </a:cxn>
                <a:cxn ang="0">
                  <a:pos x="2538" y="756"/>
                </a:cxn>
                <a:cxn ang="0">
                  <a:pos x="2746" y="682"/>
                </a:cxn>
                <a:cxn ang="0">
                  <a:pos x="2872" y="614"/>
                </a:cxn>
                <a:cxn ang="0">
                  <a:pos x="2956" y="540"/>
                </a:cxn>
                <a:cxn ang="0">
                  <a:pos x="2992" y="460"/>
                </a:cxn>
                <a:cxn ang="0">
                  <a:pos x="2986" y="396"/>
                </a:cxn>
                <a:cxn ang="0">
                  <a:pos x="2926" y="310"/>
                </a:cxn>
                <a:cxn ang="0">
                  <a:pos x="2814" y="230"/>
                </a:cxn>
                <a:cxn ang="0">
                  <a:pos x="2652" y="160"/>
                </a:cxn>
                <a:cxn ang="0">
                  <a:pos x="2448" y="100"/>
                </a:cxn>
                <a:cxn ang="0">
                  <a:pos x="2080" y="34"/>
                </a:cxn>
                <a:cxn ang="0">
                  <a:pos x="1496" y="0"/>
                </a:cxn>
              </a:cxnLst>
              <a:rect l="0" t="0" r="r" b="b"/>
              <a:pathLst>
                <a:path w="2994" h="936">
                  <a:moveTo>
                    <a:pt x="1496" y="0"/>
                  </a:moveTo>
                  <a:lnTo>
                    <a:pt x="1496" y="0"/>
                  </a:lnTo>
                  <a:lnTo>
                    <a:pt x="1344" y="2"/>
                  </a:lnTo>
                  <a:lnTo>
                    <a:pt x="1196" y="8"/>
                  </a:lnTo>
                  <a:lnTo>
                    <a:pt x="1052" y="20"/>
                  </a:lnTo>
                  <a:lnTo>
                    <a:pt x="914" y="34"/>
                  </a:lnTo>
                  <a:lnTo>
                    <a:pt x="784" y="54"/>
                  </a:lnTo>
                  <a:lnTo>
                    <a:pt x="660" y="76"/>
                  </a:lnTo>
                  <a:lnTo>
                    <a:pt x="602" y="88"/>
                  </a:lnTo>
                  <a:lnTo>
                    <a:pt x="544" y="100"/>
                  </a:lnTo>
                  <a:lnTo>
                    <a:pt x="490" y="114"/>
                  </a:lnTo>
                  <a:lnTo>
                    <a:pt x="438" y="128"/>
                  </a:lnTo>
                  <a:lnTo>
                    <a:pt x="388" y="144"/>
                  </a:lnTo>
                  <a:lnTo>
                    <a:pt x="342" y="160"/>
                  </a:lnTo>
                  <a:lnTo>
                    <a:pt x="298" y="176"/>
                  </a:lnTo>
                  <a:lnTo>
                    <a:pt x="256" y="194"/>
                  </a:lnTo>
                  <a:lnTo>
                    <a:pt x="216" y="212"/>
                  </a:lnTo>
                  <a:lnTo>
                    <a:pt x="180" y="230"/>
                  </a:lnTo>
                  <a:lnTo>
                    <a:pt x="148" y="250"/>
                  </a:lnTo>
                  <a:lnTo>
                    <a:pt x="118" y="268"/>
                  </a:lnTo>
                  <a:lnTo>
                    <a:pt x="90" y="288"/>
                  </a:lnTo>
                  <a:lnTo>
                    <a:pt x="66" y="310"/>
                  </a:lnTo>
                  <a:lnTo>
                    <a:pt x="46" y="330"/>
                  </a:lnTo>
                  <a:lnTo>
                    <a:pt x="30" y="352"/>
                  </a:lnTo>
                  <a:lnTo>
                    <a:pt x="16" y="374"/>
                  </a:lnTo>
                  <a:lnTo>
                    <a:pt x="8" y="396"/>
                  </a:lnTo>
                  <a:lnTo>
                    <a:pt x="2" y="418"/>
                  </a:lnTo>
                  <a:lnTo>
                    <a:pt x="0" y="440"/>
                  </a:lnTo>
                  <a:lnTo>
                    <a:pt x="0" y="440"/>
                  </a:lnTo>
                  <a:lnTo>
                    <a:pt x="2" y="462"/>
                  </a:lnTo>
                  <a:lnTo>
                    <a:pt x="6" y="484"/>
                  </a:lnTo>
                  <a:lnTo>
                    <a:pt x="16" y="504"/>
                  </a:lnTo>
                  <a:lnTo>
                    <a:pt x="28" y="526"/>
                  </a:lnTo>
                  <a:lnTo>
                    <a:pt x="44" y="546"/>
                  </a:lnTo>
                  <a:lnTo>
                    <a:pt x="62" y="566"/>
                  </a:lnTo>
                  <a:lnTo>
                    <a:pt x="84" y="586"/>
                  </a:lnTo>
                  <a:lnTo>
                    <a:pt x="110" y="606"/>
                  </a:lnTo>
                  <a:lnTo>
                    <a:pt x="138" y="624"/>
                  </a:lnTo>
                  <a:lnTo>
                    <a:pt x="168" y="642"/>
                  </a:lnTo>
                  <a:lnTo>
                    <a:pt x="202" y="660"/>
                  </a:lnTo>
                  <a:lnTo>
                    <a:pt x="238" y="678"/>
                  </a:lnTo>
                  <a:lnTo>
                    <a:pt x="278" y="696"/>
                  </a:lnTo>
                  <a:lnTo>
                    <a:pt x="320" y="712"/>
                  </a:lnTo>
                  <a:lnTo>
                    <a:pt x="364" y="728"/>
                  </a:lnTo>
                  <a:lnTo>
                    <a:pt x="410" y="742"/>
                  </a:lnTo>
                  <a:lnTo>
                    <a:pt x="460" y="756"/>
                  </a:lnTo>
                  <a:lnTo>
                    <a:pt x="510" y="770"/>
                  </a:lnTo>
                  <a:lnTo>
                    <a:pt x="618" y="796"/>
                  </a:lnTo>
                  <a:lnTo>
                    <a:pt x="734" y="818"/>
                  </a:lnTo>
                  <a:lnTo>
                    <a:pt x="858" y="838"/>
                  </a:lnTo>
                  <a:lnTo>
                    <a:pt x="988" y="854"/>
                  </a:lnTo>
                  <a:lnTo>
                    <a:pt x="1124" y="866"/>
                  </a:lnTo>
                  <a:lnTo>
                    <a:pt x="1264" y="874"/>
                  </a:lnTo>
                  <a:lnTo>
                    <a:pt x="1410" y="880"/>
                  </a:lnTo>
                  <a:lnTo>
                    <a:pt x="1116" y="772"/>
                  </a:lnTo>
                  <a:lnTo>
                    <a:pt x="1376" y="680"/>
                  </a:lnTo>
                  <a:lnTo>
                    <a:pt x="1376" y="680"/>
                  </a:lnTo>
                  <a:lnTo>
                    <a:pt x="1288" y="676"/>
                  </a:lnTo>
                  <a:lnTo>
                    <a:pt x="1200" y="670"/>
                  </a:lnTo>
                  <a:lnTo>
                    <a:pt x="1112" y="662"/>
                  </a:lnTo>
                  <a:lnTo>
                    <a:pt x="1026" y="652"/>
                  </a:lnTo>
                  <a:lnTo>
                    <a:pt x="940" y="642"/>
                  </a:lnTo>
                  <a:lnTo>
                    <a:pt x="858" y="628"/>
                  </a:lnTo>
                  <a:lnTo>
                    <a:pt x="780" y="614"/>
                  </a:lnTo>
                  <a:lnTo>
                    <a:pt x="706" y="600"/>
                  </a:lnTo>
                  <a:lnTo>
                    <a:pt x="638" y="582"/>
                  </a:lnTo>
                  <a:lnTo>
                    <a:pt x="576" y="564"/>
                  </a:lnTo>
                  <a:lnTo>
                    <a:pt x="520" y="546"/>
                  </a:lnTo>
                  <a:lnTo>
                    <a:pt x="474" y="526"/>
                  </a:lnTo>
                  <a:lnTo>
                    <a:pt x="452" y="516"/>
                  </a:lnTo>
                  <a:lnTo>
                    <a:pt x="436" y="506"/>
                  </a:lnTo>
                  <a:lnTo>
                    <a:pt x="420" y="496"/>
                  </a:lnTo>
                  <a:lnTo>
                    <a:pt x="406" y="484"/>
                  </a:lnTo>
                  <a:lnTo>
                    <a:pt x="396" y="474"/>
                  </a:lnTo>
                  <a:lnTo>
                    <a:pt x="390" y="462"/>
                  </a:lnTo>
                  <a:lnTo>
                    <a:pt x="384" y="452"/>
                  </a:lnTo>
                  <a:lnTo>
                    <a:pt x="384" y="440"/>
                  </a:lnTo>
                  <a:lnTo>
                    <a:pt x="384" y="440"/>
                  </a:lnTo>
                  <a:lnTo>
                    <a:pt x="384" y="428"/>
                  </a:lnTo>
                  <a:lnTo>
                    <a:pt x="390" y="416"/>
                  </a:lnTo>
                  <a:lnTo>
                    <a:pt x="398" y="404"/>
                  </a:lnTo>
                  <a:lnTo>
                    <a:pt x="410" y="392"/>
                  </a:lnTo>
                  <a:lnTo>
                    <a:pt x="424" y="380"/>
                  </a:lnTo>
                  <a:lnTo>
                    <a:pt x="442" y="368"/>
                  </a:lnTo>
                  <a:lnTo>
                    <a:pt x="462" y="358"/>
                  </a:lnTo>
                  <a:lnTo>
                    <a:pt x="484" y="346"/>
                  </a:lnTo>
                  <a:lnTo>
                    <a:pt x="538" y="326"/>
                  </a:lnTo>
                  <a:lnTo>
                    <a:pt x="600" y="306"/>
                  </a:lnTo>
                  <a:lnTo>
                    <a:pt x="670" y="288"/>
                  </a:lnTo>
                  <a:lnTo>
                    <a:pt x="746" y="270"/>
                  </a:lnTo>
                  <a:lnTo>
                    <a:pt x="830" y="254"/>
                  </a:lnTo>
                  <a:lnTo>
                    <a:pt x="918" y="240"/>
                  </a:lnTo>
                  <a:lnTo>
                    <a:pt x="1010" y="228"/>
                  </a:lnTo>
                  <a:lnTo>
                    <a:pt x="1104" y="218"/>
                  </a:lnTo>
                  <a:lnTo>
                    <a:pt x="1202" y="208"/>
                  </a:lnTo>
                  <a:lnTo>
                    <a:pt x="1300" y="202"/>
                  </a:lnTo>
                  <a:lnTo>
                    <a:pt x="1400" y="200"/>
                  </a:lnTo>
                  <a:lnTo>
                    <a:pt x="1496" y="198"/>
                  </a:lnTo>
                  <a:lnTo>
                    <a:pt x="1496" y="198"/>
                  </a:lnTo>
                  <a:lnTo>
                    <a:pt x="1594" y="200"/>
                  </a:lnTo>
                  <a:lnTo>
                    <a:pt x="1694" y="202"/>
                  </a:lnTo>
                  <a:lnTo>
                    <a:pt x="1792" y="208"/>
                  </a:lnTo>
                  <a:lnTo>
                    <a:pt x="1890" y="218"/>
                  </a:lnTo>
                  <a:lnTo>
                    <a:pt x="1984" y="228"/>
                  </a:lnTo>
                  <a:lnTo>
                    <a:pt x="2076" y="240"/>
                  </a:lnTo>
                  <a:lnTo>
                    <a:pt x="2164" y="254"/>
                  </a:lnTo>
                  <a:lnTo>
                    <a:pt x="2248" y="270"/>
                  </a:lnTo>
                  <a:lnTo>
                    <a:pt x="2324" y="288"/>
                  </a:lnTo>
                  <a:lnTo>
                    <a:pt x="2394" y="306"/>
                  </a:lnTo>
                  <a:lnTo>
                    <a:pt x="2456" y="326"/>
                  </a:lnTo>
                  <a:lnTo>
                    <a:pt x="2510" y="346"/>
                  </a:lnTo>
                  <a:lnTo>
                    <a:pt x="2532" y="358"/>
                  </a:lnTo>
                  <a:lnTo>
                    <a:pt x="2552" y="368"/>
                  </a:lnTo>
                  <a:lnTo>
                    <a:pt x="2570" y="380"/>
                  </a:lnTo>
                  <a:lnTo>
                    <a:pt x="2584" y="392"/>
                  </a:lnTo>
                  <a:lnTo>
                    <a:pt x="2596" y="404"/>
                  </a:lnTo>
                  <a:lnTo>
                    <a:pt x="2604" y="416"/>
                  </a:lnTo>
                  <a:lnTo>
                    <a:pt x="2608" y="428"/>
                  </a:lnTo>
                  <a:lnTo>
                    <a:pt x="2610" y="440"/>
                  </a:lnTo>
                  <a:lnTo>
                    <a:pt x="2610" y="440"/>
                  </a:lnTo>
                  <a:lnTo>
                    <a:pt x="2610" y="450"/>
                  </a:lnTo>
                  <a:lnTo>
                    <a:pt x="2606" y="460"/>
                  </a:lnTo>
                  <a:lnTo>
                    <a:pt x="2600" y="470"/>
                  </a:lnTo>
                  <a:lnTo>
                    <a:pt x="2590" y="482"/>
                  </a:lnTo>
                  <a:lnTo>
                    <a:pt x="2580" y="492"/>
                  </a:lnTo>
                  <a:lnTo>
                    <a:pt x="2566" y="500"/>
                  </a:lnTo>
                  <a:lnTo>
                    <a:pt x="2534" y="520"/>
                  </a:lnTo>
                  <a:lnTo>
                    <a:pt x="2494" y="538"/>
                  </a:lnTo>
                  <a:lnTo>
                    <a:pt x="2446" y="556"/>
                  </a:lnTo>
                  <a:lnTo>
                    <a:pt x="2392" y="574"/>
                  </a:lnTo>
                  <a:lnTo>
                    <a:pt x="2332" y="590"/>
                  </a:lnTo>
                  <a:lnTo>
                    <a:pt x="2268" y="604"/>
                  </a:lnTo>
                  <a:lnTo>
                    <a:pt x="2198" y="618"/>
                  </a:lnTo>
                  <a:lnTo>
                    <a:pt x="2124" y="632"/>
                  </a:lnTo>
                  <a:lnTo>
                    <a:pt x="2048" y="642"/>
                  </a:lnTo>
                  <a:lnTo>
                    <a:pt x="1970" y="654"/>
                  </a:lnTo>
                  <a:lnTo>
                    <a:pt x="1888" y="662"/>
                  </a:lnTo>
                  <a:lnTo>
                    <a:pt x="1808" y="670"/>
                  </a:lnTo>
                  <a:lnTo>
                    <a:pt x="1724" y="674"/>
                  </a:lnTo>
                  <a:lnTo>
                    <a:pt x="1724" y="672"/>
                  </a:lnTo>
                  <a:lnTo>
                    <a:pt x="1726" y="604"/>
                  </a:lnTo>
                  <a:lnTo>
                    <a:pt x="1262" y="770"/>
                  </a:lnTo>
                  <a:lnTo>
                    <a:pt x="1722" y="936"/>
                  </a:lnTo>
                  <a:lnTo>
                    <a:pt x="1722" y="874"/>
                  </a:lnTo>
                  <a:lnTo>
                    <a:pt x="1722" y="874"/>
                  </a:lnTo>
                  <a:lnTo>
                    <a:pt x="1856" y="868"/>
                  </a:lnTo>
                  <a:lnTo>
                    <a:pt x="1984" y="856"/>
                  </a:lnTo>
                  <a:lnTo>
                    <a:pt x="2106" y="842"/>
                  </a:lnTo>
                  <a:lnTo>
                    <a:pt x="2224" y="824"/>
                  </a:lnTo>
                  <a:lnTo>
                    <a:pt x="2336" y="804"/>
                  </a:lnTo>
                  <a:lnTo>
                    <a:pt x="2440" y="782"/>
                  </a:lnTo>
                  <a:lnTo>
                    <a:pt x="2538" y="756"/>
                  </a:lnTo>
                  <a:lnTo>
                    <a:pt x="2628" y="728"/>
                  </a:lnTo>
                  <a:lnTo>
                    <a:pt x="2670" y="714"/>
                  </a:lnTo>
                  <a:lnTo>
                    <a:pt x="2710" y="698"/>
                  </a:lnTo>
                  <a:lnTo>
                    <a:pt x="2746" y="682"/>
                  </a:lnTo>
                  <a:lnTo>
                    <a:pt x="2782" y="666"/>
                  </a:lnTo>
                  <a:lnTo>
                    <a:pt x="2814" y="650"/>
                  </a:lnTo>
                  <a:lnTo>
                    <a:pt x="2844" y="632"/>
                  </a:lnTo>
                  <a:lnTo>
                    <a:pt x="2872" y="614"/>
                  </a:lnTo>
                  <a:lnTo>
                    <a:pt x="2896" y="596"/>
                  </a:lnTo>
                  <a:lnTo>
                    <a:pt x="2920" y="578"/>
                  </a:lnTo>
                  <a:lnTo>
                    <a:pt x="2938" y="560"/>
                  </a:lnTo>
                  <a:lnTo>
                    <a:pt x="2956" y="540"/>
                  </a:lnTo>
                  <a:lnTo>
                    <a:pt x="2970" y="520"/>
                  </a:lnTo>
                  <a:lnTo>
                    <a:pt x="2980" y="500"/>
                  </a:lnTo>
                  <a:lnTo>
                    <a:pt x="2988" y="480"/>
                  </a:lnTo>
                  <a:lnTo>
                    <a:pt x="2992" y="460"/>
                  </a:lnTo>
                  <a:lnTo>
                    <a:pt x="2994" y="440"/>
                  </a:lnTo>
                  <a:lnTo>
                    <a:pt x="2994" y="440"/>
                  </a:lnTo>
                  <a:lnTo>
                    <a:pt x="2992" y="418"/>
                  </a:lnTo>
                  <a:lnTo>
                    <a:pt x="2986" y="396"/>
                  </a:lnTo>
                  <a:lnTo>
                    <a:pt x="2978" y="374"/>
                  </a:lnTo>
                  <a:lnTo>
                    <a:pt x="2964" y="352"/>
                  </a:lnTo>
                  <a:lnTo>
                    <a:pt x="2948" y="330"/>
                  </a:lnTo>
                  <a:lnTo>
                    <a:pt x="2926" y="310"/>
                  </a:lnTo>
                  <a:lnTo>
                    <a:pt x="2904" y="288"/>
                  </a:lnTo>
                  <a:lnTo>
                    <a:pt x="2876" y="268"/>
                  </a:lnTo>
                  <a:lnTo>
                    <a:pt x="2846" y="250"/>
                  </a:lnTo>
                  <a:lnTo>
                    <a:pt x="2814" y="230"/>
                  </a:lnTo>
                  <a:lnTo>
                    <a:pt x="2778" y="212"/>
                  </a:lnTo>
                  <a:lnTo>
                    <a:pt x="2738" y="194"/>
                  </a:lnTo>
                  <a:lnTo>
                    <a:pt x="2696" y="176"/>
                  </a:lnTo>
                  <a:lnTo>
                    <a:pt x="2652" y="160"/>
                  </a:lnTo>
                  <a:lnTo>
                    <a:pt x="2604" y="144"/>
                  </a:lnTo>
                  <a:lnTo>
                    <a:pt x="2556" y="128"/>
                  </a:lnTo>
                  <a:lnTo>
                    <a:pt x="2504" y="114"/>
                  </a:lnTo>
                  <a:lnTo>
                    <a:pt x="2448" y="100"/>
                  </a:lnTo>
                  <a:lnTo>
                    <a:pt x="2392" y="88"/>
                  </a:lnTo>
                  <a:lnTo>
                    <a:pt x="2334" y="76"/>
                  </a:lnTo>
                  <a:lnTo>
                    <a:pt x="2210" y="54"/>
                  </a:lnTo>
                  <a:lnTo>
                    <a:pt x="2080" y="34"/>
                  </a:lnTo>
                  <a:lnTo>
                    <a:pt x="1942" y="20"/>
                  </a:lnTo>
                  <a:lnTo>
                    <a:pt x="1798" y="8"/>
                  </a:lnTo>
                  <a:lnTo>
                    <a:pt x="1650" y="2"/>
                  </a:lnTo>
                  <a:lnTo>
                    <a:pt x="149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3200" dirty="0"/>
            </a:p>
          </p:txBody>
        </p:sp>
      </p:grpSp>
      <p:grpSp>
        <p:nvGrpSpPr>
          <p:cNvPr id="49" name="Group 94">
            <a:extLst>
              <a:ext uri="{FF2B5EF4-FFF2-40B4-BE49-F238E27FC236}">
                <a16:creationId xmlns:a16="http://schemas.microsoft.com/office/drawing/2014/main" id="{984E95BA-7659-1C4C-9B1A-ED06AC90A444}"/>
              </a:ext>
            </a:extLst>
          </p:cNvPr>
          <p:cNvGrpSpPr/>
          <p:nvPr userDrawn="1"/>
        </p:nvGrpSpPr>
        <p:grpSpPr>
          <a:xfrm>
            <a:off x="1895333" y="787405"/>
            <a:ext cx="6029803" cy="5786809"/>
            <a:chOff x="1059549" y="-953922"/>
            <a:chExt cx="5433366" cy="6952545"/>
          </a:xfrm>
        </p:grpSpPr>
        <p:sp>
          <p:nvSpPr>
            <p:cNvPr id="50" name="Freeform 8">
              <a:extLst>
                <a:ext uri="{FF2B5EF4-FFF2-40B4-BE49-F238E27FC236}">
                  <a16:creationId xmlns:a16="http://schemas.microsoft.com/office/drawing/2014/main" id="{BF8977F5-127D-9F41-B2C8-19A2254923AF}"/>
                </a:ext>
              </a:extLst>
            </p:cNvPr>
            <p:cNvSpPr>
              <a:spLocks/>
            </p:cNvSpPr>
            <p:nvPr/>
          </p:nvSpPr>
          <p:spPr bwMode="auto">
            <a:xfrm>
              <a:off x="2793411" y="5476130"/>
              <a:ext cx="409057" cy="522493"/>
            </a:xfrm>
            <a:custGeom>
              <a:avLst/>
              <a:gdLst/>
              <a:ahLst/>
              <a:cxnLst>
                <a:cxn ang="0">
                  <a:pos x="0" y="182"/>
                </a:cxn>
                <a:cxn ang="0">
                  <a:pos x="0" y="182"/>
                </a:cxn>
                <a:cxn ang="0">
                  <a:pos x="2" y="208"/>
                </a:cxn>
                <a:cxn ang="0">
                  <a:pos x="6" y="232"/>
                </a:cxn>
                <a:cxn ang="0">
                  <a:pos x="12" y="256"/>
                </a:cxn>
                <a:cxn ang="0">
                  <a:pos x="22" y="280"/>
                </a:cxn>
                <a:cxn ang="0">
                  <a:pos x="32" y="302"/>
                </a:cxn>
                <a:cxn ang="0">
                  <a:pos x="44" y="324"/>
                </a:cxn>
                <a:cxn ang="0">
                  <a:pos x="60" y="344"/>
                </a:cxn>
                <a:cxn ang="0">
                  <a:pos x="76" y="364"/>
                </a:cxn>
                <a:cxn ang="0">
                  <a:pos x="92" y="384"/>
                </a:cxn>
                <a:cxn ang="0">
                  <a:pos x="112" y="402"/>
                </a:cxn>
                <a:cxn ang="0">
                  <a:pos x="152" y="438"/>
                </a:cxn>
                <a:cxn ang="0">
                  <a:pos x="194" y="470"/>
                </a:cxn>
                <a:cxn ang="0">
                  <a:pos x="238" y="498"/>
                </a:cxn>
                <a:cxn ang="0">
                  <a:pos x="282" y="524"/>
                </a:cxn>
                <a:cxn ang="0">
                  <a:pos x="326" y="546"/>
                </a:cxn>
                <a:cxn ang="0">
                  <a:pos x="366" y="564"/>
                </a:cxn>
                <a:cxn ang="0">
                  <a:pos x="402" y="580"/>
                </a:cxn>
                <a:cxn ang="0">
                  <a:pos x="456" y="600"/>
                </a:cxn>
                <a:cxn ang="0">
                  <a:pos x="476" y="608"/>
                </a:cxn>
                <a:cxn ang="0">
                  <a:pos x="476" y="424"/>
                </a:cxn>
                <a:cxn ang="0">
                  <a:pos x="476" y="424"/>
                </a:cxn>
                <a:cxn ang="0">
                  <a:pos x="424" y="404"/>
                </a:cxn>
                <a:cxn ang="0">
                  <a:pos x="374" y="384"/>
                </a:cxn>
                <a:cxn ang="0">
                  <a:pos x="326" y="362"/>
                </a:cxn>
                <a:cxn ang="0">
                  <a:pos x="282" y="338"/>
                </a:cxn>
                <a:cxn ang="0">
                  <a:pos x="240" y="316"/>
                </a:cxn>
                <a:cxn ang="0">
                  <a:pos x="202" y="290"/>
                </a:cxn>
                <a:cxn ang="0">
                  <a:pos x="166" y="264"/>
                </a:cxn>
                <a:cxn ang="0">
                  <a:pos x="134" y="238"/>
                </a:cxn>
                <a:cxn ang="0">
                  <a:pos x="106" y="212"/>
                </a:cxn>
                <a:cxn ang="0">
                  <a:pos x="80" y="182"/>
                </a:cxn>
                <a:cxn ang="0">
                  <a:pos x="58" y="154"/>
                </a:cxn>
                <a:cxn ang="0">
                  <a:pos x="40" y="124"/>
                </a:cxn>
                <a:cxn ang="0">
                  <a:pos x="26" y="94"/>
                </a:cxn>
                <a:cxn ang="0">
                  <a:pos x="14" y="64"/>
                </a:cxn>
                <a:cxn ang="0">
                  <a:pos x="8" y="32"/>
                </a:cxn>
                <a:cxn ang="0">
                  <a:pos x="6" y="0"/>
                </a:cxn>
                <a:cxn ang="0">
                  <a:pos x="0" y="182"/>
                </a:cxn>
              </a:cxnLst>
              <a:rect l="0" t="0" r="r" b="b"/>
              <a:pathLst>
                <a:path w="476" h="608">
                  <a:moveTo>
                    <a:pt x="0" y="182"/>
                  </a:moveTo>
                  <a:lnTo>
                    <a:pt x="0" y="182"/>
                  </a:lnTo>
                  <a:lnTo>
                    <a:pt x="2" y="208"/>
                  </a:lnTo>
                  <a:lnTo>
                    <a:pt x="6" y="232"/>
                  </a:lnTo>
                  <a:lnTo>
                    <a:pt x="12" y="256"/>
                  </a:lnTo>
                  <a:lnTo>
                    <a:pt x="22" y="280"/>
                  </a:lnTo>
                  <a:lnTo>
                    <a:pt x="32" y="302"/>
                  </a:lnTo>
                  <a:lnTo>
                    <a:pt x="44" y="324"/>
                  </a:lnTo>
                  <a:lnTo>
                    <a:pt x="60" y="344"/>
                  </a:lnTo>
                  <a:lnTo>
                    <a:pt x="76" y="364"/>
                  </a:lnTo>
                  <a:lnTo>
                    <a:pt x="92" y="384"/>
                  </a:lnTo>
                  <a:lnTo>
                    <a:pt x="112" y="402"/>
                  </a:lnTo>
                  <a:lnTo>
                    <a:pt x="152" y="438"/>
                  </a:lnTo>
                  <a:lnTo>
                    <a:pt x="194" y="470"/>
                  </a:lnTo>
                  <a:lnTo>
                    <a:pt x="238" y="498"/>
                  </a:lnTo>
                  <a:lnTo>
                    <a:pt x="282" y="524"/>
                  </a:lnTo>
                  <a:lnTo>
                    <a:pt x="326" y="546"/>
                  </a:lnTo>
                  <a:lnTo>
                    <a:pt x="366" y="564"/>
                  </a:lnTo>
                  <a:lnTo>
                    <a:pt x="402" y="580"/>
                  </a:lnTo>
                  <a:lnTo>
                    <a:pt x="456" y="600"/>
                  </a:lnTo>
                  <a:lnTo>
                    <a:pt x="476" y="608"/>
                  </a:lnTo>
                  <a:lnTo>
                    <a:pt x="476" y="424"/>
                  </a:lnTo>
                  <a:lnTo>
                    <a:pt x="476" y="424"/>
                  </a:lnTo>
                  <a:lnTo>
                    <a:pt x="424" y="404"/>
                  </a:lnTo>
                  <a:lnTo>
                    <a:pt x="374" y="384"/>
                  </a:lnTo>
                  <a:lnTo>
                    <a:pt x="326" y="362"/>
                  </a:lnTo>
                  <a:lnTo>
                    <a:pt x="282" y="338"/>
                  </a:lnTo>
                  <a:lnTo>
                    <a:pt x="240" y="316"/>
                  </a:lnTo>
                  <a:lnTo>
                    <a:pt x="202" y="290"/>
                  </a:lnTo>
                  <a:lnTo>
                    <a:pt x="166" y="264"/>
                  </a:lnTo>
                  <a:lnTo>
                    <a:pt x="134" y="238"/>
                  </a:lnTo>
                  <a:lnTo>
                    <a:pt x="106" y="212"/>
                  </a:lnTo>
                  <a:lnTo>
                    <a:pt x="80" y="182"/>
                  </a:lnTo>
                  <a:lnTo>
                    <a:pt x="58" y="154"/>
                  </a:lnTo>
                  <a:lnTo>
                    <a:pt x="40" y="124"/>
                  </a:lnTo>
                  <a:lnTo>
                    <a:pt x="26" y="94"/>
                  </a:lnTo>
                  <a:lnTo>
                    <a:pt x="14" y="64"/>
                  </a:lnTo>
                  <a:lnTo>
                    <a:pt x="8" y="32"/>
                  </a:lnTo>
                  <a:lnTo>
                    <a:pt x="6" y="0"/>
                  </a:lnTo>
                  <a:lnTo>
                    <a:pt x="0" y="182"/>
                  </a:lnTo>
                  <a:close/>
                </a:path>
              </a:pathLst>
            </a:custGeom>
            <a:gradFill rotWithShape="0">
              <a:gsLst>
                <a:gs pos="0">
                  <a:schemeClr val="accent5"/>
                </a:gs>
                <a:gs pos="50000">
                  <a:schemeClr val="accent5">
                    <a:lumMod val="60000"/>
                    <a:lumOff val="40000"/>
                  </a:schemeClr>
                </a:gs>
                <a:gs pos="100000">
                  <a:schemeClr val="accent5"/>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51" name="Freeform 9">
              <a:extLst>
                <a:ext uri="{FF2B5EF4-FFF2-40B4-BE49-F238E27FC236}">
                  <a16:creationId xmlns:a16="http://schemas.microsoft.com/office/drawing/2014/main" id="{E32B2F8E-8DC2-DE4A-9FB8-06B1AD391357}"/>
                </a:ext>
              </a:extLst>
            </p:cNvPr>
            <p:cNvSpPr>
              <a:spLocks/>
            </p:cNvSpPr>
            <p:nvPr/>
          </p:nvSpPr>
          <p:spPr bwMode="auto">
            <a:xfrm>
              <a:off x="2580288" y="4802389"/>
              <a:ext cx="2407937" cy="1039830"/>
            </a:xfrm>
            <a:custGeom>
              <a:avLst/>
              <a:gdLst/>
              <a:ahLst/>
              <a:cxnLst>
                <a:cxn ang="0">
                  <a:pos x="0" y="152"/>
                </a:cxn>
                <a:cxn ang="0">
                  <a:pos x="8" y="240"/>
                </a:cxn>
                <a:cxn ang="0">
                  <a:pos x="32" y="326"/>
                </a:cxn>
                <a:cxn ang="0">
                  <a:pos x="70" y="406"/>
                </a:cxn>
                <a:cxn ang="0">
                  <a:pos x="120" y="484"/>
                </a:cxn>
                <a:cxn ang="0">
                  <a:pos x="184" y="560"/>
                </a:cxn>
                <a:cxn ang="0">
                  <a:pos x="258" y="630"/>
                </a:cxn>
                <a:cxn ang="0">
                  <a:pos x="344" y="698"/>
                </a:cxn>
                <a:cxn ang="0">
                  <a:pos x="438" y="762"/>
                </a:cxn>
                <a:cxn ang="0">
                  <a:pos x="540" y="820"/>
                </a:cxn>
                <a:cxn ang="0">
                  <a:pos x="650" y="876"/>
                </a:cxn>
                <a:cxn ang="0">
                  <a:pos x="766" y="928"/>
                </a:cxn>
                <a:cxn ang="0">
                  <a:pos x="886" y="976"/>
                </a:cxn>
                <a:cxn ang="0">
                  <a:pos x="1012" y="1020"/>
                </a:cxn>
                <a:cxn ang="0">
                  <a:pos x="1140" y="1060"/>
                </a:cxn>
                <a:cxn ang="0">
                  <a:pos x="1402" y="1126"/>
                </a:cxn>
                <a:cxn ang="0">
                  <a:pos x="1662" y="1172"/>
                </a:cxn>
                <a:cxn ang="0">
                  <a:pos x="1916" y="1202"/>
                </a:cxn>
                <a:cxn ang="0">
                  <a:pos x="2096" y="1210"/>
                </a:cxn>
                <a:cxn ang="0">
                  <a:pos x="2208" y="1210"/>
                </a:cxn>
                <a:cxn ang="0">
                  <a:pos x="2314" y="1204"/>
                </a:cxn>
                <a:cxn ang="0">
                  <a:pos x="2414" y="1194"/>
                </a:cxn>
                <a:cxn ang="0">
                  <a:pos x="2502" y="1178"/>
                </a:cxn>
                <a:cxn ang="0">
                  <a:pos x="2582" y="1156"/>
                </a:cxn>
                <a:cxn ang="0">
                  <a:pos x="2652" y="1130"/>
                </a:cxn>
                <a:cxn ang="0">
                  <a:pos x="2710" y="1096"/>
                </a:cxn>
                <a:cxn ang="0">
                  <a:pos x="2754" y="1058"/>
                </a:cxn>
                <a:cxn ang="0">
                  <a:pos x="2784" y="1014"/>
                </a:cxn>
                <a:cxn ang="0">
                  <a:pos x="2800" y="964"/>
                </a:cxn>
                <a:cxn ang="0">
                  <a:pos x="2802" y="784"/>
                </a:cxn>
                <a:cxn ang="0">
                  <a:pos x="2800" y="812"/>
                </a:cxn>
                <a:cxn ang="0">
                  <a:pos x="2784" y="862"/>
                </a:cxn>
                <a:cxn ang="0">
                  <a:pos x="2754" y="906"/>
                </a:cxn>
                <a:cxn ang="0">
                  <a:pos x="2710" y="944"/>
                </a:cxn>
                <a:cxn ang="0">
                  <a:pos x="2652" y="976"/>
                </a:cxn>
                <a:cxn ang="0">
                  <a:pos x="2582" y="1002"/>
                </a:cxn>
                <a:cxn ang="0">
                  <a:pos x="2502" y="1024"/>
                </a:cxn>
                <a:cxn ang="0">
                  <a:pos x="2414" y="1040"/>
                </a:cxn>
                <a:cxn ang="0">
                  <a:pos x="2314" y="1050"/>
                </a:cxn>
                <a:cxn ang="0">
                  <a:pos x="2208" y="1056"/>
                </a:cxn>
                <a:cxn ang="0">
                  <a:pos x="2096" y="1056"/>
                </a:cxn>
                <a:cxn ang="0">
                  <a:pos x="1916" y="1048"/>
                </a:cxn>
                <a:cxn ang="0">
                  <a:pos x="1662" y="1020"/>
                </a:cxn>
                <a:cxn ang="0">
                  <a:pos x="1402" y="972"/>
                </a:cxn>
                <a:cxn ang="0">
                  <a:pos x="1140" y="906"/>
                </a:cxn>
                <a:cxn ang="0">
                  <a:pos x="1012" y="866"/>
                </a:cxn>
                <a:cxn ang="0">
                  <a:pos x="886" y="824"/>
                </a:cxn>
                <a:cxn ang="0">
                  <a:pos x="766" y="776"/>
                </a:cxn>
                <a:cxn ang="0">
                  <a:pos x="650" y="724"/>
                </a:cxn>
                <a:cxn ang="0">
                  <a:pos x="540" y="668"/>
                </a:cxn>
                <a:cxn ang="0">
                  <a:pos x="438" y="608"/>
                </a:cxn>
                <a:cxn ang="0">
                  <a:pos x="344" y="544"/>
                </a:cxn>
                <a:cxn ang="0">
                  <a:pos x="258" y="476"/>
                </a:cxn>
                <a:cxn ang="0">
                  <a:pos x="184" y="406"/>
                </a:cxn>
                <a:cxn ang="0">
                  <a:pos x="120" y="332"/>
                </a:cxn>
                <a:cxn ang="0">
                  <a:pos x="70" y="254"/>
                </a:cxn>
                <a:cxn ang="0">
                  <a:pos x="32" y="172"/>
                </a:cxn>
                <a:cxn ang="0">
                  <a:pos x="8" y="88"/>
                </a:cxn>
                <a:cxn ang="0">
                  <a:pos x="0" y="0"/>
                </a:cxn>
              </a:cxnLst>
              <a:rect l="0" t="0" r="r" b="b"/>
              <a:pathLst>
                <a:path w="2802" h="1210">
                  <a:moveTo>
                    <a:pt x="0" y="152"/>
                  </a:moveTo>
                  <a:lnTo>
                    <a:pt x="0" y="152"/>
                  </a:lnTo>
                  <a:lnTo>
                    <a:pt x="2" y="196"/>
                  </a:lnTo>
                  <a:lnTo>
                    <a:pt x="8" y="240"/>
                  </a:lnTo>
                  <a:lnTo>
                    <a:pt x="18" y="284"/>
                  </a:lnTo>
                  <a:lnTo>
                    <a:pt x="32" y="326"/>
                  </a:lnTo>
                  <a:lnTo>
                    <a:pt x="48" y="366"/>
                  </a:lnTo>
                  <a:lnTo>
                    <a:pt x="70" y="406"/>
                  </a:lnTo>
                  <a:lnTo>
                    <a:pt x="92" y="446"/>
                  </a:lnTo>
                  <a:lnTo>
                    <a:pt x="120" y="484"/>
                  </a:lnTo>
                  <a:lnTo>
                    <a:pt x="150" y="522"/>
                  </a:lnTo>
                  <a:lnTo>
                    <a:pt x="184" y="560"/>
                  </a:lnTo>
                  <a:lnTo>
                    <a:pt x="220" y="594"/>
                  </a:lnTo>
                  <a:lnTo>
                    <a:pt x="258" y="630"/>
                  </a:lnTo>
                  <a:lnTo>
                    <a:pt x="300" y="664"/>
                  </a:lnTo>
                  <a:lnTo>
                    <a:pt x="344" y="698"/>
                  </a:lnTo>
                  <a:lnTo>
                    <a:pt x="390" y="730"/>
                  </a:lnTo>
                  <a:lnTo>
                    <a:pt x="438" y="762"/>
                  </a:lnTo>
                  <a:lnTo>
                    <a:pt x="488" y="792"/>
                  </a:lnTo>
                  <a:lnTo>
                    <a:pt x="540" y="820"/>
                  </a:lnTo>
                  <a:lnTo>
                    <a:pt x="594" y="850"/>
                  </a:lnTo>
                  <a:lnTo>
                    <a:pt x="650" y="876"/>
                  </a:lnTo>
                  <a:lnTo>
                    <a:pt x="708" y="904"/>
                  </a:lnTo>
                  <a:lnTo>
                    <a:pt x="766" y="928"/>
                  </a:lnTo>
                  <a:lnTo>
                    <a:pt x="826" y="954"/>
                  </a:lnTo>
                  <a:lnTo>
                    <a:pt x="886" y="976"/>
                  </a:lnTo>
                  <a:lnTo>
                    <a:pt x="948" y="998"/>
                  </a:lnTo>
                  <a:lnTo>
                    <a:pt x="1012" y="1020"/>
                  </a:lnTo>
                  <a:lnTo>
                    <a:pt x="1076" y="1040"/>
                  </a:lnTo>
                  <a:lnTo>
                    <a:pt x="1140" y="1060"/>
                  </a:lnTo>
                  <a:lnTo>
                    <a:pt x="1270" y="1094"/>
                  </a:lnTo>
                  <a:lnTo>
                    <a:pt x="1402" y="1126"/>
                  </a:lnTo>
                  <a:lnTo>
                    <a:pt x="1532" y="1152"/>
                  </a:lnTo>
                  <a:lnTo>
                    <a:pt x="1662" y="1172"/>
                  </a:lnTo>
                  <a:lnTo>
                    <a:pt x="1790" y="1190"/>
                  </a:lnTo>
                  <a:lnTo>
                    <a:pt x="1916" y="1202"/>
                  </a:lnTo>
                  <a:lnTo>
                    <a:pt x="2036" y="1208"/>
                  </a:lnTo>
                  <a:lnTo>
                    <a:pt x="2096" y="1210"/>
                  </a:lnTo>
                  <a:lnTo>
                    <a:pt x="2152" y="1210"/>
                  </a:lnTo>
                  <a:lnTo>
                    <a:pt x="2208" y="1210"/>
                  </a:lnTo>
                  <a:lnTo>
                    <a:pt x="2262" y="1208"/>
                  </a:lnTo>
                  <a:lnTo>
                    <a:pt x="2314" y="1204"/>
                  </a:lnTo>
                  <a:lnTo>
                    <a:pt x="2364" y="1200"/>
                  </a:lnTo>
                  <a:lnTo>
                    <a:pt x="2414" y="1194"/>
                  </a:lnTo>
                  <a:lnTo>
                    <a:pt x="2460" y="1186"/>
                  </a:lnTo>
                  <a:lnTo>
                    <a:pt x="2502" y="1178"/>
                  </a:lnTo>
                  <a:lnTo>
                    <a:pt x="2544" y="1168"/>
                  </a:lnTo>
                  <a:lnTo>
                    <a:pt x="2582" y="1156"/>
                  </a:lnTo>
                  <a:lnTo>
                    <a:pt x="2618" y="1144"/>
                  </a:lnTo>
                  <a:lnTo>
                    <a:pt x="2652" y="1130"/>
                  </a:lnTo>
                  <a:lnTo>
                    <a:pt x="2682" y="1114"/>
                  </a:lnTo>
                  <a:lnTo>
                    <a:pt x="2710" y="1096"/>
                  </a:lnTo>
                  <a:lnTo>
                    <a:pt x="2734" y="1078"/>
                  </a:lnTo>
                  <a:lnTo>
                    <a:pt x="2754" y="1058"/>
                  </a:lnTo>
                  <a:lnTo>
                    <a:pt x="2772" y="1038"/>
                  </a:lnTo>
                  <a:lnTo>
                    <a:pt x="2784" y="1014"/>
                  </a:lnTo>
                  <a:lnTo>
                    <a:pt x="2794" y="990"/>
                  </a:lnTo>
                  <a:lnTo>
                    <a:pt x="2800" y="964"/>
                  </a:lnTo>
                  <a:lnTo>
                    <a:pt x="2802" y="938"/>
                  </a:lnTo>
                  <a:lnTo>
                    <a:pt x="2802" y="784"/>
                  </a:lnTo>
                  <a:lnTo>
                    <a:pt x="2802" y="784"/>
                  </a:lnTo>
                  <a:lnTo>
                    <a:pt x="2800" y="812"/>
                  </a:lnTo>
                  <a:lnTo>
                    <a:pt x="2794" y="838"/>
                  </a:lnTo>
                  <a:lnTo>
                    <a:pt x="2784" y="862"/>
                  </a:lnTo>
                  <a:lnTo>
                    <a:pt x="2772" y="884"/>
                  </a:lnTo>
                  <a:lnTo>
                    <a:pt x="2754" y="906"/>
                  </a:lnTo>
                  <a:lnTo>
                    <a:pt x="2734" y="924"/>
                  </a:lnTo>
                  <a:lnTo>
                    <a:pt x="2710" y="944"/>
                  </a:lnTo>
                  <a:lnTo>
                    <a:pt x="2682" y="960"/>
                  </a:lnTo>
                  <a:lnTo>
                    <a:pt x="2652" y="976"/>
                  </a:lnTo>
                  <a:lnTo>
                    <a:pt x="2618" y="990"/>
                  </a:lnTo>
                  <a:lnTo>
                    <a:pt x="2582" y="1002"/>
                  </a:lnTo>
                  <a:lnTo>
                    <a:pt x="2544" y="1014"/>
                  </a:lnTo>
                  <a:lnTo>
                    <a:pt x="2502" y="1024"/>
                  </a:lnTo>
                  <a:lnTo>
                    <a:pt x="2460" y="1032"/>
                  </a:lnTo>
                  <a:lnTo>
                    <a:pt x="2414" y="1040"/>
                  </a:lnTo>
                  <a:lnTo>
                    <a:pt x="2364" y="1046"/>
                  </a:lnTo>
                  <a:lnTo>
                    <a:pt x="2314" y="1050"/>
                  </a:lnTo>
                  <a:lnTo>
                    <a:pt x="2262" y="1054"/>
                  </a:lnTo>
                  <a:lnTo>
                    <a:pt x="2208" y="1056"/>
                  </a:lnTo>
                  <a:lnTo>
                    <a:pt x="2152" y="1058"/>
                  </a:lnTo>
                  <a:lnTo>
                    <a:pt x="2096" y="1056"/>
                  </a:lnTo>
                  <a:lnTo>
                    <a:pt x="2036" y="1056"/>
                  </a:lnTo>
                  <a:lnTo>
                    <a:pt x="1916" y="1048"/>
                  </a:lnTo>
                  <a:lnTo>
                    <a:pt x="1790" y="1036"/>
                  </a:lnTo>
                  <a:lnTo>
                    <a:pt x="1662" y="1020"/>
                  </a:lnTo>
                  <a:lnTo>
                    <a:pt x="1532" y="998"/>
                  </a:lnTo>
                  <a:lnTo>
                    <a:pt x="1402" y="972"/>
                  </a:lnTo>
                  <a:lnTo>
                    <a:pt x="1270" y="942"/>
                  </a:lnTo>
                  <a:lnTo>
                    <a:pt x="1140" y="906"/>
                  </a:lnTo>
                  <a:lnTo>
                    <a:pt x="1076" y="888"/>
                  </a:lnTo>
                  <a:lnTo>
                    <a:pt x="1012" y="866"/>
                  </a:lnTo>
                  <a:lnTo>
                    <a:pt x="948" y="846"/>
                  </a:lnTo>
                  <a:lnTo>
                    <a:pt x="886" y="824"/>
                  </a:lnTo>
                  <a:lnTo>
                    <a:pt x="826" y="800"/>
                  </a:lnTo>
                  <a:lnTo>
                    <a:pt x="766" y="776"/>
                  </a:lnTo>
                  <a:lnTo>
                    <a:pt x="708" y="750"/>
                  </a:lnTo>
                  <a:lnTo>
                    <a:pt x="650" y="724"/>
                  </a:lnTo>
                  <a:lnTo>
                    <a:pt x="594" y="696"/>
                  </a:lnTo>
                  <a:lnTo>
                    <a:pt x="540" y="668"/>
                  </a:lnTo>
                  <a:lnTo>
                    <a:pt x="488" y="638"/>
                  </a:lnTo>
                  <a:lnTo>
                    <a:pt x="438" y="608"/>
                  </a:lnTo>
                  <a:lnTo>
                    <a:pt x="390" y="576"/>
                  </a:lnTo>
                  <a:lnTo>
                    <a:pt x="344" y="544"/>
                  </a:lnTo>
                  <a:lnTo>
                    <a:pt x="300" y="510"/>
                  </a:lnTo>
                  <a:lnTo>
                    <a:pt x="258" y="476"/>
                  </a:lnTo>
                  <a:lnTo>
                    <a:pt x="220" y="442"/>
                  </a:lnTo>
                  <a:lnTo>
                    <a:pt x="184" y="406"/>
                  </a:lnTo>
                  <a:lnTo>
                    <a:pt x="150" y="368"/>
                  </a:lnTo>
                  <a:lnTo>
                    <a:pt x="120" y="332"/>
                  </a:lnTo>
                  <a:lnTo>
                    <a:pt x="92" y="292"/>
                  </a:lnTo>
                  <a:lnTo>
                    <a:pt x="70" y="254"/>
                  </a:lnTo>
                  <a:lnTo>
                    <a:pt x="48" y="212"/>
                  </a:lnTo>
                  <a:lnTo>
                    <a:pt x="32" y="172"/>
                  </a:lnTo>
                  <a:lnTo>
                    <a:pt x="18" y="130"/>
                  </a:lnTo>
                  <a:lnTo>
                    <a:pt x="8" y="88"/>
                  </a:lnTo>
                  <a:lnTo>
                    <a:pt x="2" y="44"/>
                  </a:lnTo>
                  <a:lnTo>
                    <a:pt x="0" y="0"/>
                  </a:lnTo>
                  <a:lnTo>
                    <a:pt x="0" y="152"/>
                  </a:lnTo>
                  <a:close/>
                </a:path>
              </a:pathLst>
            </a:custGeom>
            <a:gradFill rotWithShape="0">
              <a:gsLst>
                <a:gs pos="0">
                  <a:schemeClr val="accent5"/>
                </a:gs>
                <a:gs pos="50000">
                  <a:schemeClr val="accent5">
                    <a:lumMod val="60000"/>
                    <a:lumOff val="40000"/>
                  </a:schemeClr>
                </a:gs>
                <a:gs pos="100000">
                  <a:schemeClr val="accent5"/>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52" name="Freeform 10">
              <a:extLst>
                <a:ext uri="{FF2B5EF4-FFF2-40B4-BE49-F238E27FC236}">
                  <a16:creationId xmlns:a16="http://schemas.microsoft.com/office/drawing/2014/main" id="{7541765D-9A86-014B-B203-07FA2625F979}"/>
                </a:ext>
              </a:extLst>
            </p:cNvPr>
            <p:cNvSpPr>
              <a:spLocks/>
            </p:cNvSpPr>
            <p:nvPr/>
          </p:nvSpPr>
          <p:spPr bwMode="auto">
            <a:xfrm>
              <a:off x="2317323" y="4120054"/>
              <a:ext cx="2890899" cy="1112017"/>
            </a:xfrm>
            <a:custGeom>
              <a:avLst/>
              <a:gdLst/>
              <a:ahLst/>
              <a:cxnLst>
                <a:cxn ang="0">
                  <a:pos x="3364" y="962"/>
                </a:cxn>
                <a:cxn ang="0">
                  <a:pos x="3354" y="1008"/>
                </a:cxn>
                <a:cxn ang="0">
                  <a:pos x="3326" y="1064"/>
                </a:cxn>
                <a:cxn ang="0">
                  <a:pos x="3252" y="1136"/>
                </a:cxn>
                <a:cxn ang="0">
                  <a:pos x="3144" y="1194"/>
                </a:cxn>
                <a:cxn ang="0">
                  <a:pos x="3004" y="1238"/>
                </a:cxn>
                <a:cxn ang="0">
                  <a:pos x="2838" y="1270"/>
                </a:cxn>
                <a:cxn ang="0">
                  <a:pos x="2650" y="1288"/>
                </a:cxn>
                <a:cxn ang="0">
                  <a:pos x="2444" y="1294"/>
                </a:cxn>
                <a:cxn ang="0">
                  <a:pos x="2224" y="1288"/>
                </a:cxn>
                <a:cxn ang="0">
                  <a:pos x="1996" y="1268"/>
                </a:cxn>
                <a:cxn ang="0">
                  <a:pos x="1760" y="1236"/>
                </a:cxn>
                <a:cxn ang="0">
                  <a:pos x="1524" y="1194"/>
                </a:cxn>
                <a:cxn ang="0">
                  <a:pos x="1290" y="1140"/>
                </a:cxn>
                <a:cxn ang="0">
                  <a:pos x="1064" y="1072"/>
                </a:cxn>
                <a:cxn ang="0">
                  <a:pos x="848" y="996"/>
                </a:cxn>
                <a:cxn ang="0">
                  <a:pos x="648" y="906"/>
                </a:cxn>
                <a:cxn ang="0">
                  <a:pos x="468" y="808"/>
                </a:cxn>
                <a:cxn ang="0">
                  <a:pos x="310" y="698"/>
                </a:cxn>
                <a:cxn ang="0">
                  <a:pos x="180" y="576"/>
                </a:cxn>
                <a:cxn ang="0">
                  <a:pos x="82" y="446"/>
                </a:cxn>
                <a:cxn ang="0">
                  <a:pos x="22" y="304"/>
                </a:cxn>
                <a:cxn ang="0">
                  <a:pos x="2" y="204"/>
                </a:cxn>
                <a:cxn ang="0">
                  <a:pos x="0" y="0"/>
                </a:cxn>
                <a:cxn ang="0">
                  <a:pos x="2" y="52"/>
                </a:cxn>
                <a:cxn ang="0">
                  <a:pos x="22" y="150"/>
                </a:cxn>
                <a:cxn ang="0">
                  <a:pos x="82" y="292"/>
                </a:cxn>
                <a:cxn ang="0">
                  <a:pos x="180" y="422"/>
                </a:cxn>
                <a:cxn ang="0">
                  <a:pos x="310" y="544"/>
                </a:cxn>
                <a:cxn ang="0">
                  <a:pos x="468" y="654"/>
                </a:cxn>
                <a:cxn ang="0">
                  <a:pos x="648" y="754"/>
                </a:cxn>
                <a:cxn ang="0">
                  <a:pos x="848" y="842"/>
                </a:cxn>
                <a:cxn ang="0">
                  <a:pos x="1064" y="920"/>
                </a:cxn>
                <a:cxn ang="0">
                  <a:pos x="1290" y="986"/>
                </a:cxn>
                <a:cxn ang="0">
                  <a:pos x="1524" y="1040"/>
                </a:cxn>
                <a:cxn ang="0">
                  <a:pos x="1760" y="1084"/>
                </a:cxn>
                <a:cxn ang="0">
                  <a:pos x="1996" y="1114"/>
                </a:cxn>
                <a:cxn ang="0">
                  <a:pos x="2224" y="1134"/>
                </a:cxn>
                <a:cxn ang="0">
                  <a:pos x="2444" y="1140"/>
                </a:cxn>
                <a:cxn ang="0">
                  <a:pos x="2650" y="1134"/>
                </a:cxn>
                <a:cxn ang="0">
                  <a:pos x="2838" y="1116"/>
                </a:cxn>
                <a:cxn ang="0">
                  <a:pos x="3004" y="1084"/>
                </a:cxn>
                <a:cxn ang="0">
                  <a:pos x="3144" y="1040"/>
                </a:cxn>
                <a:cxn ang="0">
                  <a:pos x="3252" y="982"/>
                </a:cxn>
                <a:cxn ang="0">
                  <a:pos x="3326" y="910"/>
                </a:cxn>
                <a:cxn ang="0">
                  <a:pos x="3354" y="854"/>
                </a:cxn>
                <a:cxn ang="0">
                  <a:pos x="3364" y="810"/>
                </a:cxn>
              </a:cxnLst>
              <a:rect l="0" t="0" r="r" b="b"/>
              <a:pathLst>
                <a:path w="3364" h="1294">
                  <a:moveTo>
                    <a:pt x="3364" y="946"/>
                  </a:moveTo>
                  <a:lnTo>
                    <a:pt x="3364" y="946"/>
                  </a:lnTo>
                  <a:lnTo>
                    <a:pt x="3364" y="962"/>
                  </a:lnTo>
                  <a:lnTo>
                    <a:pt x="3362" y="978"/>
                  </a:lnTo>
                  <a:lnTo>
                    <a:pt x="3358" y="994"/>
                  </a:lnTo>
                  <a:lnTo>
                    <a:pt x="3354" y="1008"/>
                  </a:lnTo>
                  <a:lnTo>
                    <a:pt x="3348" y="1022"/>
                  </a:lnTo>
                  <a:lnTo>
                    <a:pt x="3342" y="1036"/>
                  </a:lnTo>
                  <a:lnTo>
                    <a:pt x="3326" y="1064"/>
                  </a:lnTo>
                  <a:lnTo>
                    <a:pt x="3306" y="1088"/>
                  </a:lnTo>
                  <a:lnTo>
                    <a:pt x="3280" y="1112"/>
                  </a:lnTo>
                  <a:lnTo>
                    <a:pt x="3252" y="1136"/>
                  </a:lnTo>
                  <a:lnTo>
                    <a:pt x="3220" y="1156"/>
                  </a:lnTo>
                  <a:lnTo>
                    <a:pt x="3182" y="1176"/>
                  </a:lnTo>
                  <a:lnTo>
                    <a:pt x="3144" y="1194"/>
                  </a:lnTo>
                  <a:lnTo>
                    <a:pt x="3100" y="1210"/>
                  </a:lnTo>
                  <a:lnTo>
                    <a:pt x="3054" y="1224"/>
                  </a:lnTo>
                  <a:lnTo>
                    <a:pt x="3004" y="1238"/>
                  </a:lnTo>
                  <a:lnTo>
                    <a:pt x="2952" y="1250"/>
                  </a:lnTo>
                  <a:lnTo>
                    <a:pt x="2896" y="1260"/>
                  </a:lnTo>
                  <a:lnTo>
                    <a:pt x="2838" y="1270"/>
                  </a:lnTo>
                  <a:lnTo>
                    <a:pt x="2778" y="1276"/>
                  </a:lnTo>
                  <a:lnTo>
                    <a:pt x="2716" y="1284"/>
                  </a:lnTo>
                  <a:lnTo>
                    <a:pt x="2650" y="1288"/>
                  </a:lnTo>
                  <a:lnTo>
                    <a:pt x="2584" y="1292"/>
                  </a:lnTo>
                  <a:lnTo>
                    <a:pt x="2514" y="1294"/>
                  </a:lnTo>
                  <a:lnTo>
                    <a:pt x="2444" y="1294"/>
                  </a:lnTo>
                  <a:lnTo>
                    <a:pt x="2372" y="1292"/>
                  </a:lnTo>
                  <a:lnTo>
                    <a:pt x="2300" y="1290"/>
                  </a:lnTo>
                  <a:lnTo>
                    <a:pt x="2224" y="1288"/>
                  </a:lnTo>
                  <a:lnTo>
                    <a:pt x="2150" y="1282"/>
                  </a:lnTo>
                  <a:lnTo>
                    <a:pt x="2072" y="1276"/>
                  </a:lnTo>
                  <a:lnTo>
                    <a:pt x="1996" y="1268"/>
                  </a:lnTo>
                  <a:lnTo>
                    <a:pt x="1918" y="1260"/>
                  </a:lnTo>
                  <a:lnTo>
                    <a:pt x="1840" y="1248"/>
                  </a:lnTo>
                  <a:lnTo>
                    <a:pt x="1760" y="1236"/>
                  </a:lnTo>
                  <a:lnTo>
                    <a:pt x="1682" y="1224"/>
                  </a:lnTo>
                  <a:lnTo>
                    <a:pt x="1602" y="1210"/>
                  </a:lnTo>
                  <a:lnTo>
                    <a:pt x="1524" y="1194"/>
                  </a:lnTo>
                  <a:lnTo>
                    <a:pt x="1446" y="1178"/>
                  </a:lnTo>
                  <a:lnTo>
                    <a:pt x="1368" y="1158"/>
                  </a:lnTo>
                  <a:lnTo>
                    <a:pt x="1290" y="1140"/>
                  </a:lnTo>
                  <a:lnTo>
                    <a:pt x="1214" y="1118"/>
                  </a:lnTo>
                  <a:lnTo>
                    <a:pt x="1138" y="1096"/>
                  </a:lnTo>
                  <a:lnTo>
                    <a:pt x="1064" y="1072"/>
                  </a:lnTo>
                  <a:lnTo>
                    <a:pt x="990" y="1048"/>
                  </a:lnTo>
                  <a:lnTo>
                    <a:pt x="920" y="1022"/>
                  </a:lnTo>
                  <a:lnTo>
                    <a:pt x="848" y="996"/>
                  </a:lnTo>
                  <a:lnTo>
                    <a:pt x="780" y="968"/>
                  </a:lnTo>
                  <a:lnTo>
                    <a:pt x="714" y="938"/>
                  </a:lnTo>
                  <a:lnTo>
                    <a:pt x="648" y="906"/>
                  </a:lnTo>
                  <a:lnTo>
                    <a:pt x="586" y="874"/>
                  </a:lnTo>
                  <a:lnTo>
                    <a:pt x="526" y="842"/>
                  </a:lnTo>
                  <a:lnTo>
                    <a:pt x="468" y="808"/>
                  </a:lnTo>
                  <a:lnTo>
                    <a:pt x="412" y="772"/>
                  </a:lnTo>
                  <a:lnTo>
                    <a:pt x="360" y="734"/>
                  </a:lnTo>
                  <a:lnTo>
                    <a:pt x="310" y="698"/>
                  </a:lnTo>
                  <a:lnTo>
                    <a:pt x="264" y="658"/>
                  </a:lnTo>
                  <a:lnTo>
                    <a:pt x="220" y="618"/>
                  </a:lnTo>
                  <a:lnTo>
                    <a:pt x="180" y="576"/>
                  </a:lnTo>
                  <a:lnTo>
                    <a:pt x="144" y="534"/>
                  </a:lnTo>
                  <a:lnTo>
                    <a:pt x="112" y="490"/>
                  </a:lnTo>
                  <a:lnTo>
                    <a:pt x="82" y="446"/>
                  </a:lnTo>
                  <a:lnTo>
                    <a:pt x="58" y="400"/>
                  </a:lnTo>
                  <a:lnTo>
                    <a:pt x="38" y="352"/>
                  </a:lnTo>
                  <a:lnTo>
                    <a:pt x="22" y="304"/>
                  </a:lnTo>
                  <a:lnTo>
                    <a:pt x="10" y="256"/>
                  </a:lnTo>
                  <a:lnTo>
                    <a:pt x="6" y="230"/>
                  </a:lnTo>
                  <a:lnTo>
                    <a:pt x="2" y="204"/>
                  </a:lnTo>
                  <a:lnTo>
                    <a:pt x="0" y="180"/>
                  </a:lnTo>
                  <a:lnTo>
                    <a:pt x="0" y="154"/>
                  </a:lnTo>
                  <a:lnTo>
                    <a:pt x="0" y="0"/>
                  </a:lnTo>
                  <a:lnTo>
                    <a:pt x="0" y="0"/>
                  </a:lnTo>
                  <a:lnTo>
                    <a:pt x="0" y="26"/>
                  </a:lnTo>
                  <a:lnTo>
                    <a:pt x="2" y="52"/>
                  </a:lnTo>
                  <a:lnTo>
                    <a:pt x="6" y="76"/>
                  </a:lnTo>
                  <a:lnTo>
                    <a:pt x="10" y="102"/>
                  </a:lnTo>
                  <a:lnTo>
                    <a:pt x="22" y="150"/>
                  </a:lnTo>
                  <a:lnTo>
                    <a:pt x="38" y="200"/>
                  </a:lnTo>
                  <a:lnTo>
                    <a:pt x="58" y="246"/>
                  </a:lnTo>
                  <a:lnTo>
                    <a:pt x="82" y="292"/>
                  </a:lnTo>
                  <a:lnTo>
                    <a:pt x="112" y="336"/>
                  </a:lnTo>
                  <a:lnTo>
                    <a:pt x="144" y="380"/>
                  </a:lnTo>
                  <a:lnTo>
                    <a:pt x="180" y="422"/>
                  </a:lnTo>
                  <a:lnTo>
                    <a:pt x="220" y="464"/>
                  </a:lnTo>
                  <a:lnTo>
                    <a:pt x="264" y="504"/>
                  </a:lnTo>
                  <a:lnTo>
                    <a:pt x="310" y="544"/>
                  </a:lnTo>
                  <a:lnTo>
                    <a:pt x="360" y="582"/>
                  </a:lnTo>
                  <a:lnTo>
                    <a:pt x="412" y="618"/>
                  </a:lnTo>
                  <a:lnTo>
                    <a:pt x="468" y="654"/>
                  </a:lnTo>
                  <a:lnTo>
                    <a:pt x="526" y="688"/>
                  </a:lnTo>
                  <a:lnTo>
                    <a:pt x="586" y="722"/>
                  </a:lnTo>
                  <a:lnTo>
                    <a:pt x="648" y="754"/>
                  </a:lnTo>
                  <a:lnTo>
                    <a:pt x="714" y="784"/>
                  </a:lnTo>
                  <a:lnTo>
                    <a:pt x="780" y="814"/>
                  </a:lnTo>
                  <a:lnTo>
                    <a:pt x="848" y="842"/>
                  </a:lnTo>
                  <a:lnTo>
                    <a:pt x="920" y="870"/>
                  </a:lnTo>
                  <a:lnTo>
                    <a:pt x="990" y="896"/>
                  </a:lnTo>
                  <a:lnTo>
                    <a:pt x="1064" y="920"/>
                  </a:lnTo>
                  <a:lnTo>
                    <a:pt x="1138" y="942"/>
                  </a:lnTo>
                  <a:lnTo>
                    <a:pt x="1214" y="966"/>
                  </a:lnTo>
                  <a:lnTo>
                    <a:pt x="1290" y="986"/>
                  </a:lnTo>
                  <a:lnTo>
                    <a:pt x="1368" y="1006"/>
                  </a:lnTo>
                  <a:lnTo>
                    <a:pt x="1446" y="1024"/>
                  </a:lnTo>
                  <a:lnTo>
                    <a:pt x="1524" y="1040"/>
                  </a:lnTo>
                  <a:lnTo>
                    <a:pt x="1602" y="1056"/>
                  </a:lnTo>
                  <a:lnTo>
                    <a:pt x="1682" y="1070"/>
                  </a:lnTo>
                  <a:lnTo>
                    <a:pt x="1760" y="1084"/>
                  </a:lnTo>
                  <a:lnTo>
                    <a:pt x="1840" y="1096"/>
                  </a:lnTo>
                  <a:lnTo>
                    <a:pt x="1918" y="1106"/>
                  </a:lnTo>
                  <a:lnTo>
                    <a:pt x="1996" y="1114"/>
                  </a:lnTo>
                  <a:lnTo>
                    <a:pt x="2072" y="1122"/>
                  </a:lnTo>
                  <a:lnTo>
                    <a:pt x="2150" y="1128"/>
                  </a:lnTo>
                  <a:lnTo>
                    <a:pt x="2224" y="1134"/>
                  </a:lnTo>
                  <a:lnTo>
                    <a:pt x="2300" y="1138"/>
                  </a:lnTo>
                  <a:lnTo>
                    <a:pt x="2372" y="1140"/>
                  </a:lnTo>
                  <a:lnTo>
                    <a:pt x="2444" y="1140"/>
                  </a:lnTo>
                  <a:lnTo>
                    <a:pt x="2514" y="1140"/>
                  </a:lnTo>
                  <a:lnTo>
                    <a:pt x="2584" y="1138"/>
                  </a:lnTo>
                  <a:lnTo>
                    <a:pt x="2650" y="1134"/>
                  </a:lnTo>
                  <a:lnTo>
                    <a:pt x="2716" y="1130"/>
                  </a:lnTo>
                  <a:lnTo>
                    <a:pt x="2778" y="1124"/>
                  </a:lnTo>
                  <a:lnTo>
                    <a:pt x="2838" y="1116"/>
                  </a:lnTo>
                  <a:lnTo>
                    <a:pt x="2896" y="1106"/>
                  </a:lnTo>
                  <a:lnTo>
                    <a:pt x="2952" y="1096"/>
                  </a:lnTo>
                  <a:lnTo>
                    <a:pt x="3004" y="1084"/>
                  </a:lnTo>
                  <a:lnTo>
                    <a:pt x="3054" y="1070"/>
                  </a:lnTo>
                  <a:lnTo>
                    <a:pt x="3100" y="1056"/>
                  </a:lnTo>
                  <a:lnTo>
                    <a:pt x="3144" y="1040"/>
                  </a:lnTo>
                  <a:lnTo>
                    <a:pt x="3182" y="1022"/>
                  </a:lnTo>
                  <a:lnTo>
                    <a:pt x="3220" y="1002"/>
                  </a:lnTo>
                  <a:lnTo>
                    <a:pt x="3252" y="982"/>
                  </a:lnTo>
                  <a:lnTo>
                    <a:pt x="3280" y="960"/>
                  </a:lnTo>
                  <a:lnTo>
                    <a:pt x="3306" y="936"/>
                  </a:lnTo>
                  <a:lnTo>
                    <a:pt x="3326" y="910"/>
                  </a:lnTo>
                  <a:lnTo>
                    <a:pt x="3342" y="884"/>
                  </a:lnTo>
                  <a:lnTo>
                    <a:pt x="3348" y="870"/>
                  </a:lnTo>
                  <a:lnTo>
                    <a:pt x="3354" y="854"/>
                  </a:lnTo>
                  <a:lnTo>
                    <a:pt x="3358" y="840"/>
                  </a:lnTo>
                  <a:lnTo>
                    <a:pt x="3362" y="824"/>
                  </a:lnTo>
                  <a:lnTo>
                    <a:pt x="3364" y="810"/>
                  </a:lnTo>
                  <a:lnTo>
                    <a:pt x="3364" y="794"/>
                  </a:lnTo>
                  <a:lnTo>
                    <a:pt x="3364" y="946"/>
                  </a:lnTo>
                  <a:close/>
                </a:path>
              </a:pathLst>
            </a:custGeom>
            <a:gradFill rotWithShape="0">
              <a:gsLst>
                <a:gs pos="0">
                  <a:schemeClr val="accent5"/>
                </a:gs>
                <a:gs pos="50000">
                  <a:schemeClr val="accent5">
                    <a:lumMod val="60000"/>
                    <a:lumOff val="40000"/>
                  </a:schemeClr>
                </a:gs>
                <a:gs pos="100000">
                  <a:schemeClr val="accent5"/>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53" name="Freeform 11">
              <a:extLst>
                <a:ext uri="{FF2B5EF4-FFF2-40B4-BE49-F238E27FC236}">
                  <a16:creationId xmlns:a16="http://schemas.microsoft.com/office/drawing/2014/main" id="{E2B2B806-64A6-324E-8878-B08429F273AD}"/>
                </a:ext>
              </a:extLst>
            </p:cNvPr>
            <p:cNvSpPr>
              <a:spLocks/>
            </p:cNvSpPr>
            <p:nvPr/>
          </p:nvSpPr>
          <p:spPr bwMode="auto">
            <a:xfrm>
              <a:off x="2121389" y="3329439"/>
              <a:ext cx="3349800" cy="1266702"/>
            </a:xfrm>
            <a:custGeom>
              <a:avLst/>
              <a:gdLst/>
              <a:ahLst/>
              <a:cxnLst>
                <a:cxn ang="0">
                  <a:pos x="3896" y="1090"/>
                </a:cxn>
                <a:cxn ang="0">
                  <a:pos x="3886" y="1144"/>
                </a:cxn>
                <a:cxn ang="0">
                  <a:pos x="3864" y="1192"/>
                </a:cxn>
                <a:cxn ang="0">
                  <a:pos x="3830" y="1238"/>
                </a:cxn>
                <a:cxn ang="0">
                  <a:pos x="3730" y="1314"/>
                </a:cxn>
                <a:cxn ang="0">
                  <a:pos x="3592" y="1376"/>
                </a:cxn>
                <a:cxn ang="0">
                  <a:pos x="3420" y="1424"/>
                </a:cxn>
                <a:cxn ang="0">
                  <a:pos x="3218" y="1454"/>
                </a:cxn>
                <a:cxn ang="0">
                  <a:pos x="2994" y="1472"/>
                </a:cxn>
                <a:cxn ang="0">
                  <a:pos x="2750" y="1474"/>
                </a:cxn>
                <a:cxn ang="0">
                  <a:pos x="2490" y="1460"/>
                </a:cxn>
                <a:cxn ang="0">
                  <a:pos x="2222" y="1434"/>
                </a:cxn>
                <a:cxn ang="0">
                  <a:pos x="1948" y="1394"/>
                </a:cxn>
                <a:cxn ang="0">
                  <a:pos x="1676" y="1340"/>
                </a:cxn>
                <a:cxn ang="0">
                  <a:pos x="1408" y="1272"/>
                </a:cxn>
                <a:cxn ang="0">
                  <a:pos x="1148" y="1190"/>
                </a:cxn>
                <a:cxn ang="0">
                  <a:pos x="904" y="1096"/>
                </a:cxn>
                <a:cxn ang="0">
                  <a:pos x="680" y="990"/>
                </a:cxn>
                <a:cxn ang="0">
                  <a:pos x="478" y="870"/>
                </a:cxn>
                <a:cxn ang="0">
                  <a:pos x="306" y="738"/>
                </a:cxn>
                <a:cxn ang="0">
                  <a:pos x="168" y="594"/>
                </a:cxn>
                <a:cxn ang="0">
                  <a:pos x="68" y="438"/>
                </a:cxn>
                <a:cxn ang="0">
                  <a:pos x="34" y="356"/>
                </a:cxn>
                <a:cxn ang="0">
                  <a:pos x="12" y="272"/>
                </a:cxn>
                <a:cxn ang="0">
                  <a:pos x="2" y="184"/>
                </a:cxn>
                <a:cxn ang="0">
                  <a:pos x="0" y="0"/>
                </a:cxn>
                <a:cxn ang="0">
                  <a:pos x="6" y="88"/>
                </a:cxn>
                <a:cxn ang="0">
                  <a:pos x="26" y="174"/>
                </a:cxn>
                <a:cxn ang="0">
                  <a:pos x="56" y="258"/>
                </a:cxn>
                <a:cxn ang="0">
                  <a:pos x="130" y="390"/>
                </a:cxn>
                <a:cxn ang="0">
                  <a:pos x="256" y="538"/>
                </a:cxn>
                <a:cxn ang="0">
                  <a:pos x="418" y="674"/>
                </a:cxn>
                <a:cxn ang="0">
                  <a:pos x="610" y="798"/>
                </a:cxn>
                <a:cxn ang="0">
                  <a:pos x="828" y="908"/>
                </a:cxn>
                <a:cxn ang="0">
                  <a:pos x="1066" y="1006"/>
                </a:cxn>
                <a:cxn ang="0">
                  <a:pos x="1320" y="1092"/>
                </a:cxn>
                <a:cxn ang="0">
                  <a:pos x="1586" y="1164"/>
                </a:cxn>
                <a:cxn ang="0">
                  <a:pos x="1858" y="1224"/>
                </a:cxn>
                <a:cxn ang="0">
                  <a:pos x="2132" y="1268"/>
                </a:cxn>
                <a:cxn ang="0">
                  <a:pos x="2402" y="1300"/>
                </a:cxn>
                <a:cxn ang="0">
                  <a:pos x="2664" y="1318"/>
                </a:cxn>
                <a:cxn ang="0">
                  <a:pos x="2914" y="1320"/>
                </a:cxn>
                <a:cxn ang="0">
                  <a:pos x="3146" y="1308"/>
                </a:cxn>
                <a:cxn ang="0">
                  <a:pos x="3356" y="1282"/>
                </a:cxn>
                <a:cxn ang="0">
                  <a:pos x="3538" y="1240"/>
                </a:cxn>
                <a:cxn ang="0">
                  <a:pos x="3688" y="1184"/>
                </a:cxn>
                <a:cxn ang="0">
                  <a:pos x="3800" y="1112"/>
                </a:cxn>
                <a:cxn ang="0">
                  <a:pos x="3854" y="1054"/>
                </a:cxn>
                <a:cxn ang="0">
                  <a:pos x="3880" y="1006"/>
                </a:cxn>
                <a:cxn ang="0">
                  <a:pos x="3894" y="956"/>
                </a:cxn>
                <a:cxn ang="0">
                  <a:pos x="3898" y="1072"/>
                </a:cxn>
              </a:cxnLst>
              <a:rect l="0" t="0" r="r" b="b"/>
              <a:pathLst>
                <a:path w="3898" h="1474">
                  <a:moveTo>
                    <a:pt x="3898" y="1072"/>
                  </a:moveTo>
                  <a:lnTo>
                    <a:pt x="3898" y="1072"/>
                  </a:lnTo>
                  <a:lnTo>
                    <a:pt x="3896" y="1090"/>
                  </a:lnTo>
                  <a:lnTo>
                    <a:pt x="3894" y="1108"/>
                  </a:lnTo>
                  <a:lnTo>
                    <a:pt x="3890" y="1126"/>
                  </a:lnTo>
                  <a:lnTo>
                    <a:pt x="3886" y="1144"/>
                  </a:lnTo>
                  <a:lnTo>
                    <a:pt x="3880" y="1160"/>
                  </a:lnTo>
                  <a:lnTo>
                    <a:pt x="3872" y="1176"/>
                  </a:lnTo>
                  <a:lnTo>
                    <a:pt x="3864" y="1192"/>
                  </a:lnTo>
                  <a:lnTo>
                    <a:pt x="3854" y="1208"/>
                  </a:lnTo>
                  <a:lnTo>
                    <a:pt x="3842" y="1222"/>
                  </a:lnTo>
                  <a:lnTo>
                    <a:pt x="3830" y="1238"/>
                  </a:lnTo>
                  <a:lnTo>
                    <a:pt x="3800" y="1264"/>
                  </a:lnTo>
                  <a:lnTo>
                    <a:pt x="3768" y="1290"/>
                  </a:lnTo>
                  <a:lnTo>
                    <a:pt x="3730" y="1314"/>
                  </a:lnTo>
                  <a:lnTo>
                    <a:pt x="3688" y="1338"/>
                  </a:lnTo>
                  <a:lnTo>
                    <a:pt x="3642" y="1358"/>
                  </a:lnTo>
                  <a:lnTo>
                    <a:pt x="3592" y="1376"/>
                  </a:lnTo>
                  <a:lnTo>
                    <a:pt x="3538" y="1394"/>
                  </a:lnTo>
                  <a:lnTo>
                    <a:pt x="3480" y="1410"/>
                  </a:lnTo>
                  <a:lnTo>
                    <a:pt x="3420" y="1424"/>
                  </a:lnTo>
                  <a:lnTo>
                    <a:pt x="3356" y="1436"/>
                  </a:lnTo>
                  <a:lnTo>
                    <a:pt x="3288" y="1446"/>
                  </a:lnTo>
                  <a:lnTo>
                    <a:pt x="3218" y="1454"/>
                  </a:lnTo>
                  <a:lnTo>
                    <a:pt x="3146" y="1462"/>
                  </a:lnTo>
                  <a:lnTo>
                    <a:pt x="3070" y="1468"/>
                  </a:lnTo>
                  <a:lnTo>
                    <a:pt x="2994" y="1472"/>
                  </a:lnTo>
                  <a:lnTo>
                    <a:pt x="2914" y="1474"/>
                  </a:lnTo>
                  <a:lnTo>
                    <a:pt x="2832" y="1474"/>
                  </a:lnTo>
                  <a:lnTo>
                    <a:pt x="2750" y="1474"/>
                  </a:lnTo>
                  <a:lnTo>
                    <a:pt x="2664" y="1470"/>
                  </a:lnTo>
                  <a:lnTo>
                    <a:pt x="2578" y="1466"/>
                  </a:lnTo>
                  <a:lnTo>
                    <a:pt x="2490" y="1460"/>
                  </a:lnTo>
                  <a:lnTo>
                    <a:pt x="2402" y="1454"/>
                  </a:lnTo>
                  <a:lnTo>
                    <a:pt x="2312" y="1444"/>
                  </a:lnTo>
                  <a:lnTo>
                    <a:pt x="2222" y="1434"/>
                  </a:lnTo>
                  <a:lnTo>
                    <a:pt x="2132" y="1422"/>
                  </a:lnTo>
                  <a:lnTo>
                    <a:pt x="2040" y="1408"/>
                  </a:lnTo>
                  <a:lnTo>
                    <a:pt x="1948" y="1394"/>
                  </a:lnTo>
                  <a:lnTo>
                    <a:pt x="1858" y="1376"/>
                  </a:lnTo>
                  <a:lnTo>
                    <a:pt x="1766" y="1358"/>
                  </a:lnTo>
                  <a:lnTo>
                    <a:pt x="1676" y="1340"/>
                  </a:lnTo>
                  <a:lnTo>
                    <a:pt x="1586" y="1318"/>
                  </a:lnTo>
                  <a:lnTo>
                    <a:pt x="1496" y="1296"/>
                  </a:lnTo>
                  <a:lnTo>
                    <a:pt x="1408" y="1272"/>
                  </a:lnTo>
                  <a:lnTo>
                    <a:pt x="1320" y="1246"/>
                  </a:lnTo>
                  <a:lnTo>
                    <a:pt x="1234" y="1218"/>
                  </a:lnTo>
                  <a:lnTo>
                    <a:pt x="1148" y="1190"/>
                  </a:lnTo>
                  <a:lnTo>
                    <a:pt x="1066" y="1160"/>
                  </a:lnTo>
                  <a:lnTo>
                    <a:pt x="984" y="1128"/>
                  </a:lnTo>
                  <a:lnTo>
                    <a:pt x="904" y="1096"/>
                  </a:lnTo>
                  <a:lnTo>
                    <a:pt x="828" y="1062"/>
                  </a:lnTo>
                  <a:lnTo>
                    <a:pt x="752" y="1026"/>
                  </a:lnTo>
                  <a:lnTo>
                    <a:pt x="680" y="990"/>
                  </a:lnTo>
                  <a:lnTo>
                    <a:pt x="610" y="950"/>
                  </a:lnTo>
                  <a:lnTo>
                    <a:pt x="542" y="910"/>
                  </a:lnTo>
                  <a:lnTo>
                    <a:pt x="478" y="870"/>
                  </a:lnTo>
                  <a:lnTo>
                    <a:pt x="418" y="828"/>
                  </a:lnTo>
                  <a:lnTo>
                    <a:pt x="360" y="784"/>
                  </a:lnTo>
                  <a:lnTo>
                    <a:pt x="306" y="738"/>
                  </a:lnTo>
                  <a:lnTo>
                    <a:pt x="256" y="692"/>
                  </a:lnTo>
                  <a:lnTo>
                    <a:pt x="210" y="644"/>
                  </a:lnTo>
                  <a:lnTo>
                    <a:pt x="168" y="594"/>
                  </a:lnTo>
                  <a:lnTo>
                    <a:pt x="130" y="544"/>
                  </a:lnTo>
                  <a:lnTo>
                    <a:pt x="96" y="492"/>
                  </a:lnTo>
                  <a:lnTo>
                    <a:pt x="68" y="438"/>
                  </a:lnTo>
                  <a:lnTo>
                    <a:pt x="56" y="412"/>
                  </a:lnTo>
                  <a:lnTo>
                    <a:pt x="44" y="384"/>
                  </a:lnTo>
                  <a:lnTo>
                    <a:pt x="34" y="356"/>
                  </a:lnTo>
                  <a:lnTo>
                    <a:pt x="26" y="328"/>
                  </a:lnTo>
                  <a:lnTo>
                    <a:pt x="18" y="300"/>
                  </a:lnTo>
                  <a:lnTo>
                    <a:pt x="12" y="272"/>
                  </a:lnTo>
                  <a:lnTo>
                    <a:pt x="6" y="242"/>
                  </a:lnTo>
                  <a:lnTo>
                    <a:pt x="4" y="212"/>
                  </a:lnTo>
                  <a:lnTo>
                    <a:pt x="2" y="184"/>
                  </a:lnTo>
                  <a:lnTo>
                    <a:pt x="0" y="154"/>
                  </a:lnTo>
                  <a:lnTo>
                    <a:pt x="0" y="0"/>
                  </a:lnTo>
                  <a:lnTo>
                    <a:pt x="0" y="0"/>
                  </a:lnTo>
                  <a:lnTo>
                    <a:pt x="2" y="30"/>
                  </a:lnTo>
                  <a:lnTo>
                    <a:pt x="4" y="60"/>
                  </a:lnTo>
                  <a:lnTo>
                    <a:pt x="6" y="88"/>
                  </a:lnTo>
                  <a:lnTo>
                    <a:pt x="12" y="118"/>
                  </a:lnTo>
                  <a:lnTo>
                    <a:pt x="18" y="146"/>
                  </a:lnTo>
                  <a:lnTo>
                    <a:pt x="26" y="174"/>
                  </a:lnTo>
                  <a:lnTo>
                    <a:pt x="34" y="202"/>
                  </a:lnTo>
                  <a:lnTo>
                    <a:pt x="44" y="230"/>
                  </a:lnTo>
                  <a:lnTo>
                    <a:pt x="56" y="258"/>
                  </a:lnTo>
                  <a:lnTo>
                    <a:pt x="68" y="286"/>
                  </a:lnTo>
                  <a:lnTo>
                    <a:pt x="96" y="338"/>
                  </a:lnTo>
                  <a:lnTo>
                    <a:pt x="130" y="390"/>
                  </a:lnTo>
                  <a:lnTo>
                    <a:pt x="168" y="440"/>
                  </a:lnTo>
                  <a:lnTo>
                    <a:pt x="210" y="490"/>
                  </a:lnTo>
                  <a:lnTo>
                    <a:pt x="256" y="538"/>
                  </a:lnTo>
                  <a:lnTo>
                    <a:pt x="306" y="584"/>
                  </a:lnTo>
                  <a:lnTo>
                    <a:pt x="360" y="630"/>
                  </a:lnTo>
                  <a:lnTo>
                    <a:pt x="418" y="674"/>
                  </a:lnTo>
                  <a:lnTo>
                    <a:pt x="478" y="716"/>
                  </a:lnTo>
                  <a:lnTo>
                    <a:pt x="542" y="758"/>
                  </a:lnTo>
                  <a:lnTo>
                    <a:pt x="610" y="798"/>
                  </a:lnTo>
                  <a:lnTo>
                    <a:pt x="680" y="836"/>
                  </a:lnTo>
                  <a:lnTo>
                    <a:pt x="752" y="872"/>
                  </a:lnTo>
                  <a:lnTo>
                    <a:pt x="828" y="908"/>
                  </a:lnTo>
                  <a:lnTo>
                    <a:pt x="904" y="942"/>
                  </a:lnTo>
                  <a:lnTo>
                    <a:pt x="984" y="976"/>
                  </a:lnTo>
                  <a:lnTo>
                    <a:pt x="1066" y="1006"/>
                  </a:lnTo>
                  <a:lnTo>
                    <a:pt x="1148" y="1036"/>
                  </a:lnTo>
                  <a:lnTo>
                    <a:pt x="1234" y="1066"/>
                  </a:lnTo>
                  <a:lnTo>
                    <a:pt x="1320" y="1092"/>
                  </a:lnTo>
                  <a:lnTo>
                    <a:pt x="1408" y="1118"/>
                  </a:lnTo>
                  <a:lnTo>
                    <a:pt x="1496" y="1142"/>
                  </a:lnTo>
                  <a:lnTo>
                    <a:pt x="1586" y="1164"/>
                  </a:lnTo>
                  <a:lnTo>
                    <a:pt x="1676" y="1186"/>
                  </a:lnTo>
                  <a:lnTo>
                    <a:pt x="1766" y="1206"/>
                  </a:lnTo>
                  <a:lnTo>
                    <a:pt x="1858" y="1224"/>
                  </a:lnTo>
                  <a:lnTo>
                    <a:pt x="1948" y="1240"/>
                  </a:lnTo>
                  <a:lnTo>
                    <a:pt x="2040" y="1256"/>
                  </a:lnTo>
                  <a:lnTo>
                    <a:pt x="2132" y="1268"/>
                  </a:lnTo>
                  <a:lnTo>
                    <a:pt x="2222" y="1280"/>
                  </a:lnTo>
                  <a:lnTo>
                    <a:pt x="2312" y="1292"/>
                  </a:lnTo>
                  <a:lnTo>
                    <a:pt x="2402" y="1300"/>
                  </a:lnTo>
                  <a:lnTo>
                    <a:pt x="2490" y="1308"/>
                  </a:lnTo>
                  <a:lnTo>
                    <a:pt x="2578" y="1314"/>
                  </a:lnTo>
                  <a:lnTo>
                    <a:pt x="2664" y="1318"/>
                  </a:lnTo>
                  <a:lnTo>
                    <a:pt x="2750" y="1320"/>
                  </a:lnTo>
                  <a:lnTo>
                    <a:pt x="2832" y="1320"/>
                  </a:lnTo>
                  <a:lnTo>
                    <a:pt x="2914" y="1320"/>
                  </a:lnTo>
                  <a:lnTo>
                    <a:pt x="2994" y="1318"/>
                  </a:lnTo>
                  <a:lnTo>
                    <a:pt x="3070" y="1314"/>
                  </a:lnTo>
                  <a:lnTo>
                    <a:pt x="3146" y="1308"/>
                  </a:lnTo>
                  <a:lnTo>
                    <a:pt x="3218" y="1302"/>
                  </a:lnTo>
                  <a:lnTo>
                    <a:pt x="3288" y="1292"/>
                  </a:lnTo>
                  <a:lnTo>
                    <a:pt x="3356" y="1282"/>
                  </a:lnTo>
                  <a:lnTo>
                    <a:pt x="3420" y="1270"/>
                  </a:lnTo>
                  <a:lnTo>
                    <a:pt x="3480" y="1256"/>
                  </a:lnTo>
                  <a:lnTo>
                    <a:pt x="3538" y="1240"/>
                  </a:lnTo>
                  <a:lnTo>
                    <a:pt x="3592" y="1224"/>
                  </a:lnTo>
                  <a:lnTo>
                    <a:pt x="3642" y="1204"/>
                  </a:lnTo>
                  <a:lnTo>
                    <a:pt x="3688" y="1184"/>
                  </a:lnTo>
                  <a:lnTo>
                    <a:pt x="3730" y="1162"/>
                  </a:lnTo>
                  <a:lnTo>
                    <a:pt x="3768" y="1138"/>
                  </a:lnTo>
                  <a:lnTo>
                    <a:pt x="3800" y="1112"/>
                  </a:lnTo>
                  <a:lnTo>
                    <a:pt x="3830" y="1084"/>
                  </a:lnTo>
                  <a:lnTo>
                    <a:pt x="3842" y="1070"/>
                  </a:lnTo>
                  <a:lnTo>
                    <a:pt x="3854" y="1054"/>
                  </a:lnTo>
                  <a:lnTo>
                    <a:pt x="3864" y="1038"/>
                  </a:lnTo>
                  <a:lnTo>
                    <a:pt x="3872" y="1024"/>
                  </a:lnTo>
                  <a:lnTo>
                    <a:pt x="3880" y="1006"/>
                  </a:lnTo>
                  <a:lnTo>
                    <a:pt x="3886" y="990"/>
                  </a:lnTo>
                  <a:lnTo>
                    <a:pt x="3890" y="974"/>
                  </a:lnTo>
                  <a:lnTo>
                    <a:pt x="3894" y="956"/>
                  </a:lnTo>
                  <a:lnTo>
                    <a:pt x="3896" y="938"/>
                  </a:lnTo>
                  <a:lnTo>
                    <a:pt x="3898" y="918"/>
                  </a:lnTo>
                  <a:lnTo>
                    <a:pt x="3898" y="1072"/>
                  </a:lnTo>
                  <a:close/>
                </a:path>
              </a:pathLst>
            </a:custGeom>
            <a:gradFill rotWithShape="0">
              <a:gsLst>
                <a:gs pos="0">
                  <a:schemeClr val="accent5"/>
                </a:gs>
                <a:gs pos="50000">
                  <a:schemeClr val="accent5">
                    <a:lumMod val="60000"/>
                    <a:lumOff val="40000"/>
                  </a:schemeClr>
                </a:gs>
                <a:gs pos="100000">
                  <a:schemeClr val="accent5"/>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54" name="Freeform 11">
              <a:extLst>
                <a:ext uri="{FF2B5EF4-FFF2-40B4-BE49-F238E27FC236}">
                  <a16:creationId xmlns:a16="http://schemas.microsoft.com/office/drawing/2014/main" id="{06D2F1DA-FF1E-5A47-8847-B5A23AD1F2F9}"/>
                </a:ext>
              </a:extLst>
            </p:cNvPr>
            <p:cNvSpPr>
              <a:spLocks/>
            </p:cNvSpPr>
            <p:nvPr/>
          </p:nvSpPr>
          <p:spPr bwMode="auto">
            <a:xfrm>
              <a:off x="1900953" y="2464967"/>
              <a:ext cx="3776921" cy="1428214"/>
            </a:xfrm>
            <a:custGeom>
              <a:avLst/>
              <a:gdLst/>
              <a:ahLst/>
              <a:cxnLst>
                <a:cxn ang="0">
                  <a:pos x="3896" y="1090"/>
                </a:cxn>
                <a:cxn ang="0">
                  <a:pos x="3886" y="1144"/>
                </a:cxn>
                <a:cxn ang="0">
                  <a:pos x="3864" y="1192"/>
                </a:cxn>
                <a:cxn ang="0">
                  <a:pos x="3830" y="1238"/>
                </a:cxn>
                <a:cxn ang="0">
                  <a:pos x="3730" y="1314"/>
                </a:cxn>
                <a:cxn ang="0">
                  <a:pos x="3592" y="1376"/>
                </a:cxn>
                <a:cxn ang="0">
                  <a:pos x="3420" y="1424"/>
                </a:cxn>
                <a:cxn ang="0">
                  <a:pos x="3218" y="1454"/>
                </a:cxn>
                <a:cxn ang="0">
                  <a:pos x="2994" y="1472"/>
                </a:cxn>
                <a:cxn ang="0">
                  <a:pos x="2750" y="1474"/>
                </a:cxn>
                <a:cxn ang="0">
                  <a:pos x="2490" y="1460"/>
                </a:cxn>
                <a:cxn ang="0">
                  <a:pos x="2222" y="1434"/>
                </a:cxn>
                <a:cxn ang="0">
                  <a:pos x="1948" y="1394"/>
                </a:cxn>
                <a:cxn ang="0">
                  <a:pos x="1676" y="1340"/>
                </a:cxn>
                <a:cxn ang="0">
                  <a:pos x="1408" y="1272"/>
                </a:cxn>
                <a:cxn ang="0">
                  <a:pos x="1148" y="1190"/>
                </a:cxn>
                <a:cxn ang="0">
                  <a:pos x="904" y="1096"/>
                </a:cxn>
                <a:cxn ang="0">
                  <a:pos x="680" y="990"/>
                </a:cxn>
                <a:cxn ang="0">
                  <a:pos x="478" y="870"/>
                </a:cxn>
                <a:cxn ang="0">
                  <a:pos x="306" y="738"/>
                </a:cxn>
                <a:cxn ang="0">
                  <a:pos x="168" y="594"/>
                </a:cxn>
                <a:cxn ang="0">
                  <a:pos x="68" y="438"/>
                </a:cxn>
                <a:cxn ang="0">
                  <a:pos x="34" y="356"/>
                </a:cxn>
                <a:cxn ang="0">
                  <a:pos x="12" y="272"/>
                </a:cxn>
                <a:cxn ang="0">
                  <a:pos x="2" y="184"/>
                </a:cxn>
                <a:cxn ang="0">
                  <a:pos x="0" y="0"/>
                </a:cxn>
                <a:cxn ang="0">
                  <a:pos x="6" y="88"/>
                </a:cxn>
                <a:cxn ang="0">
                  <a:pos x="26" y="174"/>
                </a:cxn>
                <a:cxn ang="0">
                  <a:pos x="56" y="258"/>
                </a:cxn>
                <a:cxn ang="0">
                  <a:pos x="130" y="390"/>
                </a:cxn>
                <a:cxn ang="0">
                  <a:pos x="256" y="538"/>
                </a:cxn>
                <a:cxn ang="0">
                  <a:pos x="418" y="674"/>
                </a:cxn>
                <a:cxn ang="0">
                  <a:pos x="610" y="798"/>
                </a:cxn>
                <a:cxn ang="0">
                  <a:pos x="828" y="908"/>
                </a:cxn>
                <a:cxn ang="0">
                  <a:pos x="1066" y="1006"/>
                </a:cxn>
                <a:cxn ang="0">
                  <a:pos x="1320" y="1092"/>
                </a:cxn>
                <a:cxn ang="0">
                  <a:pos x="1586" y="1164"/>
                </a:cxn>
                <a:cxn ang="0">
                  <a:pos x="1858" y="1224"/>
                </a:cxn>
                <a:cxn ang="0">
                  <a:pos x="2132" y="1268"/>
                </a:cxn>
                <a:cxn ang="0">
                  <a:pos x="2402" y="1300"/>
                </a:cxn>
                <a:cxn ang="0">
                  <a:pos x="2664" y="1318"/>
                </a:cxn>
                <a:cxn ang="0">
                  <a:pos x="2914" y="1320"/>
                </a:cxn>
                <a:cxn ang="0">
                  <a:pos x="3146" y="1308"/>
                </a:cxn>
                <a:cxn ang="0">
                  <a:pos x="3356" y="1282"/>
                </a:cxn>
                <a:cxn ang="0">
                  <a:pos x="3538" y="1240"/>
                </a:cxn>
                <a:cxn ang="0">
                  <a:pos x="3688" y="1184"/>
                </a:cxn>
                <a:cxn ang="0">
                  <a:pos x="3800" y="1112"/>
                </a:cxn>
                <a:cxn ang="0">
                  <a:pos x="3854" y="1054"/>
                </a:cxn>
                <a:cxn ang="0">
                  <a:pos x="3880" y="1006"/>
                </a:cxn>
                <a:cxn ang="0">
                  <a:pos x="3894" y="956"/>
                </a:cxn>
                <a:cxn ang="0">
                  <a:pos x="3898" y="1072"/>
                </a:cxn>
              </a:cxnLst>
              <a:rect l="0" t="0" r="r" b="b"/>
              <a:pathLst>
                <a:path w="3898" h="1474">
                  <a:moveTo>
                    <a:pt x="3898" y="1072"/>
                  </a:moveTo>
                  <a:lnTo>
                    <a:pt x="3898" y="1072"/>
                  </a:lnTo>
                  <a:lnTo>
                    <a:pt x="3896" y="1090"/>
                  </a:lnTo>
                  <a:lnTo>
                    <a:pt x="3894" y="1108"/>
                  </a:lnTo>
                  <a:lnTo>
                    <a:pt x="3890" y="1126"/>
                  </a:lnTo>
                  <a:lnTo>
                    <a:pt x="3886" y="1144"/>
                  </a:lnTo>
                  <a:lnTo>
                    <a:pt x="3880" y="1160"/>
                  </a:lnTo>
                  <a:lnTo>
                    <a:pt x="3872" y="1176"/>
                  </a:lnTo>
                  <a:lnTo>
                    <a:pt x="3864" y="1192"/>
                  </a:lnTo>
                  <a:lnTo>
                    <a:pt x="3854" y="1208"/>
                  </a:lnTo>
                  <a:lnTo>
                    <a:pt x="3842" y="1222"/>
                  </a:lnTo>
                  <a:lnTo>
                    <a:pt x="3830" y="1238"/>
                  </a:lnTo>
                  <a:lnTo>
                    <a:pt x="3800" y="1264"/>
                  </a:lnTo>
                  <a:lnTo>
                    <a:pt x="3768" y="1290"/>
                  </a:lnTo>
                  <a:lnTo>
                    <a:pt x="3730" y="1314"/>
                  </a:lnTo>
                  <a:lnTo>
                    <a:pt x="3688" y="1338"/>
                  </a:lnTo>
                  <a:lnTo>
                    <a:pt x="3642" y="1358"/>
                  </a:lnTo>
                  <a:lnTo>
                    <a:pt x="3592" y="1376"/>
                  </a:lnTo>
                  <a:lnTo>
                    <a:pt x="3538" y="1394"/>
                  </a:lnTo>
                  <a:lnTo>
                    <a:pt x="3480" y="1410"/>
                  </a:lnTo>
                  <a:lnTo>
                    <a:pt x="3420" y="1424"/>
                  </a:lnTo>
                  <a:lnTo>
                    <a:pt x="3356" y="1436"/>
                  </a:lnTo>
                  <a:lnTo>
                    <a:pt x="3288" y="1446"/>
                  </a:lnTo>
                  <a:lnTo>
                    <a:pt x="3218" y="1454"/>
                  </a:lnTo>
                  <a:lnTo>
                    <a:pt x="3146" y="1462"/>
                  </a:lnTo>
                  <a:lnTo>
                    <a:pt x="3070" y="1468"/>
                  </a:lnTo>
                  <a:lnTo>
                    <a:pt x="2994" y="1472"/>
                  </a:lnTo>
                  <a:lnTo>
                    <a:pt x="2914" y="1474"/>
                  </a:lnTo>
                  <a:lnTo>
                    <a:pt x="2832" y="1474"/>
                  </a:lnTo>
                  <a:lnTo>
                    <a:pt x="2750" y="1474"/>
                  </a:lnTo>
                  <a:lnTo>
                    <a:pt x="2664" y="1470"/>
                  </a:lnTo>
                  <a:lnTo>
                    <a:pt x="2578" y="1466"/>
                  </a:lnTo>
                  <a:lnTo>
                    <a:pt x="2490" y="1460"/>
                  </a:lnTo>
                  <a:lnTo>
                    <a:pt x="2402" y="1454"/>
                  </a:lnTo>
                  <a:lnTo>
                    <a:pt x="2312" y="1444"/>
                  </a:lnTo>
                  <a:lnTo>
                    <a:pt x="2222" y="1434"/>
                  </a:lnTo>
                  <a:lnTo>
                    <a:pt x="2132" y="1422"/>
                  </a:lnTo>
                  <a:lnTo>
                    <a:pt x="2040" y="1408"/>
                  </a:lnTo>
                  <a:lnTo>
                    <a:pt x="1948" y="1394"/>
                  </a:lnTo>
                  <a:lnTo>
                    <a:pt x="1858" y="1376"/>
                  </a:lnTo>
                  <a:lnTo>
                    <a:pt x="1766" y="1358"/>
                  </a:lnTo>
                  <a:lnTo>
                    <a:pt x="1676" y="1340"/>
                  </a:lnTo>
                  <a:lnTo>
                    <a:pt x="1586" y="1318"/>
                  </a:lnTo>
                  <a:lnTo>
                    <a:pt x="1496" y="1296"/>
                  </a:lnTo>
                  <a:lnTo>
                    <a:pt x="1408" y="1272"/>
                  </a:lnTo>
                  <a:lnTo>
                    <a:pt x="1320" y="1246"/>
                  </a:lnTo>
                  <a:lnTo>
                    <a:pt x="1234" y="1218"/>
                  </a:lnTo>
                  <a:lnTo>
                    <a:pt x="1148" y="1190"/>
                  </a:lnTo>
                  <a:lnTo>
                    <a:pt x="1066" y="1160"/>
                  </a:lnTo>
                  <a:lnTo>
                    <a:pt x="984" y="1128"/>
                  </a:lnTo>
                  <a:lnTo>
                    <a:pt x="904" y="1096"/>
                  </a:lnTo>
                  <a:lnTo>
                    <a:pt x="828" y="1062"/>
                  </a:lnTo>
                  <a:lnTo>
                    <a:pt x="752" y="1026"/>
                  </a:lnTo>
                  <a:lnTo>
                    <a:pt x="680" y="990"/>
                  </a:lnTo>
                  <a:lnTo>
                    <a:pt x="610" y="950"/>
                  </a:lnTo>
                  <a:lnTo>
                    <a:pt x="542" y="910"/>
                  </a:lnTo>
                  <a:lnTo>
                    <a:pt x="478" y="870"/>
                  </a:lnTo>
                  <a:lnTo>
                    <a:pt x="418" y="828"/>
                  </a:lnTo>
                  <a:lnTo>
                    <a:pt x="360" y="784"/>
                  </a:lnTo>
                  <a:lnTo>
                    <a:pt x="306" y="738"/>
                  </a:lnTo>
                  <a:lnTo>
                    <a:pt x="256" y="692"/>
                  </a:lnTo>
                  <a:lnTo>
                    <a:pt x="210" y="644"/>
                  </a:lnTo>
                  <a:lnTo>
                    <a:pt x="168" y="594"/>
                  </a:lnTo>
                  <a:lnTo>
                    <a:pt x="130" y="544"/>
                  </a:lnTo>
                  <a:lnTo>
                    <a:pt x="96" y="492"/>
                  </a:lnTo>
                  <a:lnTo>
                    <a:pt x="68" y="438"/>
                  </a:lnTo>
                  <a:lnTo>
                    <a:pt x="56" y="412"/>
                  </a:lnTo>
                  <a:lnTo>
                    <a:pt x="44" y="384"/>
                  </a:lnTo>
                  <a:lnTo>
                    <a:pt x="34" y="356"/>
                  </a:lnTo>
                  <a:lnTo>
                    <a:pt x="26" y="328"/>
                  </a:lnTo>
                  <a:lnTo>
                    <a:pt x="18" y="300"/>
                  </a:lnTo>
                  <a:lnTo>
                    <a:pt x="12" y="272"/>
                  </a:lnTo>
                  <a:lnTo>
                    <a:pt x="6" y="242"/>
                  </a:lnTo>
                  <a:lnTo>
                    <a:pt x="4" y="212"/>
                  </a:lnTo>
                  <a:lnTo>
                    <a:pt x="2" y="184"/>
                  </a:lnTo>
                  <a:lnTo>
                    <a:pt x="0" y="154"/>
                  </a:lnTo>
                  <a:lnTo>
                    <a:pt x="0" y="0"/>
                  </a:lnTo>
                  <a:lnTo>
                    <a:pt x="0" y="0"/>
                  </a:lnTo>
                  <a:lnTo>
                    <a:pt x="2" y="30"/>
                  </a:lnTo>
                  <a:lnTo>
                    <a:pt x="4" y="60"/>
                  </a:lnTo>
                  <a:lnTo>
                    <a:pt x="6" y="88"/>
                  </a:lnTo>
                  <a:lnTo>
                    <a:pt x="12" y="118"/>
                  </a:lnTo>
                  <a:lnTo>
                    <a:pt x="18" y="146"/>
                  </a:lnTo>
                  <a:lnTo>
                    <a:pt x="26" y="174"/>
                  </a:lnTo>
                  <a:lnTo>
                    <a:pt x="34" y="202"/>
                  </a:lnTo>
                  <a:lnTo>
                    <a:pt x="44" y="230"/>
                  </a:lnTo>
                  <a:lnTo>
                    <a:pt x="56" y="258"/>
                  </a:lnTo>
                  <a:lnTo>
                    <a:pt x="68" y="286"/>
                  </a:lnTo>
                  <a:lnTo>
                    <a:pt x="96" y="338"/>
                  </a:lnTo>
                  <a:lnTo>
                    <a:pt x="130" y="390"/>
                  </a:lnTo>
                  <a:lnTo>
                    <a:pt x="168" y="440"/>
                  </a:lnTo>
                  <a:lnTo>
                    <a:pt x="210" y="490"/>
                  </a:lnTo>
                  <a:lnTo>
                    <a:pt x="256" y="538"/>
                  </a:lnTo>
                  <a:lnTo>
                    <a:pt x="306" y="584"/>
                  </a:lnTo>
                  <a:lnTo>
                    <a:pt x="360" y="630"/>
                  </a:lnTo>
                  <a:lnTo>
                    <a:pt x="418" y="674"/>
                  </a:lnTo>
                  <a:lnTo>
                    <a:pt x="478" y="716"/>
                  </a:lnTo>
                  <a:lnTo>
                    <a:pt x="542" y="758"/>
                  </a:lnTo>
                  <a:lnTo>
                    <a:pt x="610" y="798"/>
                  </a:lnTo>
                  <a:lnTo>
                    <a:pt x="680" y="836"/>
                  </a:lnTo>
                  <a:lnTo>
                    <a:pt x="752" y="872"/>
                  </a:lnTo>
                  <a:lnTo>
                    <a:pt x="828" y="908"/>
                  </a:lnTo>
                  <a:lnTo>
                    <a:pt x="904" y="942"/>
                  </a:lnTo>
                  <a:lnTo>
                    <a:pt x="984" y="976"/>
                  </a:lnTo>
                  <a:lnTo>
                    <a:pt x="1066" y="1006"/>
                  </a:lnTo>
                  <a:lnTo>
                    <a:pt x="1148" y="1036"/>
                  </a:lnTo>
                  <a:lnTo>
                    <a:pt x="1234" y="1066"/>
                  </a:lnTo>
                  <a:lnTo>
                    <a:pt x="1320" y="1092"/>
                  </a:lnTo>
                  <a:lnTo>
                    <a:pt x="1408" y="1118"/>
                  </a:lnTo>
                  <a:lnTo>
                    <a:pt x="1496" y="1142"/>
                  </a:lnTo>
                  <a:lnTo>
                    <a:pt x="1586" y="1164"/>
                  </a:lnTo>
                  <a:lnTo>
                    <a:pt x="1676" y="1186"/>
                  </a:lnTo>
                  <a:lnTo>
                    <a:pt x="1766" y="1206"/>
                  </a:lnTo>
                  <a:lnTo>
                    <a:pt x="1858" y="1224"/>
                  </a:lnTo>
                  <a:lnTo>
                    <a:pt x="1948" y="1240"/>
                  </a:lnTo>
                  <a:lnTo>
                    <a:pt x="2040" y="1256"/>
                  </a:lnTo>
                  <a:lnTo>
                    <a:pt x="2132" y="1268"/>
                  </a:lnTo>
                  <a:lnTo>
                    <a:pt x="2222" y="1280"/>
                  </a:lnTo>
                  <a:lnTo>
                    <a:pt x="2312" y="1292"/>
                  </a:lnTo>
                  <a:lnTo>
                    <a:pt x="2402" y="1300"/>
                  </a:lnTo>
                  <a:lnTo>
                    <a:pt x="2490" y="1308"/>
                  </a:lnTo>
                  <a:lnTo>
                    <a:pt x="2578" y="1314"/>
                  </a:lnTo>
                  <a:lnTo>
                    <a:pt x="2664" y="1318"/>
                  </a:lnTo>
                  <a:lnTo>
                    <a:pt x="2750" y="1320"/>
                  </a:lnTo>
                  <a:lnTo>
                    <a:pt x="2832" y="1320"/>
                  </a:lnTo>
                  <a:lnTo>
                    <a:pt x="2914" y="1320"/>
                  </a:lnTo>
                  <a:lnTo>
                    <a:pt x="2994" y="1318"/>
                  </a:lnTo>
                  <a:lnTo>
                    <a:pt x="3070" y="1314"/>
                  </a:lnTo>
                  <a:lnTo>
                    <a:pt x="3146" y="1308"/>
                  </a:lnTo>
                  <a:lnTo>
                    <a:pt x="3218" y="1302"/>
                  </a:lnTo>
                  <a:lnTo>
                    <a:pt x="3288" y="1292"/>
                  </a:lnTo>
                  <a:lnTo>
                    <a:pt x="3356" y="1282"/>
                  </a:lnTo>
                  <a:lnTo>
                    <a:pt x="3420" y="1270"/>
                  </a:lnTo>
                  <a:lnTo>
                    <a:pt x="3480" y="1256"/>
                  </a:lnTo>
                  <a:lnTo>
                    <a:pt x="3538" y="1240"/>
                  </a:lnTo>
                  <a:lnTo>
                    <a:pt x="3592" y="1224"/>
                  </a:lnTo>
                  <a:lnTo>
                    <a:pt x="3642" y="1204"/>
                  </a:lnTo>
                  <a:lnTo>
                    <a:pt x="3688" y="1184"/>
                  </a:lnTo>
                  <a:lnTo>
                    <a:pt x="3730" y="1162"/>
                  </a:lnTo>
                  <a:lnTo>
                    <a:pt x="3768" y="1138"/>
                  </a:lnTo>
                  <a:lnTo>
                    <a:pt x="3800" y="1112"/>
                  </a:lnTo>
                  <a:lnTo>
                    <a:pt x="3830" y="1084"/>
                  </a:lnTo>
                  <a:lnTo>
                    <a:pt x="3842" y="1070"/>
                  </a:lnTo>
                  <a:lnTo>
                    <a:pt x="3854" y="1054"/>
                  </a:lnTo>
                  <a:lnTo>
                    <a:pt x="3864" y="1038"/>
                  </a:lnTo>
                  <a:lnTo>
                    <a:pt x="3872" y="1024"/>
                  </a:lnTo>
                  <a:lnTo>
                    <a:pt x="3880" y="1006"/>
                  </a:lnTo>
                  <a:lnTo>
                    <a:pt x="3886" y="990"/>
                  </a:lnTo>
                  <a:lnTo>
                    <a:pt x="3890" y="974"/>
                  </a:lnTo>
                  <a:lnTo>
                    <a:pt x="3894" y="956"/>
                  </a:lnTo>
                  <a:lnTo>
                    <a:pt x="3896" y="938"/>
                  </a:lnTo>
                  <a:lnTo>
                    <a:pt x="3898" y="918"/>
                  </a:lnTo>
                  <a:lnTo>
                    <a:pt x="3898" y="1072"/>
                  </a:lnTo>
                  <a:close/>
                </a:path>
              </a:pathLst>
            </a:custGeom>
            <a:gradFill rotWithShape="0">
              <a:gsLst>
                <a:gs pos="0">
                  <a:schemeClr val="accent5"/>
                </a:gs>
                <a:gs pos="50000">
                  <a:schemeClr val="accent5">
                    <a:lumMod val="60000"/>
                    <a:lumOff val="40000"/>
                  </a:schemeClr>
                </a:gs>
                <a:gs pos="100000">
                  <a:schemeClr val="accent5"/>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55" name="Freeform 11">
              <a:extLst>
                <a:ext uri="{FF2B5EF4-FFF2-40B4-BE49-F238E27FC236}">
                  <a16:creationId xmlns:a16="http://schemas.microsoft.com/office/drawing/2014/main" id="{80FAADD1-6E80-B942-8859-0D0C79F16729}"/>
                </a:ext>
              </a:extLst>
            </p:cNvPr>
            <p:cNvSpPr>
              <a:spLocks/>
            </p:cNvSpPr>
            <p:nvPr/>
          </p:nvSpPr>
          <p:spPr bwMode="auto">
            <a:xfrm>
              <a:off x="1650359" y="1425482"/>
              <a:ext cx="4267438" cy="1613699"/>
            </a:xfrm>
            <a:custGeom>
              <a:avLst/>
              <a:gdLst/>
              <a:ahLst/>
              <a:cxnLst>
                <a:cxn ang="0">
                  <a:pos x="3896" y="1090"/>
                </a:cxn>
                <a:cxn ang="0">
                  <a:pos x="3886" y="1144"/>
                </a:cxn>
                <a:cxn ang="0">
                  <a:pos x="3864" y="1192"/>
                </a:cxn>
                <a:cxn ang="0">
                  <a:pos x="3830" y="1238"/>
                </a:cxn>
                <a:cxn ang="0">
                  <a:pos x="3730" y="1314"/>
                </a:cxn>
                <a:cxn ang="0">
                  <a:pos x="3592" y="1376"/>
                </a:cxn>
                <a:cxn ang="0">
                  <a:pos x="3420" y="1424"/>
                </a:cxn>
                <a:cxn ang="0">
                  <a:pos x="3218" y="1454"/>
                </a:cxn>
                <a:cxn ang="0">
                  <a:pos x="2994" y="1472"/>
                </a:cxn>
                <a:cxn ang="0">
                  <a:pos x="2750" y="1474"/>
                </a:cxn>
                <a:cxn ang="0">
                  <a:pos x="2490" y="1460"/>
                </a:cxn>
                <a:cxn ang="0">
                  <a:pos x="2222" y="1434"/>
                </a:cxn>
                <a:cxn ang="0">
                  <a:pos x="1948" y="1394"/>
                </a:cxn>
                <a:cxn ang="0">
                  <a:pos x="1676" y="1340"/>
                </a:cxn>
                <a:cxn ang="0">
                  <a:pos x="1408" y="1272"/>
                </a:cxn>
                <a:cxn ang="0">
                  <a:pos x="1148" y="1190"/>
                </a:cxn>
                <a:cxn ang="0">
                  <a:pos x="904" y="1096"/>
                </a:cxn>
                <a:cxn ang="0">
                  <a:pos x="680" y="990"/>
                </a:cxn>
                <a:cxn ang="0">
                  <a:pos x="478" y="870"/>
                </a:cxn>
                <a:cxn ang="0">
                  <a:pos x="306" y="738"/>
                </a:cxn>
                <a:cxn ang="0">
                  <a:pos x="168" y="594"/>
                </a:cxn>
                <a:cxn ang="0">
                  <a:pos x="68" y="438"/>
                </a:cxn>
                <a:cxn ang="0">
                  <a:pos x="34" y="356"/>
                </a:cxn>
                <a:cxn ang="0">
                  <a:pos x="12" y="272"/>
                </a:cxn>
                <a:cxn ang="0">
                  <a:pos x="2" y="184"/>
                </a:cxn>
                <a:cxn ang="0">
                  <a:pos x="0" y="0"/>
                </a:cxn>
                <a:cxn ang="0">
                  <a:pos x="6" y="88"/>
                </a:cxn>
                <a:cxn ang="0">
                  <a:pos x="26" y="174"/>
                </a:cxn>
                <a:cxn ang="0">
                  <a:pos x="56" y="258"/>
                </a:cxn>
                <a:cxn ang="0">
                  <a:pos x="130" y="390"/>
                </a:cxn>
                <a:cxn ang="0">
                  <a:pos x="256" y="538"/>
                </a:cxn>
                <a:cxn ang="0">
                  <a:pos x="418" y="674"/>
                </a:cxn>
                <a:cxn ang="0">
                  <a:pos x="610" y="798"/>
                </a:cxn>
                <a:cxn ang="0">
                  <a:pos x="828" y="908"/>
                </a:cxn>
                <a:cxn ang="0">
                  <a:pos x="1066" y="1006"/>
                </a:cxn>
                <a:cxn ang="0">
                  <a:pos x="1320" y="1092"/>
                </a:cxn>
                <a:cxn ang="0">
                  <a:pos x="1586" y="1164"/>
                </a:cxn>
                <a:cxn ang="0">
                  <a:pos x="1858" y="1224"/>
                </a:cxn>
                <a:cxn ang="0">
                  <a:pos x="2132" y="1268"/>
                </a:cxn>
                <a:cxn ang="0">
                  <a:pos x="2402" y="1300"/>
                </a:cxn>
                <a:cxn ang="0">
                  <a:pos x="2664" y="1318"/>
                </a:cxn>
                <a:cxn ang="0">
                  <a:pos x="2914" y="1320"/>
                </a:cxn>
                <a:cxn ang="0">
                  <a:pos x="3146" y="1308"/>
                </a:cxn>
                <a:cxn ang="0">
                  <a:pos x="3356" y="1282"/>
                </a:cxn>
                <a:cxn ang="0">
                  <a:pos x="3538" y="1240"/>
                </a:cxn>
                <a:cxn ang="0">
                  <a:pos x="3688" y="1184"/>
                </a:cxn>
                <a:cxn ang="0">
                  <a:pos x="3800" y="1112"/>
                </a:cxn>
                <a:cxn ang="0">
                  <a:pos x="3854" y="1054"/>
                </a:cxn>
                <a:cxn ang="0">
                  <a:pos x="3880" y="1006"/>
                </a:cxn>
                <a:cxn ang="0">
                  <a:pos x="3894" y="956"/>
                </a:cxn>
                <a:cxn ang="0">
                  <a:pos x="3898" y="1072"/>
                </a:cxn>
              </a:cxnLst>
              <a:rect l="0" t="0" r="r" b="b"/>
              <a:pathLst>
                <a:path w="3898" h="1474">
                  <a:moveTo>
                    <a:pt x="3898" y="1072"/>
                  </a:moveTo>
                  <a:lnTo>
                    <a:pt x="3898" y="1072"/>
                  </a:lnTo>
                  <a:lnTo>
                    <a:pt x="3896" y="1090"/>
                  </a:lnTo>
                  <a:lnTo>
                    <a:pt x="3894" y="1108"/>
                  </a:lnTo>
                  <a:lnTo>
                    <a:pt x="3890" y="1126"/>
                  </a:lnTo>
                  <a:lnTo>
                    <a:pt x="3886" y="1144"/>
                  </a:lnTo>
                  <a:lnTo>
                    <a:pt x="3880" y="1160"/>
                  </a:lnTo>
                  <a:lnTo>
                    <a:pt x="3872" y="1176"/>
                  </a:lnTo>
                  <a:lnTo>
                    <a:pt x="3864" y="1192"/>
                  </a:lnTo>
                  <a:lnTo>
                    <a:pt x="3854" y="1208"/>
                  </a:lnTo>
                  <a:lnTo>
                    <a:pt x="3842" y="1222"/>
                  </a:lnTo>
                  <a:lnTo>
                    <a:pt x="3830" y="1238"/>
                  </a:lnTo>
                  <a:lnTo>
                    <a:pt x="3800" y="1264"/>
                  </a:lnTo>
                  <a:lnTo>
                    <a:pt x="3768" y="1290"/>
                  </a:lnTo>
                  <a:lnTo>
                    <a:pt x="3730" y="1314"/>
                  </a:lnTo>
                  <a:lnTo>
                    <a:pt x="3688" y="1338"/>
                  </a:lnTo>
                  <a:lnTo>
                    <a:pt x="3642" y="1358"/>
                  </a:lnTo>
                  <a:lnTo>
                    <a:pt x="3592" y="1376"/>
                  </a:lnTo>
                  <a:lnTo>
                    <a:pt x="3538" y="1394"/>
                  </a:lnTo>
                  <a:lnTo>
                    <a:pt x="3480" y="1410"/>
                  </a:lnTo>
                  <a:lnTo>
                    <a:pt x="3420" y="1424"/>
                  </a:lnTo>
                  <a:lnTo>
                    <a:pt x="3356" y="1436"/>
                  </a:lnTo>
                  <a:lnTo>
                    <a:pt x="3288" y="1446"/>
                  </a:lnTo>
                  <a:lnTo>
                    <a:pt x="3218" y="1454"/>
                  </a:lnTo>
                  <a:lnTo>
                    <a:pt x="3146" y="1462"/>
                  </a:lnTo>
                  <a:lnTo>
                    <a:pt x="3070" y="1468"/>
                  </a:lnTo>
                  <a:lnTo>
                    <a:pt x="2994" y="1472"/>
                  </a:lnTo>
                  <a:lnTo>
                    <a:pt x="2914" y="1474"/>
                  </a:lnTo>
                  <a:lnTo>
                    <a:pt x="2832" y="1474"/>
                  </a:lnTo>
                  <a:lnTo>
                    <a:pt x="2750" y="1474"/>
                  </a:lnTo>
                  <a:lnTo>
                    <a:pt x="2664" y="1470"/>
                  </a:lnTo>
                  <a:lnTo>
                    <a:pt x="2578" y="1466"/>
                  </a:lnTo>
                  <a:lnTo>
                    <a:pt x="2490" y="1460"/>
                  </a:lnTo>
                  <a:lnTo>
                    <a:pt x="2402" y="1454"/>
                  </a:lnTo>
                  <a:lnTo>
                    <a:pt x="2312" y="1444"/>
                  </a:lnTo>
                  <a:lnTo>
                    <a:pt x="2222" y="1434"/>
                  </a:lnTo>
                  <a:lnTo>
                    <a:pt x="2132" y="1422"/>
                  </a:lnTo>
                  <a:lnTo>
                    <a:pt x="2040" y="1408"/>
                  </a:lnTo>
                  <a:lnTo>
                    <a:pt x="1948" y="1394"/>
                  </a:lnTo>
                  <a:lnTo>
                    <a:pt x="1858" y="1376"/>
                  </a:lnTo>
                  <a:lnTo>
                    <a:pt x="1766" y="1358"/>
                  </a:lnTo>
                  <a:lnTo>
                    <a:pt x="1676" y="1340"/>
                  </a:lnTo>
                  <a:lnTo>
                    <a:pt x="1586" y="1318"/>
                  </a:lnTo>
                  <a:lnTo>
                    <a:pt x="1496" y="1296"/>
                  </a:lnTo>
                  <a:lnTo>
                    <a:pt x="1408" y="1272"/>
                  </a:lnTo>
                  <a:lnTo>
                    <a:pt x="1320" y="1246"/>
                  </a:lnTo>
                  <a:lnTo>
                    <a:pt x="1234" y="1218"/>
                  </a:lnTo>
                  <a:lnTo>
                    <a:pt x="1148" y="1190"/>
                  </a:lnTo>
                  <a:lnTo>
                    <a:pt x="1066" y="1160"/>
                  </a:lnTo>
                  <a:lnTo>
                    <a:pt x="984" y="1128"/>
                  </a:lnTo>
                  <a:lnTo>
                    <a:pt x="904" y="1096"/>
                  </a:lnTo>
                  <a:lnTo>
                    <a:pt x="828" y="1062"/>
                  </a:lnTo>
                  <a:lnTo>
                    <a:pt x="752" y="1026"/>
                  </a:lnTo>
                  <a:lnTo>
                    <a:pt x="680" y="990"/>
                  </a:lnTo>
                  <a:lnTo>
                    <a:pt x="610" y="950"/>
                  </a:lnTo>
                  <a:lnTo>
                    <a:pt x="542" y="910"/>
                  </a:lnTo>
                  <a:lnTo>
                    <a:pt x="478" y="870"/>
                  </a:lnTo>
                  <a:lnTo>
                    <a:pt x="418" y="828"/>
                  </a:lnTo>
                  <a:lnTo>
                    <a:pt x="360" y="784"/>
                  </a:lnTo>
                  <a:lnTo>
                    <a:pt x="306" y="738"/>
                  </a:lnTo>
                  <a:lnTo>
                    <a:pt x="256" y="692"/>
                  </a:lnTo>
                  <a:lnTo>
                    <a:pt x="210" y="644"/>
                  </a:lnTo>
                  <a:lnTo>
                    <a:pt x="168" y="594"/>
                  </a:lnTo>
                  <a:lnTo>
                    <a:pt x="130" y="544"/>
                  </a:lnTo>
                  <a:lnTo>
                    <a:pt x="96" y="492"/>
                  </a:lnTo>
                  <a:lnTo>
                    <a:pt x="68" y="438"/>
                  </a:lnTo>
                  <a:lnTo>
                    <a:pt x="56" y="412"/>
                  </a:lnTo>
                  <a:lnTo>
                    <a:pt x="44" y="384"/>
                  </a:lnTo>
                  <a:lnTo>
                    <a:pt x="34" y="356"/>
                  </a:lnTo>
                  <a:lnTo>
                    <a:pt x="26" y="328"/>
                  </a:lnTo>
                  <a:lnTo>
                    <a:pt x="18" y="300"/>
                  </a:lnTo>
                  <a:lnTo>
                    <a:pt x="12" y="272"/>
                  </a:lnTo>
                  <a:lnTo>
                    <a:pt x="6" y="242"/>
                  </a:lnTo>
                  <a:lnTo>
                    <a:pt x="4" y="212"/>
                  </a:lnTo>
                  <a:lnTo>
                    <a:pt x="2" y="184"/>
                  </a:lnTo>
                  <a:lnTo>
                    <a:pt x="0" y="154"/>
                  </a:lnTo>
                  <a:lnTo>
                    <a:pt x="0" y="0"/>
                  </a:lnTo>
                  <a:lnTo>
                    <a:pt x="0" y="0"/>
                  </a:lnTo>
                  <a:lnTo>
                    <a:pt x="2" y="30"/>
                  </a:lnTo>
                  <a:lnTo>
                    <a:pt x="4" y="60"/>
                  </a:lnTo>
                  <a:lnTo>
                    <a:pt x="6" y="88"/>
                  </a:lnTo>
                  <a:lnTo>
                    <a:pt x="12" y="118"/>
                  </a:lnTo>
                  <a:lnTo>
                    <a:pt x="18" y="146"/>
                  </a:lnTo>
                  <a:lnTo>
                    <a:pt x="26" y="174"/>
                  </a:lnTo>
                  <a:lnTo>
                    <a:pt x="34" y="202"/>
                  </a:lnTo>
                  <a:lnTo>
                    <a:pt x="44" y="230"/>
                  </a:lnTo>
                  <a:lnTo>
                    <a:pt x="56" y="258"/>
                  </a:lnTo>
                  <a:lnTo>
                    <a:pt x="68" y="286"/>
                  </a:lnTo>
                  <a:lnTo>
                    <a:pt x="96" y="338"/>
                  </a:lnTo>
                  <a:lnTo>
                    <a:pt x="130" y="390"/>
                  </a:lnTo>
                  <a:lnTo>
                    <a:pt x="168" y="440"/>
                  </a:lnTo>
                  <a:lnTo>
                    <a:pt x="210" y="490"/>
                  </a:lnTo>
                  <a:lnTo>
                    <a:pt x="256" y="538"/>
                  </a:lnTo>
                  <a:lnTo>
                    <a:pt x="306" y="584"/>
                  </a:lnTo>
                  <a:lnTo>
                    <a:pt x="360" y="630"/>
                  </a:lnTo>
                  <a:lnTo>
                    <a:pt x="418" y="674"/>
                  </a:lnTo>
                  <a:lnTo>
                    <a:pt x="478" y="716"/>
                  </a:lnTo>
                  <a:lnTo>
                    <a:pt x="542" y="758"/>
                  </a:lnTo>
                  <a:lnTo>
                    <a:pt x="610" y="798"/>
                  </a:lnTo>
                  <a:lnTo>
                    <a:pt x="680" y="836"/>
                  </a:lnTo>
                  <a:lnTo>
                    <a:pt x="752" y="872"/>
                  </a:lnTo>
                  <a:lnTo>
                    <a:pt x="828" y="908"/>
                  </a:lnTo>
                  <a:lnTo>
                    <a:pt x="904" y="942"/>
                  </a:lnTo>
                  <a:lnTo>
                    <a:pt x="984" y="976"/>
                  </a:lnTo>
                  <a:lnTo>
                    <a:pt x="1066" y="1006"/>
                  </a:lnTo>
                  <a:lnTo>
                    <a:pt x="1148" y="1036"/>
                  </a:lnTo>
                  <a:lnTo>
                    <a:pt x="1234" y="1066"/>
                  </a:lnTo>
                  <a:lnTo>
                    <a:pt x="1320" y="1092"/>
                  </a:lnTo>
                  <a:lnTo>
                    <a:pt x="1408" y="1118"/>
                  </a:lnTo>
                  <a:lnTo>
                    <a:pt x="1496" y="1142"/>
                  </a:lnTo>
                  <a:lnTo>
                    <a:pt x="1586" y="1164"/>
                  </a:lnTo>
                  <a:lnTo>
                    <a:pt x="1676" y="1186"/>
                  </a:lnTo>
                  <a:lnTo>
                    <a:pt x="1766" y="1206"/>
                  </a:lnTo>
                  <a:lnTo>
                    <a:pt x="1858" y="1224"/>
                  </a:lnTo>
                  <a:lnTo>
                    <a:pt x="1948" y="1240"/>
                  </a:lnTo>
                  <a:lnTo>
                    <a:pt x="2040" y="1256"/>
                  </a:lnTo>
                  <a:lnTo>
                    <a:pt x="2132" y="1268"/>
                  </a:lnTo>
                  <a:lnTo>
                    <a:pt x="2222" y="1280"/>
                  </a:lnTo>
                  <a:lnTo>
                    <a:pt x="2312" y="1292"/>
                  </a:lnTo>
                  <a:lnTo>
                    <a:pt x="2402" y="1300"/>
                  </a:lnTo>
                  <a:lnTo>
                    <a:pt x="2490" y="1308"/>
                  </a:lnTo>
                  <a:lnTo>
                    <a:pt x="2578" y="1314"/>
                  </a:lnTo>
                  <a:lnTo>
                    <a:pt x="2664" y="1318"/>
                  </a:lnTo>
                  <a:lnTo>
                    <a:pt x="2750" y="1320"/>
                  </a:lnTo>
                  <a:lnTo>
                    <a:pt x="2832" y="1320"/>
                  </a:lnTo>
                  <a:lnTo>
                    <a:pt x="2914" y="1320"/>
                  </a:lnTo>
                  <a:lnTo>
                    <a:pt x="2994" y="1318"/>
                  </a:lnTo>
                  <a:lnTo>
                    <a:pt x="3070" y="1314"/>
                  </a:lnTo>
                  <a:lnTo>
                    <a:pt x="3146" y="1308"/>
                  </a:lnTo>
                  <a:lnTo>
                    <a:pt x="3218" y="1302"/>
                  </a:lnTo>
                  <a:lnTo>
                    <a:pt x="3288" y="1292"/>
                  </a:lnTo>
                  <a:lnTo>
                    <a:pt x="3356" y="1282"/>
                  </a:lnTo>
                  <a:lnTo>
                    <a:pt x="3420" y="1270"/>
                  </a:lnTo>
                  <a:lnTo>
                    <a:pt x="3480" y="1256"/>
                  </a:lnTo>
                  <a:lnTo>
                    <a:pt x="3538" y="1240"/>
                  </a:lnTo>
                  <a:lnTo>
                    <a:pt x="3592" y="1224"/>
                  </a:lnTo>
                  <a:lnTo>
                    <a:pt x="3642" y="1204"/>
                  </a:lnTo>
                  <a:lnTo>
                    <a:pt x="3688" y="1184"/>
                  </a:lnTo>
                  <a:lnTo>
                    <a:pt x="3730" y="1162"/>
                  </a:lnTo>
                  <a:lnTo>
                    <a:pt x="3768" y="1138"/>
                  </a:lnTo>
                  <a:lnTo>
                    <a:pt x="3800" y="1112"/>
                  </a:lnTo>
                  <a:lnTo>
                    <a:pt x="3830" y="1084"/>
                  </a:lnTo>
                  <a:lnTo>
                    <a:pt x="3842" y="1070"/>
                  </a:lnTo>
                  <a:lnTo>
                    <a:pt x="3854" y="1054"/>
                  </a:lnTo>
                  <a:lnTo>
                    <a:pt x="3864" y="1038"/>
                  </a:lnTo>
                  <a:lnTo>
                    <a:pt x="3872" y="1024"/>
                  </a:lnTo>
                  <a:lnTo>
                    <a:pt x="3880" y="1006"/>
                  </a:lnTo>
                  <a:lnTo>
                    <a:pt x="3886" y="990"/>
                  </a:lnTo>
                  <a:lnTo>
                    <a:pt x="3890" y="974"/>
                  </a:lnTo>
                  <a:lnTo>
                    <a:pt x="3894" y="956"/>
                  </a:lnTo>
                  <a:lnTo>
                    <a:pt x="3896" y="938"/>
                  </a:lnTo>
                  <a:lnTo>
                    <a:pt x="3898" y="918"/>
                  </a:lnTo>
                  <a:lnTo>
                    <a:pt x="3898" y="1072"/>
                  </a:lnTo>
                  <a:close/>
                </a:path>
              </a:pathLst>
            </a:custGeom>
            <a:gradFill rotWithShape="0">
              <a:gsLst>
                <a:gs pos="0">
                  <a:schemeClr val="accent5"/>
                </a:gs>
                <a:gs pos="50000">
                  <a:schemeClr val="accent5">
                    <a:lumMod val="60000"/>
                    <a:lumOff val="40000"/>
                  </a:schemeClr>
                </a:gs>
                <a:gs pos="100000">
                  <a:schemeClr val="accent5"/>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56" name="Freeform 11">
              <a:extLst>
                <a:ext uri="{FF2B5EF4-FFF2-40B4-BE49-F238E27FC236}">
                  <a16:creationId xmlns:a16="http://schemas.microsoft.com/office/drawing/2014/main" id="{50340ABC-0E60-3947-95CD-C436AAD94320}"/>
                </a:ext>
              </a:extLst>
            </p:cNvPr>
            <p:cNvSpPr>
              <a:spLocks/>
            </p:cNvSpPr>
            <p:nvPr/>
          </p:nvSpPr>
          <p:spPr bwMode="auto">
            <a:xfrm>
              <a:off x="1374775" y="299682"/>
              <a:ext cx="4803614" cy="1816450"/>
            </a:xfrm>
            <a:custGeom>
              <a:avLst/>
              <a:gdLst/>
              <a:ahLst/>
              <a:cxnLst>
                <a:cxn ang="0">
                  <a:pos x="3896" y="1090"/>
                </a:cxn>
                <a:cxn ang="0">
                  <a:pos x="3886" y="1144"/>
                </a:cxn>
                <a:cxn ang="0">
                  <a:pos x="3864" y="1192"/>
                </a:cxn>
                <a:cxn ang="0">
                  <a:pos x="3830" y="1238"/>
                </a:cxn>
                <a:cxn ang="0">
                  <a:pos x="3730" y="1314"/>
                </a:cxn>
                <a:cxn ang="0">
                  <a:pos x="3592" y="1376"/>
                </a:cxn>
                <a:cxn ang="0">
                  <a:pos x="3420" y="1424"/>
                </a:cxn>
                <a:cxn ang="0">
                  <a:pos x="3218" y="1454"/>
                </a:cxn>
                <a:cxn ang="0">
                  <a:pos x="2994" y="1472"/>
                </a:cxn>
                <a:cxn ang="0">
                  <a:pos x="2750" y="1474"/>
                </a:cxn>
                <a:cxn ang="0">
                  <a:pos x="2490" y="1460"/>
                </a:cxn>
                <a:cxn ang="0">
                  <a:pos x="2222" y="1434"/>
                </a:cxn>
                <a:cxn ang="0">
                  <a:pos x="1948" y="1394"/>
                </a:cxn>
                <a:cxn ang="0">
                  <a:pos x="1676" y="1340"/>
                </a:cxn>
                <a:cxn ang="0">
                  <a:pos x="1408" y="1272"/>
                </a:cxn>
                <a:cxn ang="0">
                  <a:pos x="1148" y="1190"/>
                </a:cxn>
                <a:cxn ang="0">
                  <a:pos x="904" y="1096"/>
                </a:cxn>
                <a:cxn ang="0">
                  <a:pos x="680" y="990"/>
                </a:cxn>
                <a:cxn ang="0">
                  <a:pos x="478" y="870"/>
                </a:cxn>
                <a:cxn ang="0">
                  <a:pos x="306" y="738"/>
                </a:cxn>
                <a:cxn ang="0">
                  <a:pos x="168" y="594"/>
                </a:cxn>
                <a:cxn ang="0">
                  <a:pos x="68" y="438"/>
                </a:cxn>
                <a:cxn ang="0">
                  <a:pos x="34" y="356"/>
                </a:cxn>
                <a:cxn ang="0">
                  <a:pos x="12" y="272"/>
                </a:cxn>
                <a:cxn ang="0">
                  <a:pos x="2" y="184"/>
                </a:cxn>
                <a:cxn ang="0">
                  <a:pos x="0" y="0"/>
                </a:cxn>
                <a:cxn ang="0">
                  <a:pos x="6" y="88"/>
                </a:cxn>
                <a:cxn ang="0">
                  <a:pos x="26" y="174"/>
                </a:cxn>
                <a:cxn ang="0">
                  <a:pos x="56" y="258"/>
                </a:cxn>
                <a:cxn ang="0">
                  <a:pos x="130" y="390"/>
                </a:cxn>
                <a:cxn ang="0">
                  <a:pos x="256" y="538"/>
                </a:cxn>
                <a:cxn ang="0">
                  <a:pos x="418" y="674"/>
                </a:cxn>
                <a:cxn ang="0">
                  <a:pos x="610" y="798"/>
                </a:cxn>
                <a:cxn ang="0">
                  <a:pos x="828" y="908"/>
                </a:cxn>
                <a:cxn ang="0">
                  <a:pos x="1066" y="1006"/>
                </a:cxn>
                <a:cxn ang="0">
                  <a:pos x="1320" y="1092"/>
                </a:cxn>
                <a:cxn ang="0">
                  <a:pos x="1586" y="1164"/>
                </a:cxn>
                <a:cxn ang="0">
                  <a:pos x="1858" y="1224"/>
                </a:cxn>
                <a:cxn ang="0">
                  <a:pos x="2132" y="1268"/>
                </a:cxn>
                <a:cxn ang="0">
                  <a:pos x="2402" y="1300"/>
                </a:cxn>
                <a:cxn ang="0">
                  <a:pos x="2664" y="1318"/>
                </a:cxn>
                <a:cxn ang="0">
                  <a:pos x="2914" y="1320"/>
                </a:cxn>
                <a:cxn ang="0">
                  <a:pos x="3146" y="1308"/>
                </a:cxn>
                <a:cxn ang="0">
                  <a:pos x="3356" y="1282"/>
                </a:cxn>
                <a:cxn ang="0">
                  <a:pos x="3538" y="1240"/>
                </a:cxn>
                <a:cxn ang="0">
                  <a:pos x="3688" y="1184"/>
                </a:cxn>
                <a:cxn ang="0">
                  <a:pos x="3800" y="1112"/>
                </a:cxn>
                <a:cxn ang="0">
                  <a:pos x="3854" y="1054"/>
                </a:cxn>
                <a:cxn ang="0">
                  <a:pos x="3880" y="1006"/>
                </a:cxn>
                <a:cxn ang="0">
                  <a:pos x="3894" y="956"/>
                </a:cxn>
                <a:cxn ang="0">
                  <a:pos x="3898" y="1072"/>
                </a:cxn>
              </a:cxnLst>
              <a:rect l="0" t="0" r="r" b="b"/>
              <a:pathLst>
                <a:path w="3898" h="1474">
                  <a:moveTo>
                    <a:pt x="3898" y="1072"/>
                  </a:moveTo>
                  <a:lnTo>
                    <a:pt x="3898" y="1072"/>
                  </a:lnTo>
                  <a:lnTo>
                    <a:pt x="3896" y="1090"/>
                  </a:lnTo>
                  <a:lnTo>
                    <a:pt x="3894" y="1108"/>
                  </a:lnTo>
                  <a:lnTo>
                    <a:pt x="3890" y="1126"/>
                  </a:lnTo>
                  <a:lnTo>
                    <a:pt x="3886" y="1144"/>
                  </a:lnTo>
                  <a:lnTo>
                    <a:pt x="3880" y="1160"/>
                  </a:lnTo>
                  <a:lnTo>
                    <a:pt x="3872" y="1176"/>
                  </a:lnTo>
                  <a:lnTo>
                    <a:pt x="3864" y="1192"/>
                  </a:lnTo>
                  <a:lnTo>
                    <a:pt x="3854" y="1208"/>
                  </a:lnTo>
                  <a:lnTo>
                    <a:pt x="3842" y="1222"/>
                  </a:lnTo>
                  <a:lnTo>
                    <a:pt x="3830" y="1238"/>
                  </a:lnTo>
                  <a:lnTo>
                    <a:pt x="3800" y="1264"/>
                  </a:lnTo>
                  <a:lnTo>
                    <a:pt x="3768" y="1290"/>
                  </a:lnTo>
                  <a:lnTo>
                    <a:pt x="3730" y="1314"/>
                  </a:lnTo>
                  <a:lnTo>
                    <a:pt x="3688" y="1338"/>
                  </a:lnTo>
                  <a:lnTo>
                    <a:pt x="3642" y="1358"/>
                  </a:lnTo>
                  <a:lnTo>
                    <a:pt x="3592" y="1376"/>
                  </a:lnTo>
                  <a:lnTo>
                    <a:pt x="3538" y="1394"/>
                  </a:lnTo>
                  <a:lnTo>
                    <a:pt x="3480" y="1410"/>
                  </a:lnTo>
                  <a:lnTo>
                    <a:pt x="3420" y="1424"/>
                  </a:lnTo>
                  <a:lnTo>
                    <a:pt x="3356" y="1436"/>
                  </a:lnTo>
                  <a:lnTo>
                    <a:pt x="3288" y="1446"/>
                  </a:lnTo>
                  <a:lnTo>
                    <a:pt x="3218" y="1454"/>
                  </a:lnTo>
                  <a:lnTo>
                    <a:pt x="3146" y="1462"/>
                  </a:lnTo>
                  <a:lnTo>
                    <a:pt x="3070" y="1468"/>
                  </a:lnTo>
                  <a:lnTo>
                    <a:pt x="2994" y="1472"/>
                  </a:lnTo>
                  <a:lnTo>
                    <a:pt x="2914" y="1474"/>
                  </a:lnTo>
                  <a:lnTo>
                    <a:pt x="2832" y="1474"/>
                  </a:lnTo>
                  <a:lnTo>
                    <a:pt x="2750" y="1474"/>
                  </a:lnTo>
                  <a:lnTo>
                    <a:pt x="2664" y="1470"/>
                  </a:lnTo>
                  <a:lnTo>
                    <a:pt x="2578" y="1466"/>
                  </a:lnTo>
                  <a:lnTo>
                    <a:pt x="2490" y="1460"/>
                  </a:lnTo>
                  <a:lnTo>
                    <a:pt x="2402" y="1454"/>
                  </a:lnTo>
                  <a:lnTo>
                    <a:pt x="2312" y="1444"/>
                  </a:lnTo>
                  <a:lnTo>
                    <a:pt x="2222" y="1434"/>
                  </a:lnTo>
                  <a:lnTo>
                    <a:pt x="2132" y="1422"/>
                  </a:lnTo>
                  <a:lnTo>
                    <a:pt x="2040" y="1408"/>
                  </a:lnTo>
                  <a:lnTo>
                    <a:pt x="1948" y="1394"/>
                  </a:lnTo>
                  <a:lnTo>
                    <a:pt x="1858" y="1376"/>
                  </a:lnTo>
                  <a:lnTo>
                    <a:pt x="1766" y="1358"/>
                  </a:lnTo>
                  <a:lnTo>
                    <a:pt x="1676" y="1340"/>
                  </a:lnTo>
                  <a:lnTo>
                    <a:pt x="1586" y="1318"/>
                  </a:lnTo>
                  <a:lnTo>
                    <a:pt x="1496" y="1296"/>
                  </a:lnTo>
                  <a:lnTo>
                    <a:pt x="1408" y="1272"/>
                  </a:lnTo>
                  <a:lnTo>
                    <a:pt x="1320" y="1246"/>
                  </a:lnTo>
                  <a:lnTo>
                    <a:pt x="1234" y="1218"/>
                  </a:lnTo>
                  <a:lnTo>
                    <a:pt x="1148" y="1190"/>
                  </a:lnTo>
                  <a:lnTo>
                    <a:pt x="1066" y="1160"/>
                  </a:lnTo>
                  <a:lnTo>
                    <a:pt x="984" y="1128"/>
                  </a:lnTo>
                  <a:lnTo>
                    <a:pt x="904" y="1096"/>
                  </a:lnTo>
                  <a:lnTo>
                    <a:pt x="828" y="1062"/>
                  </a:lnTo>
                  <a:lnTo>
                    <a:pt x="752" y="1026"/>
                  </a:lnTo>
                  <a:lnTo>
                    <a:pt x="680" y="990"/>
                  </a:lnTo>
                  <a:lnTo>
                    <a:pt x="610" y="950"/>
                  </a:lnTo>
                  <a:lnTo>
                    <a:pt x="542" y="910"/>
                  </a:lnTo>
                  <a:lnTo>
                    <a:pt x="478" y="870"/>
                  </a:lnTo>
                  <a:lnTo>
                    <a:pt x="418" y="828"/>
                  </a:lnTo>
                  <a:lnTo>
                    <a:pt x="360" y="784"/>
                  </a:lnTo>
                  <a:lnTo>
                    <a:pt x="306" y="738"/>
                  </a:lnTo>
                  <a:lnTo>
                    <a:pt x="256" y="692"/>
                  </a:lnTo>
                  <a:lnTo>
                    <a:pt x="210" y="644"/>
                  </a:lnTo>
                  <a:lnTo>
                    <a:pt x="168" y="594"/>
                  </a:lnTo>
                  <a:lnTo>
                    <a:pt x="130" y="544"/>
                  </a:lnTo>
                  <a:lnTo>
                    <a:pt x="96" y="492"/>
                  </a:lnTo>
                  <a:lnTo>
                    <a:pt x="68" y="438"/>
                  </a:lnTo>
                  <a:lnTo>
                    <a:pt x="56" y="412"/>
                  </a:lnTo>
                  <a:lnTo>
                    <a:pt x="44" y="384"/>
                  </a:lnTo>
                  <a:lnTo>
                    <a:pt x="34" y="356"/>
                  </a:lnTo>
                  <a:lnTo>
                    <a:pt x="26" y="328"/>
                  </a:lnTo>
                  <a:lnTo>
                    <a:pt x="18" y="300"/>
                  </a:lnTo>
                  <a:lnTo>
                    <a:pt x="12" y="272"/>
                  </a:lnTo>
                  <a:lnTo>
                    <a:pt x="6" y="242"/>
                  </a:lnTo>
                  <a:lnTo>
                    <a:pt x="4" y="212"/>
                  </a:lnTo>
                  <a:lnTo>
                    <a:pt x="2" y="184"/>
                  </a:lnTo>
                  <a:lnTo>
                    <a:pt x="0" y="154"/>
                  </a:lnTo>
                  <a:lnTo>
                    <a:pt x="0" y="0"/>
                  </a:lnTo>
                  <a:lnTo>
                    <a:pt x="0" y="0"/>
                  </a:lnTo>
                  <a:lnTo>
                    <a:pt x="2" y="30"/>
                  </a:lnTo>
                  <a:lnTo>
                    <a:pt x="4" y="60"/>
                  </a:lnTo>
                  <a:lnTo>
                    <a:pt x="6" y="88"/>
                  </a:lnTo>
                  <a:lnTo>
                    <a:pt x="12" y="118"/>
                  </a:lnTo>
                  <a:lnTo>
                    <a:pt x="18" y="146"/>
                  </a:lnTo>
                  <a:lnTo>
                    <a:pt x="26" y="174"/>
                  </a:lnTo>
                  <a:lnTo>
                    <a:pt x="34" y="202"/>
                  </a:lnTo>
                  <a:lnTo>
                    <a:pt x="44" y="230"/>
                  </a:lnTo>
                  <a:lnTo>
                    <a:pt x="56" y="258"/>
                  </a:lnTo>
                  <a:lnTo>
                    <a:pt x="68" y="286"/>
                  </a:lnTo>
                  <a:lnTo>
                    <a:pt x="96" y="338"/>
                  </a:lnTo>
                  <a:lnTo>
                    <a:pt x="130" y="390"/>
                  </a:lnTo>
                  <a:lnTo>
                    <a:pt x="168" y="440"/>
                  </a:lnTo>
                  <a:lnTo>
                    <a:pt x="210" y="490"/>
                  </a:lnTo>
                  <a:lnTo>
                    <a:pt x="256" y="538"/>
                  </a:lnTo>
                  <a:lnTo>
                    <a:pt x="306" y="584"/>
                  </a:lnTo>
                  <a:lnTo>
                    <a:pt x="360" y="630"/>
                  </a:lnTo>
                  <a:lnTo>
                    <a:pt x="418" y="674"/>
                  </a:lnTo>
                  <a:lnTo>
                    <a:pt x="478" y="716"/>
                  </a:lnTo>
                  <a:lnTo>
                    <a:pt x="542" y="758"/>
                  </a:lnTo>
                  <a:lnTo>
                    <a:pt x="610" y="798"/>
                  </a:lnTo>
                  <a:lnTo>
                    <a:pt x="680" y="836"/>
                  </a:lnTo>
                  <a:lnTo>
                    <a:pt x="752" y="872"/>
                  </a:lnTo>
                  <a:lnTo>
                    <a:pt x="828" y="908"/>
                  </a:lnTo>
                  <a:lnTo>
                    <a:pt x="904" y="942"/>
                  </a:lnTo>
                  <a:lnTo>
                    <a:pt x="984" y="976"/>
                  </a:lnTo>
                  <a:lnTo>
                    <a:pt x="1066" y="1006"/>
                  </a:lnTo>
                  <a:lnTo>
                    <a:pt x="1148" y="1036"/>
                  </a:lnTo>
                  <a:lnTo>
                    <a:pt x="1234" y="1066"/>
                  </a:lnTo>
                  <a:lnTo>
                    <a:pt x="1320" y="1092"/>
                  </a:lnTo>
                  <a:lnTo>
                    <a:pt x="1408" y="1118"/>
                  </a:lnTo>
                  <a:lnTo>
                    <a:pt x="1496" y="1142"/>
                  </a:lnTo>
                  <a:lnTo>
                    <a:pt x="1586" y="1164"/>
                  </a:lnTo>
                  <a:lnTo>
                    <a:pt x="1676" y="1186"/>
                  </a:lnTo>
                  <a:lnTo>
                    <a:pt x="1766" y="1206"/>
                  </a:lnTo>
                  <a:lnTo>
                    <a:pt x="1858" y="1224"/>
                  </a:lnTo>
                  <a:lnTo>
                    <a:pt x="1948" y="1240"/>
                  </a:lnTo>
                  <a:lnTo>
                    <a:pt x="2040" y="1256"/>
                  </a:lnTo>
                  <a:lnTo>
                    <a:pt x="2132" y="1268"/>
                  </a:lnTo>
                  <a:lnTo>
                    <a:pt x="2222" y="1280"/>
                  </a:lnTo>
                  <a:lnTo>
                    <a:pt x="2312" y="1292"/>
                  </a:lnTo>
                  <a:lnTo>
                    <a:pt x="2402" y="1300"/>
                  </a:lnTo>
                  <a:lnTo>
                    <a:pt x="2490" y="1308"/>
                  </a:lnTo>
                  <a:lnTo>
                    <a:pt x="2578" y="1314"/>
                  </a:lnTo>
                  <a:lnTo>
                    <a:pt x="2664" y="1318"/>
                  </a:lnTo>
                  <a:lnTo>
                    <a:pt x="2750" y="1320"/>
                  </a:lnTo>
                  <a:lnTo>
                    <a:pt x="2832" y="1320"/>
                  </a:lnTo>
                  <a:lnTo>
                    <a:pt x="2914" y="1320"/>
                  </a:lnTo>
                  <a:lnTo>
                    <a:pt x="2994" y="1318"/>
                  </a:lnTo>
                  <a:lnTo>
                    <a:pt x="3070" y="1314"/>
                  </a:lnTo>
                  <a:lnTo>
                    <a:pt x="3146" y="1308"/>
                  </a:lnTo>
                  <a:lnTo>
                    <a:pt x="3218" y="1302"/>
                  </a:lnTo>
                  <a:lnTo>
                    <a:pt x="3288" y="1292"/>
                  </a:lnTo>
                  <a:lnTo>
                    <a:pt x="3356" y="1282"/>
                  </a:lnTo>
                  <a:lnTo>
                    <a:pt x="3420" y="1270"/>
                  </a:lnTo>
                  <a:lnTo>
                    <a:pt x="3480" y="1256"/>
                  </a:lnTo>
                  <a:lnTo>
                    <a:pt x="3538" y="1240"/>
                  </a:lnTo>
                  <a:lnTo>
                    <a:pt x="3592" y="1224"/>
                  </a:lnTo>
                  <a:lnTo>
                    <a:pt x="3642" y="1204"/>
                  </a:lnTo>
                  <a:lnTo>
                    <a:pt x="3688" y="1184"/>
                  </a:lnTo>
                  <a:lnTo>
                    <a:pt x="3730" y="1162"/>
                  </a:lnTo>
                  <a:lnTo>
                    <a:pt x="3768" y="1138"/>
                  </a:lnTo>
                  <a:lnTo>
                    <a:pt x="3800" y="1112"/>
                  </a:lnTo>
                  <a:lnTo>
                    <a:pt x="3830" y="1084"/>
                  </a:lnTo>
                  <a:lnTo>
                    <a:pt x="3842" y="1070"/>
                  </a:lnTo>
                  <a:lnTo>
                    <a:pt x="3854" y="1054"/>
                  </a:lnTo>
                  <a:lnTo>
                    <a:pt x="3864" y="1038"/>
                  </a:lnTo>
                  <a:lnTo>
                    <a:pt x="3872" y="1024"/>
                  </a:lnTo>
                  <a:lnTo>
                    <a:pt x="3880" y="1006"/>
                  </a:lnTo>
                  <a:lnTo>
                    <a:pt x="3886" y="990"/>
                  </a:lnTo>
                  <a:lnTo>
                    <a:pt x="3890" y="974"/>
                  </a:lnTo>
                  <a:lnTo>
                    <a:pt x="3894" y="956"/>
                  </a:lnTo>
                  <a:lnTo>
                    <a:pt x="3896" y="938"/>
                  </a:lnTo>
                  <a:lnTo>
                    <a:pt x="3898" y="918"/>
                  </a:lnTo>
                  <a:lnTo>
                    <a:pt x="3898" y="1072"/>
                  </a:lnTo>
                  <a:close/>
                </a:path>
              </a:pathLst>
            </a:custGeom>
            <a:gradFill rotWithShape="0">
              <a:gsLst>
                <a:gs pos="0">
                  <a:schemeClr val="accent5"/>
                </a:gs>
                <a:gs pos="50000">
                  <a:schemeClr val="accent5">
                    <a:lumMod val="60000"/>
                    <a:lumOff val="40000"/>
                  </a:schemeClr>
                </a:gs>
                <a:gs pos="100000">
                  <a:schemeClr val="accent5"/>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sp>
          <p:nvSpPr>
            <p:cNvPr id="57" name="Freeform 11">
              <a:extLst>
                <a:ext uri="{FF2B5EF4-FFF2-40B4-BE49-F238E27FC236}">
                  <a16:creationId xmlns:a16="http://schemas.microsoft.com/office/drawing/2014/main" id="{2A9AF427-43B2-8C4E-B6B8-0EBBCC3E82B2}"/>
                </a:ext>
              </a:extLst>
            </p:cNvPr>
            <p:cNvSpPr>
              <a:spLocks/>
            </p:cNvSpPr>
            <p:nvPr/>
          </p:nvSpPr>
          <p:spPr bwMode="auto">
            <a:xfrm>
              <a:off x="1059549" y="-953922"/>
              <a:ext cx="5433366" cy="2054586"/>
            </a:xfrm>
            <a:custGeom>
              <a:avLst/>
              <a:gdLst/>
              <a:ahLst/>
              <a:cxnLst>
                <a:cxn ang="0">
                  <a:pos x="3896" y="1090"/>
                </a:cxn>
                <a:cxn ang="0">
                  <a:pos x="3886" y="1144"/>
                </a:cxn>
                <a:cxn ang="0">
                  <a:pos x="3864" y="1192"/>
                </a:cxn>
                <a:cxn ang="0">
                  <a:pos x="3830" y="1238"/>
                </a:cxn>
                <a:cxn ang="0">
                  <a:pos x="3730" y="1314"/>
                </a:cxn>
                <a:cxn ang="0">
                  <a:pos x="3592" y="1376"/>
                </a:cxn>
                <a:cxn ang="0">
                  <a:pos x="3420" y="1424"/>
                </a:cxn>
                <a:cxn ang="0">
                  <a:pos x="3218" y="1454"/>
                </a:cxn>
                <a:cxn ang="0">
                  <a:pos x="2994" y="1472"/>
                </a:cxn>
                <a:cxn ang="0">
                  <a:pos x="2750" y="1474"/>
                </a:cxn>
                <a:cxn ang="0">
                  <a:pos x="2490" y="1460"/>
                </a:cxn>
                <a:cxn ang="0">
                  <a:pos x="2222" y="1434"/>
                </a:cxn>
                <a:cxn ang="0">
                  <a:pos x="1948" y="1394"/>
                </a:cxn>
                <a:cxn ang="0">
                  <a:pos x="1676" y="1340"/>
                </a:cxn>
                <a:cxn ang="0">
                  <a:pos x="1408" y="1272"/>
                </a:cxn>
                <a:cxn ang="0">
                  <a:pos x="1148" y="1190"/>
                </a:cxn>
                <a:cxn ang="0">
                  <a:pos x="904" y="1096"/>
                </a:cxn>
                <a:cxn ang="0">
                  <a:pos x="680" y="990"/>
                </a:cxn>
                <a:cxn ang="0">
                  <a:pos x="478" y="870"/>
                </a:cxn>
                <a:cxn ang="0">
                  <a:pos x="306" y="738"/>
                </a:cxn>
                <a:cxn ang="0">
                  <a:pos x="168" y="594"/>
                </a:cxn>
                <a:cxn ang="0">
                  <a:pos x="68" y="438"/>
                </a:cxn>
                <a:cxn ang="0">
                  <a:pos x="34" y="356"/>
                </a:cxn>
                <a:cxn ang="0">
                  <a:pos x="12" y="272"/>
                </a:cxn>
                <a:cxn ang="0">
                  <a:pos x="2" y="184"/>
                </a:cxn>
                <a:cxn ang="0">
                  <a:pos x="0" y="0"/>
                </a:cxn>
                <a:cxn ang="0">
                  <a:pos x="6" y="88"/>
                </a:cxn>
                <a:cxn ang="0">
                  <a:pos x="26" y="174"/>
                </a:cxn>
                <a:cxn ang="0">
                  <a:pos x="56" y="258"/>
                </a:cxn>
                <a:cxn ang="0">
                  <a:pos x="130" y="390"/>
                </a:cxn>
                <a:cxn ang="0">
                  <a:pos x="256" y="538"/>
                </a:cxn>
                <a:cxn ang="0">
                  <a:pos x="418" y="674"/>
                </a:cxn>
                <a:cxn ang="0">
                  <a:pos x="610" y="798"/>
                </a:cxn>
                <a:cxn ang="0">
                  <a:pos x="828" y="908"/>
                </a:cxn>
                <a:cxn ang="0">
                  <a:pos x="1066" y="1006"/>
                </a:cxn>
                <a:cxn ang="0">
                  <a:pos x="1320" y="1092"/>
                </a:cxn>
                <a:cxn ang="0">
                  <a:pos x="1586" y="1164"/>
                </a:cxn>
                <a:cxn ang="0">
                  <a:pos x="1858" y="1224"/>
                </a:cxn>
                <a:cxn ang="0">
                  <a:pos x="2132" y="1268"/>
                </a:cxn>
                <a:cxn ang="0">
                  <a:pos x="2402" y="1300"/>
                </a:cxn>
                <a:cxn ang="0">
                  <a:pos x="2664" y="1318"/>
                </a:cxn>
                <a:cxn ang="0">
                  <a:pos x="2914" y="1320"/>
                </a:cxn>
                <a:cxn ang="0">
                  <a:pos x="3146" y="1308"/>
                </a:cxn>
                <a:cxn ang="0">
                  <a:pos x="3356" y="1282"/>
                </a:cxn>
                <a:cxn ang="0">
                  <a:pos x="3538" y="1240"/>
                </a:cxn>
                <a:cxn ang="0">
                  <a:pos x="3688" y="1184"/>
                </a:cxn>
                <a:cxn ang="0">
                  <a:pos x="3800" y="1112"/>
                </a:cxn>
                <a:cxn ang="0">
                  <a:pos x="3854" y="1054"/>
                </a:cxn>
                <a:cxn ang="0">
                  <a:pos x="3880" y="1006"/>
                </a:cxn>
                <a:cxn ang="0">
                  <a:pos x="3894" y="956"/>
                </a:cxn>
                <a:cxn ang="0">
                  <a:pos x="3898" y="1072"/>
                </a:cxn>
              </a:cxnLst>
              <a:rect l="0" t="0" r="r" b="b"/>
              <a:pathLst>
                <a:path w="3898" h="1474">
                  <a:moveTo>
                    <a:pt x="3898" y="1072"/>
                  </a:moveTo>
                  <a:lnTo>
                    <a:pt x="3898" y="1072"/>
                  </a:lnTo>
                  <a:lnTo>
                    <a:pt x="3896" y="1090"/>
                  </a:lnTo>
                  <a:lnTo>
                    <a:pt x="3894" y="1108"/>
                  </a:lnTo>
                  <a:lnTo>
                    <a:pt x="3890" y="1126"/>
                  </a:lnTo>
                  <a:lnTo>
                    <a:pt x="3886" y="1144"/>
                  </a:lnTo>
                  <a:lnTo>
                    <a:pt x="3880" y="1160"/>
                  </a:lnTo>
                  <a:lnTo>
                    <a:pt x="3872" y="1176"/>
                  </a:lnTo>
                  <a:lnTo>
                    <a:pt x="3864" y="1192"/>
                  </a:lnTo>
                  <a:lnTo>
                    <a:pt x="3854" y="1208"/>
                  </a:lnTo>
                  <a:lnTo>
                    <a:pt x="3842" y="1222"/>
                  </a:lnTo>
                  <a:lnTo>
                    <a:pt x="3830" y="1238"/>
                  </a:lnTo>
                  <a:lnTo>
                    <a:pt x="3800" y="1264"/>
                  </a:lnTo>
                  <a:lnTo>
                    <a:pt x="3768" y="1290"/>
                  </a:lnTo>
                  <a:lnTo>
                    <a:pt x="3730" y="1314"/>
                  </a:lnTo>
                  <a:lnTo>
                    <a:pt x="3688" y="1338"/>
                  </a:lnTo>
                  <a:lnTo>
                    <a:pt x="3642" y="1358"/>
                  </a:lnTo>
                  <a:lnTo>
                    <a:pt x="3592" y="1376"/>
                  </a:lnTo>
                  <a:lnTo>
                    <a:pt x="3538" y="1394"/>
                  </a:lnTo>
                  <a:lnTo>
                    <a:pt x="3480" y="1410"/>
                  </a:lnTo>
                  <a:lnTo>
                    <a:pt x="3420" y="1424"/>
                  </a:lnTo>
                  <a:lnTo>
                    <a:pt x="3356" y="1436"/>
                  </a:lnTo>
                  <a:lnTo>
                    <a:pt x="3288" y="1446"/>
                  </a:lnTo>
                  <a:lnTo>
                    <a:pt x="3218" y="1454"/>
                  </a:lnTo>
                  <a:lnTo>
                    <a:pt x="3146" y="1462"/>
                  </a:lnTo>
                  <a:lnTo>
                    <a:pt x="3070" y="1468"/>
                  </a:lnTo>
                  <a:lnTo>
                    <a:pt x="2994" y="1472"/>
                  </a:lnTo>
                  <a:lnTo>
                    <a:pt x="2914" y="1474"/>
                  </a:lnTo>
                  <a:lnTo>
                    <a:pt x="2832" y="1474"/>
                  </a:lnTo>
                  <a:lnTo>
                    <a:pt x="2750" y="1474"/>
                  </a:lnTo>
                  <a:lnTo>
                    <a:pt x="2664" y="1470"/>
                  </a:lnTo>
                  <a:lnTo>
                    <a:pt x="2578" y="1466"/>
                  </a:lnTo>
                  <a:lnTo>
                    <a:pt x="2490" y="1460"/>
                  </a:lnTo>
                  <a:lnTo>
                    <a:pt x="2402" y="1454"/>
                  </a:lnTo>
                  <a:lnTo>
                    <a:pt x="2312" y="1444"/>
                  </a:lnTo>
                  <a:lnTo>
                    <a:pt x="2222" y="1434"/>
                  </a:lnTo>
                  <a:lnTo>
                    <a:pt x="2132" y="1422"/>
                  </a:lnTo>
                  <a:lnTo>
                    <a:pt x="2040" y="1408"/>
                  </a:lnTo>
                  <a:lnTo>
                    <a:pt x="1948" y="1394"/>
                  </a:lnTo>
                  <a:lnTo>
                    <a:pt x="1858" y="1376"/>
                  </a:lnTo>
                  <a:lnTo>
                    <a:pt x="1766" y="1358"/>
                  </a:lnTo>
                  <a:lnTo>
                    <a:pt x="1676" y="1340"/>
                  </a:lnTo>
                  <a:lnTo>
                    <a:pt x="1586" y="1318"/>
                  </a:lnTo>
                  <a:lnTo>
                    <a:pt x="1496" y="1296"/>
                  </a:lnTo>
                  <a:lnTo>
                    <a:pt x="1408" y="1272"/>
                  </a:lnTo>
                  <a:lnTo>
                    <a:pt x="1320" y="1246"/>
                  </a:lnTo>
                  <a:lnTo>
                    <a:pt x="1234" y="1218"/>
                  </a:lnTo>
                  <a:lnTo>
                    <a:pt x="1148" y="1190"/>
                  </a:lnTo>
                  <a:lnTo>
                    <a:pt x="1066" y="1160"/>
                  </a:lnTo>
                  <a:lnTo>
                    <a:pt x="984" y="1128"/>
                  </a:lnTo>
                  <a:lnTo>
                    <a:pt x="904" y="1096"/>
                  </a:lnTo>
                  <a:lnTo>
                    <a:pt x="828" y="1062"/>
                  </a:lnTo>
                  <a:lnTo>
                    <a:pt x="752" y="1026"/>
                  </a:lnTo>
                  <a:lnTo>
                    <a:pt x="680" y="990"/>
                  </a:lnTo>
                  <a:lnTo>
                    <a:pt x="610" y="950"/>
                  </a:lnTo>
                  <a:lnTo>
                    <a:pt x="542" y="910"/>
                  </a:lnTo>
                  <a:lnTo>
                    <a:pt x="478" y="870"/>
                  </a:lnTo>
                  <a:lnTo>
                    <a:pt x="418" y="828"/>
                  </a:lnTo>
                  <a:lnTo>
                    <a:pt x="360" y="784"/>
                  </a:lnTo>
                  <a:lnTo>
                    <a:pt x="306" y="738"/>
                  </a:lnTo>
                  <a:lnTo>
                    <a:pt x="256" y="692"/>
                  </a:lnTo>
                  <a:lnTo>
                    <a:pt x="210" y="644"/>
                  </a:lnTo>
                  <a:lnTo>
                    <a:pt x="168" y="594"/>
                  </a:lnTo>
                  <a:lnTo>
                    <a:pt x="130" y="544"/>
                  </a:lnTo>
                  <a:lnTo>
                    <a:pt x="96" y="492"/>
                  </a:lnTo>
                  <a:lnTo>
                    <a:pt x="68" y="438"/>
                  </a:lnTo>
                  <a:lnTo>
                    <a:pt x="56" y="412"/>
                  </a:lnTo>
                  <a:lnTo>
                    <a:pt x="44" y="384"/>
                  </a:lnTo>
                  <a:lnTo>
                    <a:pt x="34" y="356"/>
                  </a:lnTo>
                  <a:lnTo>
                    <a:pt x="26" y="328"/>
                  </a:lnTo>
                  <a:lnTo>
                    <a:pt x="18" y="300"/>
                  </a:lnTo>
                  <a:lnTo>
                    <a:pt x="12" y="272"/>
                  </a:lnTo>
                  <a:lnTo>
                    <a:pt x="6" y="242"/>
                  </a:lnTo>
                  <a:lnTo>
                    <a:pt x="4" y="212"/>
                  </a:lnTo>
                  <a:lnTo>
                    <a:pt x="2" y="184"/>
                  </a:lnTo>
                  <a:lnTo>
                    <a:pt x="0" y="154"/>
                  </a:lnTo>
                  <a:lnTo>
                    <a:pt x="0" y="0"/>
                  </a:lnTo>
                  <a:lnTo>
                    <a:pt x="0" y="0"/>
                  </a:lnTo>
                  <a:lnTo>
                    <a:pt x="2" y="30"/>
                  </a:lnTo>
                  <a:lnTo>
                    <a:pt x="4" y="60"/>
                  </a:lnTo>
                  <a:lnTo>
                    <a:pt x="6" y="88"/>
                  </a:lnTo>
                  <a:lnTo>
                    <a:pt x="12" y="118"/>
                  </a:lnTo>
                  <a:lnTo>
                    <a:pt x="18" y="146"/>
                  </a:lnTo>
                  <a:lnTo>
                    <a:pt x="26" y="174"/>
                  </a:lnTo>
                  <a:lnTo>
                    <a:pt x="34" y="202"/>
                  </a:lnTo>
                  <a:lnTo>
                    <a:pt x="44" y="230"/>
                  </a:lnTo>
                  <a:lnTo>
                    <a:pt x="56" y="258"/>
                  </a:lnTo>
                  <a:lnTo>
                    <a:pt x="68" y="286"/>
                  </a:lnTo>
                  <a:lnTo>
                    <a:pt x="96" y="338"/>
                  </a:lnTo>
                  <a:lnTo>
                    <a:pt x="130" y="390"/>
                  </a:lnTo>
                  <a:lnTo>
                    <a:pt x="168" y="440"/>
                  </a:lnTo>
                  <a:lnTo>
                    <a:pt x="210" y="490"/>
                  </a:lnTo>
                  <a:lnTo>
                    <a:pt x="256" y="538"/>
                  </a:lnTo>
                  <a:lnTo>
                    <a:pt x="306" y="584"/>
                  </a:lnTo>
                  <a:lnTo>
                    <a:pt x="360" y="630"/>
                  </a:lnTo>
                  <a:lnTo>
                    <a:pt x="418" y="674"/>
                  </a:lnTo>
                  <a:lnTo>
                    <a:pt x="478" y="716"/>
                  </a:lnTo>
                  <a:lnTo>
                    <a:pt x="542" y="758"/>
                  </a:lnTo>
                  <a:lnTo>
                    <a:pt x="610" y="798"/>
                  </a:lnTo>
                  <a:lnTo>
                    <a:pt x="680" y="836"/>
                  </a:lnTo>
                  <a:lnTo>
                    <a:pt x="752" y="872"/>
                  </a:lnTo>
                  <a:lnTo>
                    <a:pt x="828" y="908"/>
                  </a:lnTo>
                  <a:lnTo>
                    <a:pt x="904" y="942"/>
                  </a:lnTo>
                  <a:lnTo>
                    <a:pt x="984" y="976"/>
                  </a:lnTo>
                  <a:lnTo>
                    <a:pt x="1066" y="1006"/>
                  </a:lnTo>
                  <a:lnTo>
                    <a:pt x="1148" y="1036"/>
                  </a:lnTo>
                  <a:lnTo>
                    <a:pt x="1234" y="1066"/>
                  </a:lnTo>
                  <a:lnTo>
                    <a:pt x="1320" y="1092"/>
                  </a:lnTo>
                  <a:lnTo>
                    <a:pt x="1408" y="1118"/>
                  </a:lnTo>
                  <a:lnTo>
                    <a:pt x="1496" y="1142"/>
                  </a:lnTo>
                  <a:lnTo>
                    <a:pt x="1586" y="1164"/>
                  </a:lnTo>
                  <a:lnTo>
                    <a:pt x="1676" y="1186"/>
                  </a:lnTo>
                  <a:lnTo>
                    <a:pt x="1766" y="1206"/>
                  </a:lnTo>
                  <a:lnTo>
                    <a:pt x="1858" y="1224"/>
                  </a:lnTo>
                  <a:lnTo>
                    <a:pt x="1948" y="1240"/>
                  </a:lnTo>
                  <a:lnTo>
                    <a:pt x="2040" y="1256"/>
                  </a:lnTo>
                  <a:lnTo>
                    <a:pt x="2132" y="1268"/>
                  </a:lnTo>
                  <a:lnTo>
                    <a:pt x="2222" y="1280"/>
                  </a:lnTo>
                  <a:lnTo>
                    <a:pt x="2312" y="1292"/>
                  </a:lnTo>
                  <a:lnTo>
                    <a:pt x="2402" y="1300"/>
                  </a:lnTo>
                  <a:lnTo>
                    <a:pt x="2490" y="1308"/>
                  </a:lnTo>
                  <a:lnTo>
                    <a:pt x="2578" y="1314"/>
                  </a:lnTo>
                  <a:lnTo>
                    <a:pt x="2664" y="1318"/>
                  </a:lnTo>
                  <a:lnTo>
                    <a:pt x="2750" y="1320"/>
                  </a:lnTo>
                  <a:lnTo>
                    <a:pt x="2832" y="1320"/>
                  </a:lnTo>
                  <a:lnTo>
                    <a:pt x="2914" y="1320"/>
                  </a:lnTo>
                  <a:lnTo>
                    <a:pt x="2994" y="1318"/>
                  </a:lnTo>
                  <a:lnTo>
                    <a:pt x="3070" y="1314"/>
                  </a:lnTo>
                  <a:lnTo>
                    <a:pt x="3146" y="1308"/>
                  </a:lnTo>
                  <a:lnTo>
                    <a:pt x="3218" y="1302"/>
                  </a:lnTo>
                  <a:lnTo>
                    <a:pt x="3288" y="1292"/>
                  </a:lnTo>
                  <a:lnTo>
                    <a:pt x="3356" y="1282"/>
                  </a:lnTo>
                  <a:lnTo>
                    <a:pt x="3420" y="1270"/>
                  </a:lnTo>
                  <a:lnTo>
                    <a:pt x="3480" y="1256"/>
                  </a:lnTo>
                  <a:lnTo>
                    <a:pt x="3538" y="1240"/>
                  </a:lnTo>
                  <a:lnTo>
                    <a:pt x="3592" y="1224"/>
                  </a:lnTo>
                  <a:lnTo>
                    <a:pt x="3642" y="1204"/>
                  </a:lnTo>
                  <a:lnTo>
                    <a:pt x="3688" y="1184"/>
                  </a:lnTo>
                  <a:lnTo>
                    <a:pt x="3730" y="1162"/>
                  </a:lnTo>
                  <a:lnTo>
                    <a:pt x="3768" y="1138"/>
                  </a:lnTo>
                  <a:lnTo>
                    <a:pt x="3800" y="1112"/>
                  </a:lnTo>
                  <a:lnTo>
                    <a:pt x="3830" y="1084"/>
                  </a:lnTo>
                  <a:lnTo>
                    <a:pt x="3842" y="1070"/>
                  </a:lnTo>
                  <a:lnTo>
                    <a:pt x="3854" y="1054"/>
                  </a:lnTo>
                  <a:lnTo>
                    <a:pt x="3864" y="1038"/>
                  </a:lnTo>
                  <a:lnTo>
                    <a:pt x="3872" y="1024"/>
                  </a:lnTo>
                  <a:lnTo>
                    <a:pt x="3880" y="1006"/>
                  </a:lnTo>
                  <a:lnTo>
                    <a:pt x="3886" y="990"/>
                  </a:lnTo>
                  <a:lnTo>
                    <a:pt x="3890" y="974"/>
                  </a:lnTo>
                  <a:lnTo>
                    <a:pt x="3894" y="956"/>
                  </a:lnTo>
                  <a:lnTo>
                    <a:pt x="3896" y="938"/>
                  </a:lnTo>
                  <a:lnTo>
                    <a:pt x="3898" y="918"/>
                  </a:lnTo>
                  <a:lnTo>
                    <a:pt x="3898" y="1072"/>
                  </a:lnTo>
                  <a:close/>
                </a:path>
              </a:pathLst>
            </a:custGeom>
            <a:gradFill rotWithShape="0">
              <a:gsLst>
                <a:gs pos="0">
                  <a:schemeClr val="accent5">
                    <a:alpha val="1000"/>
                  </a:schemeClr>
                </a:gs>
                <a:gs pos="7000">
                  <a:schemeClr val="accent5"/>
                </a:gs>
                <a:gs pos="50000">
                  <a:schemeClr val="accent5">
                    <a:lumMod val="60000"/>
                    <a:lumOff val="40000"/>
                  </a:schemeClr>
                </a:gs>
                <a:gs pos="100000">
                  <a:schemeClr val="accent5"/>
                </a:gs>
              </a:gsLst>
              <a:lin ang="0" scaled="1"/>
            </a:gradFill>
            <a:ln w="3175">
              <a:noFill/>
              <a:round/>
              <a:headEnd/>
              <a:tailEnd/>
            </a:ln>
            <a:effectLst/>
          </p:spPr>
          <p:txBody>
            <a:bodyPr lIns="18288" tIns="9144" rIns="18288" bIns="9144" anchor="ctr"/>
            <a:lstStyle/>
            <a:p>
              <a:pPr algn="ctr">
                <a:lnSpc>
                  <a:spcPct val="85000"/>
                </a:lnSpc>
                <a:spcBef>
                  <a:spcPct val="20000"/>
                </a:spcBef>
                <a:defRPr/>
              </a:pPr>
              <a:endParaRPr lang="en-US" sz="1600" b="1" dirty="0">
                <a:solidFill>
                  <a:schemeClr val="bg1"/>
                </a:solidFill>
                <a:effectLst>
                  <a:outerShdw blurRad="38100" dist="38100" dir="2700000" algn="tl">
                    <a:srgbClr val="000000">
                      <a:alpha val="43137"/>
                    </a:srgbClr>
                  </a:outerShdw>
                </a:effectLst>
                <a:latin typeface="Arial Narrow" pitchFamily="112" charset="0"/>
              </a:endParaRPr>
            </a:p>
          </p:txBody>
        </p:sp>
      </p:grpSp>
      <p:cxnSp>
        <p:nvCxnSpPr>
          <p:cNvPr id="66" name="Straight Connector 65">
            <a:extLst>
              <a:ext uri="{FF2B5EF4-FFF2-40B4-BE49-F238E27FC236}">
                <a16:creationId xmlns:a16="http://schemas.microsoft.com/office/drawing/2014/main" id="{467F9C39-00E7-C143-B4BA-467D4575D2C9}"/>
              </a:ext>
            </a:extLst>
          </p:cNvPr>
          <p:cNvCxnSpPr>
            <a:cxnSpLocks/>
          </p:cNvCxnSpPr>
          <p:nvPr userDrawn="1"/>
        </p:nvCxnSpPr>
        <p:spPr>
          <a:xfrm rot="10800000">
            <a:off x="6782420" y="4294018"/>
            <a:ext cx="575116" cy="1284"/>
          </a:xfrm>
          <a:prstGeom prst="line">
            <a:avLst/>
          </a:prstGeom>
          <a:ln w="6350" cap="flat" cmpd="sng" algn="ctr">
            <a:solidFill>
              <a:schemeClr val="tx1"/>
            </a:solidFill>
            <a:prstDash val="solid"/>
            <a:round/>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12D26640-2637-D645-A165-E61B3E760099}"/>
              </a:ext>
            </a:extLst>
          </p:cNvPr>
          <p:cNvCxnSpPr>
            <a:cxnSpLocks/>
          </p:cNvCxnSpPr>
          <p:nvPr userDrawn="1"/>
        </p:nvCxnSpPr>
        <p:spPr>
          <a:xfrm rot="10800000">
            <a:off x="6613084" y="4929018"/>
            <a:ext cx="575116" cy="1284"/>
          </a:xfrm>
          <a:prstGeom prst="line">
            <a:avLst/>
          </a:prstGeom>
          <a:ln w="6350" cap="flat" cmpd="sng" algn="ctr">
            <a:solidFill>
              <a:schemeClr val="tx1"/>
            </a:solidFill>
            <a:prstDash val="solid"/>
            <a:round/>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F85A0B4-714E-6A49-90B5-21B60B7531A0}"/>
              </a:ext>
            </a:extLst>
          </p:cNvPr>
          <p:cNvCxnSpPr>
            <a:cxnSpLocks/>
          </p:cNvCxnSpPr>
          <p:nvPr userDrawn="1"/>
        </p:nvCxnSpPr>
        <p:spPr>
          <a:xfrm rot="10800000">
            <a:off x="6372588" y="5551058"/>
            <a:ext cx="575116" cy="1284"/>
          </a:xfrm>
          <a:prstGeom prst="line">
            <a:avLst/>
          </a:prstGeom>
          <a:ln w="6350" cap="flat" cmpd="sng" algn="ctr">
            <a:solidFill>
              <a:schemeClr val="tx1"/>
            </a:solidFill>
            <a:prstDash val="solid"/>
            <a:round/>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BFCE8581-DCA9-A640-AD9D-3643E60E4C22}"/>
              </a:ext>
            </a:extLst>
          </p:cNvPr>
          <p:cNvCxnSpPr>
            <a:cxnSpLocks/>
          </p:cNvCxnSpPr>
          <p:nvPr userDrawn="1"/>
        </p:nvCxnSpPr>
        <p:spPr>
          <a:xfrm rot="10800000">
            <a:off x="6114924" y="6122963"/>
            <a:ext cx="575116" cy="1284"/>
          </a:xfrm>
          <a:prstGeom prst="line">
            <a:avLst/>
          </a:prstGeom>
          <a:ln w="6350" cap="flat" cmpd="sng" algn="ctr">
            <a:solidFill>
              <a:schemeClr val="tx1"/>
            </a:solidFill>
            <a:prstDash val="solid"/>
            <a:round/>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647277F3-926E-1143-8D97-5181B60AC95B}"/>
              </a:ext>
            </a:extLst>
          </p:cNvPr>
          <p:cNvCxnSpPr>
            <a:cxnSpLocks/>
          </p:cNvCxnSpPr>
          <p:nvPr userDrawn="1"/>
        </p:nvCxnSpPr>
        <p:spPr>
          <a:xfrm rot="10800000">
            <a:off x="7036420" y="3544718"/>
            <a:ext cx="575116" cy="1284"/>
          </a:xfrm>
          <a:prstGeom prst="line">
            <a:avLst/>
          </a:prstGeom>
          <a:ln w="6350" cap="flat" cmpd="sng" algn="ctr">
            <a:solidFill>
              <a:schemeClr val="tx1"/>
            </a:solidFill>
            <a:prstDash val="solid"/>
            <a:round/>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B439E11E-8731-024F-9DE6-84A0AC665EE6}"/>
              </a:ext>
            </a:extLst>
          </p:cNvPr>
          <p:cNvCxnSpPr/>
          <p:nvPr userDrawn="1"/>
        </p:nvCxnSpPr>
        <p:spPr>
          <a:xfrm rot="10800000">
            <a:off x="7578284" y="1741318"/>
            <a:ext cx="575116" cy="1284"/>
          </a:xfrm>
          <a:prstGeom prst="line">
            <a:avLst/>
          </a:prstGeom>
          <a:ln w="6350" cap="flat" cmpd="sng" algn="ctr">
            <a:solidFill>
              <a:schemeClr val="tx1"/>
            </a:solidFill>
            <a:prstDash val="solid"/>
            <a:round/>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526EA2E-5DC4-F546-8ED5-F56219383CC8}"/>
              </a:ext>
            </a:extLst>
          </p:cNvPr>
          <p:cNvCxnSpPr>
            <a:cxnSpLocks/>
          </p:cNvCxnSpPr>
          <p:nvPr userDrawn="1"/>
        </p:nvCxnSpPr>
        <p:spPr>
          <a:xfrm rot="10800000">
            <a:off x="7324284" y="2681118"/>
            <a:ext cx="575116" cy="1284"/>
          </a:xfrm>
          <a:prstGeom prst="line">
            <a:avLst/>
          </a:prstGeom>
          <a:ln w="6350" cap="flat" cmpd="sng" algn="ctr">
            <a:solidFill>
              <a:schemeClr val="tx1"/>
            </a:solidFill>
            <a:prstDash val="solid"/>
            <a:round/>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113" name="Content Placeholder 99">
            <a:extLst>
              <a:ext uri="{FF2B5EF4-FFF2-40B4-BE49-F238E27FC236}">
                <a16:creationId xmlns:a16="http://schemas.microsoft.com/office/drawing/2014/main" id="{07135D5A-1E3E-924F-A85C-1C4ED5926FD9}"/>
              </a:ext>
            </a:extLst>
          </p:cNvPr>
          <p:cNvSpPr>
            <a:spLocks noGrp="1"/>
          </p:cNvSpPr>
          <p:nvPr>
            <p:ph sz="quarter" idx="23"/>
          </p:nvPr>
        </p:nvSpPr>
        <p:spPr>
          <a:xfrm>
            <a:off x="4074553" y="5928994"/>
            <a:ext cx="2161227" cy="360363"/>
          </a:xfrm>
        </p:spPr>
        <p:txBody>
          <a:bodyPr>
            <a:normAutofit/>
          </a:bodyPr>
          <a:lstStyle>
            <a:lvl1pPr marL="0" indent="0" algn="ctr">
              <a:buNone/>
              <a:defRPr sz="1200"/>
            </a:lvl1pPr>
          </a:lstStyle>
          <a:p>
            <a:pPr lvl="0"/>
            <a:r>
              <a:rPr lang="en-US"/>
              <a:t>Click to edit Master text styles</a:t>
            </a:r>
          </a:p>
        </p:txBody>
      </p:sp>
      <p:sp>
        <p:nvSpPr>
          <p:cNvPr id="112" name="Content Placeholder 99">
            <a:extLst>
              <a:ext uri="{FF2B5EF4-FFF2-40B4-BE49-F238E27FC236}">
                <a16:creationId xmlns:a16="http://schemas.microsoft.com/office/drawing/2014/main" id="{AFE6BE2D-BC54-314D-99E4-B5B743994C90}"/>
              </a:ext>
            </a:extLst>
          </p:cNvPr>
          <p:cNvSpPr>
            <a:spLocks noGrp="1"/>
          </p:cNvSpPr>
          <p:nvPr>
            <p:ph sz="quarter" idx="22"/>
          </p:nvPr>
        </p:nvSpPr>
        <p:spPr>
          <a:xfrm>
            <a:off x="4074553" y="5374229"/>
            <a:ext cx="2161227" cy="360363"/>
          </a:xfrm>
        </p:spPr>
        <p:txBody>
          <a:bodyPr>
            <a:normAutofit/>
          </a:bodyPr>
          <a:lstStyle>
            <a:lvl1pPr marL="0" indent="0" algn="ctr">
              <a:buNone/>
              <a:defRPr sz="1200"/>
            </a:lvl1pPr>
          </a:lstStyle>
          <a:p>
            <a:pPr lvl="0"/>
            <a:r>
              <a:rPr lang="en-US"/>
              <a:t>Click to edit Master text styles</a:t>
            </a:r>
          </a:p>
        </p:txBody>
      </p:sp>
      <p:sp>
        <p:nvSpPr>
          <p:cNvPr id="111" name="Content Placeholder 99">
            <a:extLst>
              <a:ext uri="{FF2B5EF4-FFF2-40B4-BE49-F238E27FC236}">
                <a16:creationId xmlns:a16="http://schemas.microsoft.com/office/drawing/2014/main" id="{48191D6A-0E11-514B-ACC7-59CC8A8F36D9}"/>
              </a:ext>
            </a:extLst>
          </p:cNvPr>
          <p:cNvSpPr>
            <a:spLocks noGrp="1"/>
          </p:cNvSpPr>
          <p:nvPr>
            <p:ph sz="quarter" idx="21"/>
          </p:nvPr>
        </p:nvSpPr>
        <p:spPr>
          <a:xfrm>
            <a:off x="4044585" y="4797142"/>
            <a:ext cx="2161227" cy="360363"/>
          </a:xfrm>
        </p:spPr>
        <p:txBody>
          <a:bodyPr>
            <a:normAutofit/>
          </a:bodyPr>
          <a:lstStyle>
            <a:lvl1pPr marL="0" indent="0" algn="ctr">
              <a:buNone/>
              <a:defRPr sz="1200"/>
            </a:lvl1pPr>
          </a:lstStyle>
          <a:p>
            <a:pPr lvl="0"/>
            <a:r>
              <a:rPr lang="en-US"/>
              <a:t>Click to edit Master text styles</a:t>
            </a:r>
          </a:p>
        </p:txBody>
      </p:sp>
      <p:sp>
        <p:nvSpPr>
          <p:cNvPr id="110" name="Content Placeholder 99">
            <a:extLst>
              <a:ext uri="{FF2B5EF4-FFF2-40B4-BE49-F238E27FC236}">
                <a16:creationId xmlns:a16="http://schemas.microsoft.com/office/drawing/2014/main" id="{084412E1-8DB7-114B-AC73-39D4B7B51B14}"/>
              </a:ext>
            </a:extLst>
          </p:cNvPr>
          <p:cNvSpPr>
            <a:spLocks noGrp="1"/>
          </p:cNvSpPr>
          <p:nvPr>
            <p:ph sz="quarter" idx="20"/>
          </p:nvPr>
        </p:nvSpPr>
        <p:spPr>
          <a:xfrm>
            <a:off x="4056509" y="4221703"/>
            <a:ext cx="2161227" cy="360363"/>
          </a:xfrm>
        </p:spPr>
        <p:txBody>
          <a:bodyPr>
            <a:normAutofit/>
          </a:bodyPr>
          <a:lstStyle>
            <a:lvl1pPr marL="0" indent="0" algn="ctr">
              <a:buNone/>
              <a:defRPr sz="1300"/>
            </a:lvl1pPr>
          </a:lstStyle>
          <a:p>
            <a:pPr lvl="0"/>
            <a:r>
              <a:rPr lang="en-US"/>
              <a:t>Click to edit Master text styles</a:t>
            </a:r>
          </a:p>
        </p:txBody>
      </p:sp>
      <p:sp>
        <p:nvSpPr>
          <p:cNvPr id="109" name="Content Placeholder 99">
            <a:extLst>
              <a:ext uri="{FF2B5EF4-FFF2-40B4-BE49-F238E27FC236}">
                <a16:creationId xmlns:a16="http://schemas.microsoft.com/office/drawing/2014/main" id="{246BD6DF-76D2-3041-918B-80960F9D6494}"/>
              </a:ext>
            </a:extLst>
          </p:cNvPr>
          <p:cNvSpPr>
            <a:spLocks noGrp="1"/>
          </p:cNvSpPr>
          <p:nvPr>
            <p:ph sz="quarter" idx="19"/>
          </p:nvPr>
        </p:nvSpPr>
        <p:spPr>
          <a:xfrm>
            <a:off x="4056510" y="3445864"/>
            <a:ext cx="2161227" cy="360363"/>
          </a:xfrm>
        </p:spPr>
        <p:txBody>
          <a:bodyPr>
            <a:normAutofit/>
          </a:bodyPr>
          <a:lstStyle>
            <a:lvl1pPr marL="0" indent="0" algn="ctr">
              <a:buNone/>
              <a:defRPr sz="1400"/>
            </a:lvl1pPr>
          </a:lstStyle>
          <a:p>
            <a:pPr lvl="0"/>
            <a:r>
              <a:rPr lang="en-US"/>
              <a:t>Click to edit Master text styles</a:t>
            </a:r>
          </a:p>
        </p:txBody>
      </p:sp>
      <p:sp>
        <p:nvSpPr>
          <p:cNvPr id="108" name="Content Placeholder 99">
            <a:extLst>
              <a:ext uri="{FF2B5EF4-FFF2-40B4-BE49-F238E27FC236}">
                <a16:creationId xmlns:a16="http://schemas.microsoft.com/office/drawing/2014/main" id="{63571204-23B9-DF41-873B-825FA67608DF}"/>
              </a:ext>
            </a:extLst>
          </p:cNvPr>
          <p:cNvSpPr>
            <a:spLocks noGrp="1"/>
          </p:cNvSpPr>
          <p:nvPr>
            <p:ph sz="quarter" idx="18"/>
          </p:nvPr>
        </p:nvSpPr>
        <p:spPr>
          <a:xfrm>
            <a:off x="4009143" y="2576818"/>
            <a:ext cx="2161227" cy="360363"/>
          </a:xfrm>
        </p:spPr>
        <p:txBody>
          <a:bodyPr>
            <a:normAutofit/>
          </a:bodyPr>
          <a:lstStyle>
            <a:lvl1pPr marL="0" indent="0" algn="ctr">
              <a:buNone/>
              <a:defRPr sz="1400"/>
            </a:lvl1pPr>
          </a:lstStyle>
          <a:p>
            <a:pPr lvl="0"/>
            <a:r>
              <a:rPr lang="en-US"/>
              <a:t>Click to edit Master text styles</a:t>
            </a:r>
          </a:p>
        </p:txBody>
      </p:sp>
      <p:sp>
        <p:nvSpPr>
          <p:cNvPr id="107" name="Content Placeholder 99">
            <a:extLst>
              <a:ext uri="{FF2B5EF4-FFF2-40B4-BE49-F238E27FC236}">
                <a16:creationId xmlns:a16="http://schemas.microsoft.com/office/drawing/2014/main" id="{BF695F12-CF4C-C341-AC70-E6EF3FFAD927}"/>
              </a:ext>
            </a:extLst>
          </p:cNvPr>
          <p:cNvSpPr>
            <a:spLocks noGrp="1"/>
          </p:cNvSpPr>
          <p:nvPr>
            <p:ph sz="quarter" idx="17"/>
          </p:nvPr>
        </p:nvSpPr>
        <p:spPr>
          <a:xfrm>
            <a:off x="3966836" y="1564378"/>
            <a:ext cx="2161227" cy="360363"/>
          </a:xfrm>
        </p:spPr>
        <p:txBody>
          <a:bodyPr>
            <a:normAutofit/>
          </a:bodyPr>
          <a:lstStyle>
            <a:lvl1pPr marL="0" indent="0" algn="ctr">
              <a:buNone/>
              <a:defRPr sz="1400"/>
            </a:lvl1pPr>
          </a:lstStyle>
          <a:p>
            <a:pPr lvl="0"/>
            <a:r>
              <a:rPr lang="en-US"/>
              <a:t>Click to edit Master text styles</a:t>
            </a:r>
          </a:p>
        </p:txBody>
      </p:sp>
      <p:sp>
        <p:nvSpPr>
          <p:cNvPr id="98" name="Title 97">
            <a:extLst>
              <a:ext uri="{FF2B5EF4-FFF2-40B4-BE49-F238E27FC236}">
                <a16:creationId xmlns:a16="http://schemas.microsoft.com/office/drawing/2014/main" id="{88647652-E78F-5445-B72D-4CF67DE9CF41}"/>
              </a:ext>
            </a:extLst>
          </p:cNvPr>
          <p:cNvSpPr>
            <a:spLocks noGrp="1"/>
          </p:cNvSpPr>
          <p:nvPr>
            <p:ph type="title"/>
          </p:nvPr>
        </p:nvSpPr>
        <p:spPr>
          <a:xfrm>
            <a:off x="152400" y="98948"/>
            <a:ext cx="11887200" cy="846247"/>
          </a:xfrm>
        </p:spPr>
        <p:txBody>
          <a:bodyPr>
            <a:normAutofit/>
          </a:bodyPr>
          <a:lstStyle>
            <a:lvl1pPr>
              <a:defRPr sz="3600"/>
            </a:lvl1pPr>
          </a:lstStyle>
          <a:p>
            <a:r>
              <a:rPr lang="en-US"/>
              <a:t>Click to edit Master title style</a:t>
            </a:r>
          </a:p>
        </p:txBody>
      </p:sp>
      <p:sp>
        <p:nvSpPr>
          <p:cNvPr id="3" name="Text Placeholder 2">
            <a:extLst>
              <a:ext uri="{FF2B5EF4-FFF2-40B4-BE49-F238E27FC236}">
                <a16:creationId xmlns:a16="http://schemas.microsoft.com/office/drawing/2014/main" id="{49F08050-1909-EE4B-A1E7-8162AB282ACC}"/>
              </a:ext>
            </a:extLst>
          </p:cNvPr>
          <p:cNvSpPr>
            <a:spLocks noGrp="1"/>
          </p:cNvSpPr>
          <p:nvPr>
            <p:ph type="body" sz="quarter" idx="24"/>
          </p:nvPr>
        </p:nvSpPr>
        <p:spPr>
          <a:xfrm>
            <a:off x="8153400" y="1371601"/>
            <a:ext cx="2768328" cy="694898"/>
          </a:xfrm>
        </p:spPr>
        <p:txBody>
          <a:bodyPr>
            <a:noAutofit/>
          </a:bodyPr>
          <a:lstStyle>
            <a:lvl1pPr marL="0" indent="0">
              <a:buNone/>
              <a:defRPr sz="1800">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p:txBody>
      </p:sp>
      <p:sp>
        <p:nvSpPr>
          <p:cNvPr id="79" name="Text Placeholder 2">
            <a:extLst>
              <a:ext uri="{FF2B5EF4-FFF2-40B4-BE49-F238E27FC236}">
                <a16:creationId xmlns:a16="http://schemas.microsoft.com/office/drawing/2014/main" id="{E380B75A-F143-CE4E-852F-A1570462BD49}"/>
              </a:ext>
            </a:extLst>
          </p:cNvPr>
          <p:cNvSpPr>
            <a:spLocks noGrp="1"/>
          </p:cNvSpPr>
          <p:nvPr>
            <p:ph type="body" sz="quarter" idx="25"/>
          </p:nvPr>
        </p:nvSpPr>
        <p:spPr>
          <a:xfrm>
            <a:off x="7912100" y="2353102"/>
            <a:ext cx="2768328" cy="694898"/>
          </a:xfrm>
        </p:spPr>
        <p:txBody>
          <a:bodyPr>
            <a:noAutofit/>
          </a:bodyPr>
          <a:lstStyle>
            <a:lvl1pPr marL="0" indent="0">
              <a:buNone/>
              <a:defRPr sz="1800">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p:txBody>
      </p:sp>
      <p:sp>
        <p:nvSpPr>
          <p:cNvPr id="80" name="Text Placeholder 2">
            <a:extLst>
              <a:ext uri="{FF2B5EF4-FFF2-40B4-BE49-F238E27FC236}">
                <a16:creationId xmlns:a16="http://schemas.microsoft.com/office/drawing/2014/main" id="{A65B9996-9994-A84D-98AE-503C33510D66}"/>
              </a:ext>
            </a:extLst>
          </p:cNvPr>
          <p:cNvSpPr>
            <a:spLocks noGrp="1"/>
          </p:cNvSpPr>
          <p:nvPr>
            <p:ph type="body" sz="quarter" idx="26"/>
          </p:nvPr>
        </p:nvSpPr>
        <p:spPr>
          <a:xfrm>
            <a:off x="7632700" y="3191302"/>
            <a:ext cx="2768328" cy="694898"/>
          </a:xfrm>
        </p:spPr>
        <p:txBody>
          <a:bodyPr>
            <a:noAutofit/>
          </a:bodyPr>
          <a:lstStyle>
            <a:lvl1pPr marL="0" indent="0">
              <a:buNone/>
              <a:defRPr sz="1800">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p:txBody>
      </p:sp>
      <p:sp>
        <p:nvSpPr>
          <p:cNvPr id="82" name="Text Placeholder 2">
            <a:extLst>
              <a:ext uri="{FF2B5EF4-FFF2-40B4-BE49-F238E27FC236}">
                <a16:creationId xmlns:a16="http://schemas.microsoft.com/office/drawing/2014/main" id="{FE95AA7F-580B-3448-BFF8-CA57E5E756CC}"/>
              </a:ext>
            </a:extLst>
          </p:cNvPr>
          <p:cNvSpPr>
            <a:spLocks noGrp="1"/>
          </p:cNvSpPr>
          <p:nvPr>
            <p:ph type="body" sz="quarter" idx="27"/>
          </p:nvPr>
        </p:nvSpPr>
        <p:spPr>
          <a:xfrm>
            <a:off x="7366000" y="3962400"/>
            <a:ext cx="2768328" cy="694898"/>
          </a:xfrm>
        </p:spPr>
        <p:txBody>
          <a:bodyPr>
            <a:noAutofit/>
          </a:bodyPr>
          <a:lstStyle>
            <a:lvl1pPr marL="0" indent="0">
              <a:buNone/>
              <a:defRPr sz="1800">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p:txBody>
      </p:sp>
      <p:sp>
        <p:nvSpPr>
          <p:cNvPr id="83" name="Text Placeholder 2">
            <a:extLst>
              <a:ext uri="{FF2B5EF4-FFF2-40B4-BE49-F238E27FC236}">
                <a16:creationId xmlns:a16="http://schemas.microsoft.com/office/drawing/2014/main" id="{B5ACADCE-42AF-2A4D-A8B3-1995765E08C7}"/>
              </a:ext>
            </a:extLst>
          </p:cNvPr>
          <p:cNvSpPr>
            <a:spLocks noGrp="1"/>
          </p:cNvSpPr>
          <p:nvPr>
            <p:ph type="body" sz="quarter" idx="28"/>
          </p:nvPr>
        </p:nvSpPr>
        <p:spPr>
          <a:xfrm>
            <a:off x="7200900" y="4562902"/>
            <a:ext cx="2768328" cy="694898"/>
          </a:xfrm>
        </p:spPr>
        <p:txBody>
          <a:bodyPr>
            <a:noAutofit/>
          </a:bodyPr>
          <a:lstStyle>
            <a:lvl1pPr marL="0" indent="0">
              <a:buNone/>
              <a:defRPr sz="1800">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p:txBody>
      </p:sp>
      <p:sp>
        <p:nvSpPr>
          <p:cNvPr id="84" name="Text Placeholder 2">
            <a:extLst>
              <a:ext uri="{FF2B5EF4-FFF2-40B4-BE49-F238E27FC236}">
                <a16:creationId xmlns:a16="http://schemas.microsoft.com/office/drawing/2014/main" id="{EE1EEC49-ABFC-E646-A47F-97724A4B0E92}"/>
              </a:ext>
            </a:extLst>
          </p:cNvPr>
          <p:cNvSpPr>
            <a:spLocks noGrp="1"/>
          </p:cNvSpPr>
          <p:nvPr>
            <p:ph type="body" sz="quarter" idx="29"/>
          </p:nvPr>
        </p:nvSpPr>
        <p:spPr>
          <a:xfrm>
            <a:off x="6959600" y="5210602"/>
            <a:ext cx="2768328" cy="694898"/>
          </a:xfrm>
        </p:spPr>
        <p:txBody>
          <a:bodyPr>
            <a:noAutofit/>
          </a:bodyPr>
          <a:lstStyle>
            <a:lvl1pPr marL="0" indent="0">
              <a:buNone/>
              <a:defRPr sz="1800">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p:txBody>
      </p:sp>
      <p:sp>
        <p:nvSpPr>
          <p:cNvPr id="85" name="Text Placeholder 2">
            <a:extLst>
              <a:ext uri="{FF2B5EF4-FFF2-40B4-BE49-F238E27FC236}">
                <a16:creationId xmlns:a16="http://schemas.microsoft.com/office/drawing/2014/main" id="{28A8FE89-CAA3-2649-9CFA-74460F19DF6C}"/>
              </a:ext>
            </a:extLst>
          </p:cNvPr>
          <p:cNvSpPr>
            <a:spLocks noGrp="1"/>
          </p:cNvSpPr>
          <p:nvPr>
            <p:ph type="body" sz="quarter" idx="30"/>
          </p:nvPr>
        </p:nvSpPr>
        <p:spPr>
          <a:xfrm>
            <a:off x="6692900" y="5769402"/>
            <a:ext cx="2768328" cy="694898"/>
          </a:xfrm>
        </p:spPr>
        <p:txBody>
          <a:bodyPr>
            <a:noAutofit/>
          </a:bodyPr>
          <a:lstStyle>
            <a:lvl1pPr marL="0" indent="0">
              <a:buNone/>
              <a:defRPr sz="1800">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7617-D8F8-4882-B966-89B78AC5F45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6556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2F1AE-5065-4B31-8971-BBE1D7D771EC}" type="datetimeFigureOut">
              <a:rPr lang="en-US" smtClean="0"/>
              <a:pPr/>
              <a:t>1/20/2021</a:t>
            </a:fld>
            <a:endParaRPr 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FD911-8171-4566-9A69-B0D9211F5CF2}" type="slidenum">
              <a:rPr lang="en-US" smtClean="0"/>
              <a:pPr/>
              <a:t>‹#›</a:t>
            </a:fld>
            <a:endParaRPr lang="en-US" dirty="0"/>
          </a:p>
        </p:txBody>
      </p:sp>
      <p:sp>
        <p:nvSpPr>
          <p:cNvPr id="8" name="Text Box 35"/>
          <p:cNvSpPr txBox="1">
            <a:spLocks noChangeArrowheads="1"/>
          </p:cNvSpPr>
          <p:nvPr/>
        </p:nvSpPr>
        <p:spPr bwMode="auto">
          <a:xfrm>
            <a:off x="2489200" y="6721475"/>
            <a:ext cx="7213600" cy="107722"/>
          </a:xfrm>
          <a:prstGeom prst="rect">
            <a:avLst/>
          </a:prstGeom>
          <a:noFill/>
          <a:ln w="9525">
            <a:noFill/>
            <a:miter lim="800000"/>
            <a:headEnd/>
            <a:tailEnd/>
          </a:ln>
          <a:effectLst/>
        </p:spPr>
        <p:txBody>
          <a:bodyPr lIns="0" tIns="0" rIns="0" bIns="0">
            <a:spAutoFit/>
          </a:bodyPr>
          <a:lstStyle/>
          <a:p>
            <a:pPr algn="ctr"/>
            <a:r>
              <a:rPr lang="en-US" sz="700" b="1" dirty="0">
                <a:latin typeface="Arial Narrow" pitchFamily="112" charset="0"/>
              </a:rPr>
              <a:t>Use or disclosure of data contained on this sheet is subject to the restriction on the title page of this proposal or quotation.</a:t>
            </a:r>
          </a:p>
        </p:txBody>
      </p:sp>
      <p:sp>
        <p:nvSpPr>
          <p:cNvPr id="9" name="Rectangle 8"/>
          <p:cNvSpPr/>
          <p:nvPr/>
        </p:nvSpPr>
        <p:spPr bwMode="auto">
          <a:xfrm>
            <a:off x="0" y="0"/>
            <a:ext cx="1219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67" r:id="rId1"/>
    <p:sldLayoutId id="2147483676"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seven steps of the Dataiku data process, from defining the goal to iteration">
            <a:extLst>
              <a:ext uri="{FF2B5EF4-FFF2-40B4-BE49-F238E27FC236}">
                <a16:creationId xmlns:a16="http://schemas.microsoft.com/office/drawing/2014/main" id="{EBA0AA59-9BD9-4D7D-AFA2-B7072888A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517" b="27774"/>
          <a:stretch/>
        </p:blipFill>
        <p:spPr bwMode="auto">
          <a:xfrm>
            <a:off x="323850" y="3078252"/>
            <a:ext cx="11544300" cy="22229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78CD08-F6D5-4133-8472-11EFF6DFB8FA}"/>
              </a:ext>
            </a:extLst>
          </p:cNvPr>
          <p:cNvSpPr txBox="1"/>
          <p:nvPr/>
        </p:nvSpPr>
        <p:spPr>
          <a:xfrm>
            <a:off x="3791744" y="2369203"/>
            <a:ext cx="2160240" cy="646331"/>
          </a:xfrm>
          <a:prstGeom prst="rect">
            <a:avLst/>
          </a:prstGeom>
          <a:solidFill>
            <a:schemeClr val="bg1"/>
          </a:solidFill>
        </p:spPr>
        <p:txBody>
          <a:bodyPr wrap="square" rtlCol="0">
            <a:spAutoFit/>
          </a:bodyPr>
          <a:lstStyle/>
          <a:p>
            <a:pPr algn="ctr"/>
            <a:r>
              <a:rPr lang="es-ES" sz="1800" dirty="0">
                <a:latin typeface="Arial Rounded MT Bold" panose="020F0704030504030204" pitchFamily="34" charset="0"/>
              </a:rPr>
              <a:t>CLEAN THE DATA</a:t>
            </a:r>
          </a:p>
        </p:txBody>
      </p:sp>
      <p:sp>
        <p:nvSpPr>
          <p:cNvPr id="6" name="TextBox 5">
            <a:extLst>
              <a:ext uri="{FF2B5EF4-FFF2-40B4-BE49-F238E27FC236}">
                <a16:creationId xmlns:a16="http://schemas.microsoft.com/office/drawing/2014/main" id="{8F14190F-AC17-4A53-9357-84DE68E66292}"/>
              </a:ext>
            </a:extLst>
          </p:cNvPr>
          <p:cNvSpPr txBox="1"/>
          <p:nvPr/>
        </p:nvSpPr>
        <p:spPr>
          <a:xfrm>
            <a:off x="1991544" y="5373216"/>
            <a:ext cx="2304256" cy="369332"/>
          </a:xfrm>
          <a:prstGeom prst="rect">
            <a:avLst/>
          </a:prstGeom>
          <a:solidFill>
            <a:schemeClr val="bg1"/>
          </a:solidFill>
        </p:spPr>
        <p:txBody>
          <a:bodyPr wrap="square" rtlCol="0">
            <a:spAutoFit/>
          </a:bodyPr>
          <a:lstStyle/>
          <a:p>
            <a:pPr algn="ctr"/>
            <a:r>
              <a:rPr lang="es-ES" sz="1800" dirty="0">
                <a:latin typeface="Arial Rounded MT Bold" panose="020F0704030504030204" pitchFamily="34" charset="0"/>
              </a:rPr>
              <a:t>GET THE DATA</a:t>
            </a:r>
          </a:p>
        </p:txBody>
      </p:sp>
      <p:sp>
        <p:nvSpPr>
          <p:cNvPr id="8" name="TextBox 7">
            <a:extLst>
              <a:ext uri="{FF2B5EF4-FFF2-40B4-BE49-F238E27FC236}">
                <a16:creationId xmlns:a16="http://schemas.microsoft.com/office/drawing/2014/main" id="{ABC82018-8B73-46CF-B7DD-A46F017AC1C5}"/>
              </a:ext>
            </a:extLst>
          </p:cNvPr>
          <p:cNvSpPr txBox="1"/>
          <p:nvPr/>
        </p:nvSpPr>
        <p:spPr>
          <a:xfrm>
            <a:off x="5015880" y="5301208"/>
            <a:ext cx="2304256" cy="646331"/>
          </a:xfrm>
          <a:prstGeom prst="rect">
            <a:avLst/>
          </a:prstGeom>
          <a:solidFill>
            <a:schemeClr val="bg1"/>
          </a:solidFill>
        </p:spPr>
        <p:txBody>
          <a:bodyPr wrap="square" rtlCol="0">
            <a:spAutoFit/>
          </a:bodyPr>
          <a:lstStyle/>
          <a:p>
            <a:pPr algn="ctr"/>
            <a:r>
              <a:rPr lang="es-ES" sz="1800" dirty="0">
                <a:latin typeface="Arial Rounded MT Bold" panose="020F0704030504030204" pitchFamily="34" charset="0"/>
              </a:rPr>
              <a:t>EXTRACT THE DATA (JSON)</a:t>
            </a:r>
          </a:p>
        </p:txBody>
      </p:sp>
      <p:sp>
        <p:nvSpPr>
          <p:cNvPr id="9" name="TextBox 8">
            <a:extLst>
              <a:ext uri="{FF2B5EF4-FFF2-40B4-BE49-F238E27FC236}">
                <a16:creationId xmlns:a16="http://schemas.microsoft.com/office/drawing/2014/main" id="{C831784D-FD42-4110-ABE5-6E7B076419E2}"/>
              </a:ext>
            </a:extLst>
          </p:cNvPr>
          <p:cNvSpPr txBox="1"/>
          <p:nvPr/>
        </p:nvSpPr>
        <p:spPr>
          <a:xfrm>
            <a:off x="6600056" y="2326666"/>
            <a:ext cx="2304256" cy="646331"/>
          </a:xfrm>
          <a:prstGeom prst="rect">
            <a:avLst/>
          </a:prstGeom>
          <a:solidFill>
            <a:schemeClr val="bg1"/>
          </a:solidFill>
        </p:spPr>
        <p:txBody>
          <a:bodyPr wrap="square" rtlCol="0">
            <a:spAutoFit/>
          </a:bodyPr>
          <a:lstStyle/>
          <a:p>
            <a:pPr algn="ctr"/>
            <a:r>
              <a:rPr lang="es-ES" sz="1800" dirty="0">
                <a:latin typeface="Arial Rounded MT Bold" panose="020F0704030504030204" pitchFamily="34" charset="0"/>
              </a:rPr>
              <a:t>FIND INSIGHTS AND VIZUALIZE</a:t>
            </a:r>
          </a:p>
        </p:txBody>
      </p:sp>
      <p:sp>
        <p:nvSpPr>
          <p:cNvPr id="10" name="Title 9">
            <a:extLst>
              <a:ext uri="{FF2B5EF4-FFF2-40B4-BE49-F238E27FC236}">
                <a16:creationId xmlns:a16="http://schemas.microsoft.com/office/drawing/2014/main" id="{8933751B-D076-4A5C-9AC0-49E5485B32C8}"/>
              </a:ext>
            </a:extLst>
          </p:cNvPr>
          <p:cNvSpPr txBox="1">
            <a:spLocks noGrp="1"/>
          </p:cNvSpPr>
          <p:nvPr>
            <p:ph type="title"/>
          </p:nvPr>
        </p:nvSpPr>
        <p:spPr>
          <a:xfrm>
            <a:off x="7968208" y="5171274"/>
            <a:ext cx="2592288" cy="646331"/>
          </a:xfrm>
          <a:prstGeom prst="rect">
            <a:avLst/>
          </a:prstGeom>
          <a:solidFill>
            <a:schemeClr val="bg1"/>
          </a:solidFill>
        </p:spPr>
        <p:txBody>
          <a:bodyPr wrap="square" rtlCol="0">
            <a:spAutoFit/>
          </a:bodyPr>
          <a:lstStyle/>
          <a:p>
            <a:pPr algn="ctr"/>
            <a:r>
              <a:rPr lang="es-ES" sz="1800" dirty="0">
                <a:latin typeface="Arial Rounded MT Bold" panose="020F0704030504030204" pitchFamily="34" charset="0"/>
              </a:rPr>
              <a:t>DEVELOP &amp; DEPLOY API</a:t>
            </a:r>
          </a:p>
        </p:txBody>
      </p:sp>
      <p:sp>
        <p:nvSpPr>
          <p:cNvPr id="11" name="Title 9">
            <a:extLst>
              <a:ext uri="{FF2B5EF4-FFF2-40B4-BE49-F238E27FC236}">
                <a16:creationId xmlns:a16="http://schemas.microsoft.com/office/drawing/2014/main" id="{3A3E06D9-097D-4AA4-B8E1-314A92AB3131}"/>
              </a:ext>
            </a:extLst>
          </p:cNvPr>
          <p:cNvSpPr txBox="1">
            <a:spLocks/>
          </p:cNvSpPr>
          <p:nvPr/>
        </p:nvSpPr>
        <p:spPr>
          <a:xfrm>
            <a:off x="8976320" y="2280499"/>
            <a:ext cx="2592288" cy="369332"/>
          </a:xfrm>
          <a:prstGeom prst="rect">
            <a:avLst/>
          </a:prstGeom>
          <a:solidFill>
            <a:schemeClr val="bg1"/>
          </a:solidFill>
        </p:spPr>
        <p:txBody>
          <a:bodyPr vert="horz" wrap="square"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s-ES" sz="1800" dirty="0">
                <a:latin typeface="Arial Rounded MT Bold" panose="020F0704030504030204" pitchFamily="34" charset="0"/>
              </a:rPr>
              <a:t>PRESENT</a:t>
            </a:r>
          </a:p>
        </p:txBody>
      </p:sp>
      <p:sp>
        <p:nvSpPr>
          <p:cNvPr id="12" name="Title 17">
            <a:extLst>
              <a:ext uri="{FF2B5EF4-FFF2-40B4-BE49-F238E27FC236}">
                <a16:creationId xmlns:a16="http://schemas.microsoft.com/office/drawing/2014/main" id="{00D74357-6FE7-47FD-9A76-6FD6AF0B48A1}"/>
              </a:ext>
            </a:extLst>
          </p:cNvPr>
          <p:cNvSpPr txBox="1">
            <a:spLocks/>
          </p:cNvSpPr>
          <p:nvPr/>
        </p:nvSpPr>
        <p:spPr>
          <a:xfrm>
            <a:off x="152400" y="98948"/>
            <a:ext cx="11887200" cy="8462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t>Covid 2021 Group A</a:t>
            </a:r>
            <a:endParaRPr lang="en-US" dirty="0"/>
          </a:p>
        </p:txBody>
      </p:sp>
      <p:graphicFrame>
        <p:nvGraphicFramePr>
          <p:cNvPr id="4" name="Diagram 3">
            <a:extLst>
              <a:ext uri="{FF2B5EF4-FFF2-40B4-BE49-F238E27FC236}">
                <a16:creationId xmlns:a16="http://schemas.microsoft.com/office/drawing/2014/main" id="{738AB78D-F456-4103-8F6A-784E13BB7802}"/>
              </a:ext>
            </a:extLst>
          </p:cNvPr>
          <p:cNvGraphicFramePr/>
          <p:nvPr>
            <p:extLst>
              <p:ext uri="{D42A27DB-BD31-4B8C-83A1-F6EECF244321}">
                <p14:modId xmlns:p14="http://schemas.microsoft.com/office/powerpoint/2010/main" val="2935575053"/>
              </p:ext>
            </p:extLst>
          </p:nvPr>
        </p:nvGraphicFramePr>
        <p:xfrm>
          <a:off x="623392" y="764704"/>
          <a:ext cx="10657184" cy="1410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F36A7E02-0551-4F77-B441-B2E56030D468}"/>
              </a:ext>
            </a:extLst>
          </p:cNvPr>
          <p:cNvSpPr txBox="1"/>
          <p:nvPr/>
        </p:nvSpPr>
        <p:spPr>
          <a:xfrm>
            <a:off x="714500" y="2389956"/>
            <a:ext cx="2448272" cy="369332"/>
          </a:xfrm>
          <a:prstGeom prst="rect">
            <a:avLst/>
          </a:prstGeom>
          <a:solidFill>
            <a:schemeClr val="bg1"/>
          </a:solidFill>
        </p:spPr>
        <p:txBody>
          <a:bodyPr wrap="square" rtlCol="0">
            <a:spAutoFit/>
          </a:bodyPr>
          <a:lstStyle/>
          <a:p>
            <a:pPr algn="ctr"/>
            <a:r>
              <a:rPr lang="es-ES" sz="1800" dirty="0">
                <a:latin typeface="Arial Rounded MT Bold" panose="020F0704030504030204" pitchFamily="34" charset="0"/>
              </a:rPr>
              <a:t>PLAN &amp; ORGANIZE</a:t>
            </a:r>
          </a:p>
        </p:txBody>
      </p:sp>
    </p:spTree>
    <p:extLst>
      <p:ext uri="{BB962C8B-B14F-4D97-AF65-F5344CB8AC3E}">
        <p14:creationId xmlns:p14="http://schemas.microsoft.com/office/powerpoint/2010/main" val="214257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6CFE4CA-AB00-40F3-A4DD-62F73D7DC6BB}"/>
              </a:ext>
            </a:extLst>
          </p:cNvPr>
          <p:cNvGraphicFramePr/>
          <p:nvPr>
            <p:extLst>
              <p:ext uri="{D42A27DB-BD31-4B8C-83A1-F6EECF244321}">
                <p14:modId xmlns:p14="http://schemas.microsoft.com/office/powerpoint/2010/main" val="3431736390"/>
              </p:ext>
            </p:extLst>
          </p:nvPr>
        </p:nvGraphicFramePr>
        <p:xfrm>
          <a:off x="1487488" y="548680"/>
          <a:ext cx="10225136" cy="602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Arrow: Notched Right 30">
            <a:extLst>
              <a:ext uri="{FF2B5EF4-FFF2-40B4-BE49-F238E27FC236}">
                <a16:creationId xmlns:a16="http://schemas.microsoft.com/office/drawing/2014/main" id="{F69B6AFD-6FE9-4D18-A91C-18A62327B39F}"/>
              </a:ext>
            </a:extLst>
          </p:cNvPr>
          <p:cNvSpPr/>
          <p:nvPr/>
        </p:nvSpPr>
        <p:spPr>
          <a:xfrm>
            <a:off x="911424" y="144016"/>
            <a:ext cx="10225136" cy="354563"/>
          </a:xfrm>
          <a:prstGeom prst="notched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63193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B876-8A4C-4CA2-B72C-02D264C1F77D}"/>
              </a:ext>
            </a:extLst>
          </p:cNvPr>
          <p:cNvSpPr>
            <a:spLocks noGrp="1"/>
          </p:cNvSpPr>
          <p:nvPr>
            <p:ph type="title"/>
          </p:nvPr>
        </p:nvSpPr>
        <p:spPr/>
        <p:txBody>
          <a:bodyPr>
            <a:normAutofit fontScale="90000"/>
          </a:bodyPr>
          <a:lstStyle/>
          <a:p>
            <a:r>
              <a:rPr lang="es-ES" sz="4400" dirty="0"/>
              <a:t>API </a:t>
            </a:r>
            <a:r>
              <a:rPr lang="es-ES" sz="4400" dirty="0" err="1"/>
              <a:t>Develop</a:t>
            </a:r>
            <a:r>
              <a:rPr lang="es-ES" sz="4400" dirty="0"/>
              <a:t> &amp;</a:t>
            </a:r>
            <a:r>
              <a:rPr lang="es-ES" sz="4400" dirty="0" err="1"/>
              <a:t>Deploy</a:t>
            </a:r>
            <a:br>
              <a:rPr lang="es-ES" sz="4400" dirty="0"/>
            </a:br>
            <a:endParaRPr lang="es-ES" dirty="0"/>
          </a:p>
        </p:txBody>
      </p:sp>
      <p:pic>
        <p:nvPicPr>
          <p:cNvPr id="4" name="Picture 3">
            <a:extLst>
              <a:ext uri="{FF2B5EF4-FFF2-40B4-BE49-F238E27FC236}">
                <a16:creationId xmlns:a16="http://schemas.microsoft.com/office/drawing/2014/main" id="{A8EEB8A1-4830-49B8-9502-6FEB0B4EC6B6}"/>
              </a:ext>
            </a:extLst>
          </p:cNvPr>
          <p:cNvPicPr>
            <a:picLocks noChangeAspect="1"/>
          </p:cNvPicPr>
          <p:nvPr/>
        </p:nvPicPr>
        <p:blipFill rotWithShape="1">
          <a:blip r:embed="rId2"/>
          <a:srcRect l="12125" r="2097" b="41766"/>
          <a:stretch/>
        </p:blipFill>
        <p:spPr>
          <a:xfrm>
            <a:off x="255361" y="1581944"/>
            <a:ext cx="4138437" cy="3055701"/>
          </a:xfrm>
          <a:prstGeom prst="rect">
            <a:avLst/>
          </a:prstGeom>
        </p:spPr>
      </p:pic>
      <p:sp>
        <p:nvSpPr>
          <p:cNvPr id="5" name="Rectangle: Rounded Corners 4">
            <a:extLst>
              <a:ext uri="{FF2B5EF4-FFF2-40B4-BE49-F238E27FC236}">
                <a16:creationId xmlns:a16="http://schemas.microsoft.com/office/drawing/2014/main" id="{7941CC30-3256-4B6E-84A0-A5304133495C}"/>
              </a:ext>
            </a:extLst>
          </p:cNvPr>
          <p:cNvSpPr/>
          <p:nvPr/>
        </p:nvSpPr>
        <p:spPr>
          <a:xfrm>
            <a:off x="7536160" y="1124744"/>
            <a:ext cx="216024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500" dirty="0">
                <a:ln w="0"/>
                <a:solidFill>
                  <a:schemeClr val="tx1"/>
                </a:solidFill>
                <a:effectLst>
                  <a:outerShdw blurRad="38100" dist="19050" dir="2700000" algn="tl" rotWithShape="0">
                    <a:schemeClr val="dk1">
                      <a:alpha val="40000"/>
                    </a:schemeClr>
                  </a:outerShdw>
                </a:effectLst>
              </a:rPr>
              <a:t>FLASK API</a:t>
            </a:r>
          </a:p>
          <a:p>
            <a:pPr algn="ctr"/>
            <a:r>
              <a:rPr lang="es-ES" sz="1000" dirty="0" err="1">
                <a:ln w="0"/>
                <a:solidFill>
                  <a:schemeClr val="tx1"/>
                </a:solidFill>
                <a:effectLst>
                  <a:outerShdw blurRad="38100" dist="19050" dir="2700000" algn="tl" rotWithShape="0">
                    <a:schemeClr val="dk1">
                      <a:alpha val="40000"/>
                    </a:schemeClr>
                  </a:outerShdw>
                </a:effectLst>
              </a:rPr>
              <a:t>Token_ID</a:t>
            </a:r>
            <a:r>
              <a:rPr lang="es-ES" sz="1000" dirty="0">
                <a:ln w="0"/>
                <a:solidFill>
                  <a:schemeClr val="tx1"/>
                </a:solidFill>
                <a:effectLst>
                  <a:outerShdw blurRad="38100" dist="19050" dir="2700000" algn="tl" rotWithShape="0">
                    <a:schemeClr val="dk1">
                      <a:alpha val="40000"/>
                    </a:schemeClr>
                  </a:outerShdw>
                </a:effectLst>
              </a:rPr>
              <a:t>/</a:t>
            </a:r>
            <a:r>
              <a:rPr lang="es-ES" sz="1000" dirty="0" err="1">
                <a:ln w="0"/>
                <a:solidFill>
                  <a:schemeClr val="tx1"/>
                </a:solidFill>
                <a:effectLst>
                  <a:outerShdw blurRad="38100" dist="19050" dir="2700000" algn="tl" rotWithShape="0">
                    <a:schemeClr val="dk1">
                      <a:alpha val="40000"/>
                    </a:schemeClr>
                  </a:outerShdw>
                </a:effectLst>
              </a:rPr>
              <a:t>Group_ID</a:t>
            </a:r>
            <a:endParaRPr lang="es-ES" sz="1000" dirty="0"/>
          </a:p>
        </p:txBody>
      </p:sp>
      <p:sp>
        <p:nvSpPr>
          <p:cNvPr id="9" name="Diamond 8">
            <a:extLst>
              <a:ext uri="{FF2B5EF4-FFF2-40B4-BE49-F238E27FC236}">
                <a16:creationId xmlns:a16="http://schemas.microsoft.com/office/drawing/2014/main" id="{CB65AC03-E4FD-405C-B960-DAC964F4C0D7}"/>
              </a:ext>
            </a:extLst>
          </p:cNvPr>
          <p:cNvSpPr/>
          <p:nvPr/>
        </p:nvSpPr>
        <p:spPr>
          <a:xfrm>
            <a:off x="9570145" y="1981450"/>
            <a:ext cx="1440160" cy="84239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ln w="0"/>
                <a:solidFill>
                  <a:schemeClr val="tx1"/>
                </a:solidFill>
                <a:effectLst>
                  <a:outerShdw blurRad="38100" dist="19050" dir="2700000" algn="tl" rotWithShape="0">
                    <a:schemeClr val="dk1">
                      <a:alpha val="40000"/>
                    </a:schemeClr>
                  </a:outerShdw>
                </a:effectLst>
              </a:rPr>
              <a:t>GET</a:t>
            </a:r>
          </a:p>
          <a:p>
            <a:pPr algn="ctr"/>
            <a:r>
              <a:rPr lang="es-ES" sz="1000" dirty="0" err="1">
                <a:ln w="0"/>
                <a:solidFill>
                  <a:schemeClr val="tx1"/>
                </a:solidFill>
                <a:effectLst>
                  <a:outerShdw blurRad="38100" dist="19050" dir="2700000" algn="tl" rotWithShape="0">
                    <a:schemeClr val="dk1">
                      <a:alpha val="40000"/>
                    </a:schemeClr>
                  </a:outerShdw>
                </a:effectLst>
              </a:rPr>
              <a:t>group_id</a:t>
            </a:r>
            <a:endParaRPr lang="es-ES" sz="1000" dirty="0">
              <a:ln w="0"/>
              <a:solidFill>
                <a:schemeClr val="tx1"/>
              </a:solidFill>
              <a:effectLst>
                <a:outerShdw blurRad="38100" dist="19050" dir="2700000" algn="tl" rotWithShape="0">
                  <a:schemeClr val="dk1">
                    <a:alpha val="40000"/>
                  </a:schemeClr>
                </a:outerShdw>
              </a:effectLst>
            </a:endParaRPr>
          </a:p>
        </p:txBody>
      </p:sp>
      <p:sp>
        <p:nvSpPr>
          <p:cNvPr id="10" name="Diamond 9">
            <a:extLst>
              <a:ext uri="{FF2B5EF4-FFF2-40B4-BE49-F238E27FC236}">
                <a16:creationId xmlns:a16="http://schemas.microsoft.com/office/drawing/2014/main" id="{47E38F0C-3D99-4A56-A548-07D0825DB406}"/>
              </a:ext>
            </a:extLst>
          </p:cNvPr>
          <p:cNvSpPr/>
          <p:nvPr/>
        </p:nvSpPr>
        <p:spPr>
          <a:xfrm>
            <a:off x="5831289" y="1945446"/>
            <a:ext cx="1534412" cy="91439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ln w="0"/>
                <a:solidFill>
                  <a:schemeClr val="tx1"/>
                </a:solidFill>
                <a:effectLst>
                  <a:outerShdw blurRad="38100" dist="19050" dir="2700000" algn="tl" rotWithShape="0">
                    <a:schemeClr val="dk1">
                      <a:alpha val="40000"/>
                    </a:schemeClr>
                  </a:outerShdw>
                </a:effectLst>
              </a:rPr>
              <a:t>GET</a:t>
            </a:r>
          </a:p>
          <a:p>
            <a:pPr algn="ctr"/>
            <a:r>
              <a:rPr lang="es-ES" sz="1000" dirty="0" err="1">
                <a:ln w="0"/>
                <a:solidFill>
                  <a:schemeClr val="tx1"/>
                </a:solidFill>
                <a:effectLst>
                  <a:outerShdw blurRad="38100" dist="19050" dir="2700000" algn="tl" rotWithShape="0">
                    <a:schemeClr val="dk1">
                      <a:alpha val="40000"/>
                    </a:schemeClr>
                  </a:outerShdw>
                </a:effectLst>
              </a:rPr>
              <a:t>tocken_id</a:t>
            </a:r>
            <a:endParaRPr lang="es-ES" sz="1000" dirty="0">
              <a:ln w="0"/>
              <a:solidFill>
                <a:schemeClr val="tx1"/>
              </a:solidFill>
              <a:effectLst>
                <a:outerShdw blurRad="38100" dist="19050" dir="2700000" algn="tl" rotWithShape="0">
                  <a:schemeClr val="dk1">
                    <a:alpha val="40000"/>
                  </a:schemeClr>
                </a:outerShdw>
              </a:effectLst>
            </a:endParaRPr>
          </a:p>
        </p:txBody>
      </p:sp>
      <p:cxnSp>
        <p:nvCxnSpPr>
          <p:cNvPr id="12" name="Straight Arrow Connector 11">
            <a:extLst>
              <a:ext uri="{FF2B5EF4-FFF2-40B4-BE49-F238E27FC236}">
                <a16:creationId xmlns:a16="http://schemas.microsoft.com/office/drawing/2014/main" id="{428B9403-5B06-47A0-B991-640D8963BE4B}"/>
              </a:ext>
            </a:extLst>
          </p:cNvPr>
          <p:cNvCxnSpPr>
            <a:cxnSpLocks/>
            <a:stCxn id="5" idx="1"/>
            <a:endCxn id="10" idx="0"/>
          </p:cNvCxnSpPr>
          <p:nvPr/>
        </p:nvCxnSpPr>
        <p:spPr>
          <a:xfrm flipH="1">
            <a:off x="6598495" y="1581944"/>
            <a:ext cx="937665" cy="363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4D07891-93CF-46EC-A0CD-C4981E4629DA}"/>
              </a:ext>
            </a:extLst>
          </p:cNvPr>
          <p:cNvCxnSpPr>
            <a:cxnSpLocks/>
            <a:stCxn id="5" idx="3"/>
            <a:endCxn id="9" idx="0"/>
          </p:cNvCxnSpPr>
          <p:nvPr/>
        </p:nvCxnSpPr>
        <p:spPr>
          <a:xfrm>
            <a:off x="9696400" y="1581944"/>
            <a:ext cx="593825" cy="399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7416BABF-8EFD-4303-897A-84E924870E45}"/>
              </a:ext>
            </a:extLst>
          </p:cNvPr>
          <p:cNvCxnSpPr>
            <a:cxnSpLocks/>
            <a:stCxn id="9" idx="1"/>
            <a:endCxn id="46" idx="0"/>
          </p:cNvCxnSpPr>
          <p:nvPr/>
        </p:nvCxnSpPr>
        <p:spPr>
          <a:xfrm rot="10800000" flipV="1">
            <a:off x="9084333" y="2402646"/>
            <a:ext cx="485813" cy="11094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03878FAA-B132-4F81-AC07-5B0E015F01FC}"/>
              </a:ext>
            </a:extLst>
          </p:cNvPr>
          <p:cNvSpPr/>
          <p:nvPr/>
        </p:nvSpPr>
        <p:spPr>
          <a:xfrm>
            <a:off x="10920536" y="3526160"/>
            <a:ext cx="1080120" cy="4789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ln w="0"/>
                <a:solidFill>
                  <a:schemeClr val="tx1"/>
                </a:solidFill>
                <a:effectLst>
                  <a:outerShdw blurRad="38100" dist="19050" dir="2700000" algn="tl" rotWithShape="0">
                    <a:schemeClr val="dk1">
                      <a:alpha val="40000"/>
                    </a:schemeClr>
                  </a:outerShdw>
                </a:effectLst>
              </a:rPr>
              <a:t>RETURNS:</a:t>
            </a:r>
          </a:p>
          <a:p>
            <a:pPr algn="ctr"/>
            <a:r>
              <a:rPr lang="es-ES" sz="1000" dirty="0">
                <a:ln w="0"/>
                <a:solidFill>
                  <a:schemeClr val="tx1"/>
                </a:solidFill>
                <a:effectLst>
                  <a:outerShdw blurRad="38100" dist="19050" dir="2700000" algn="tl" rotWithShape="0">
                    <a:schemeClr val="dk1">
                      <a:alpha val="40000"/>
                    </a:schemeClr>
                  </a:outerShdw>
                </a:effectLst>
              </a:rPr>
              <a:t>{ “Token: S </a:t>
            </a:r>
            <a:r>
              <a:rPr lang="es-ES" sz="1000" dirty="0" err="1">
                <a:ln w="0"/>
                <a:solidFill>
                  <a:schemeClr val="tx1"/>
                </a:solidFill>
                <a:effectLst>
                  <a:outerShdw blurRad="38100" dist="19050" dir="2700000" algn="tl" rotWithShape="0">
                    <a:schemeClr val="dk1">
                      <a:alpha val="40000"/>
                    </a:schemeClr>
                  </a:outerShdw>
                </a:effectLst>
              </a:rPr>
              <a:t>value</a:t>
            </a:r>
            <a:r>
              <a:rPr lang="es-ES" sz="1000" dirty="0">
                <a:ln w="0"/>
                <a:solidFill>
                  <a:schemeClr val="tx1"/>
                </a:solidFill>
                <a:effectLst>
                  <a:outerShdw blurRad="38100" dist="19050" dir="2700000" algn="tl" rotWithShape="0">
                    <a:schemeClr val="dk1">
                      <a:alpha val="40000"/>
                    </a:schemeClr>
                  </a:outerShdw>
                </a:effectLst>
              </a:rPr>
              <a:t> } (</a:t>
            </a:r>
            <a:r>
              <a:rPr lang="es-ES" sz="1000" dirty="0" err="1">
                <a:ln w="0"/>
                <a:solidFill>
                  <a:schemeClr val="tx1"/>
                </a:solidFill>
                <a:effectLst>
                  <a:outerShdw blurRad="38100" dist="19050" dir="2700000" algn="tl" rotWithShape="0">
                    <a:schemeClr val="dk1">
                      <a:alpha val="40000"/>
                    </a:schemeClr>
                  </a:outerShdw>
                </a:effectLst>
              </a:rPr>
              <a:t>json</a:t>
            </a:r>
            <a:r>
              <a:rPr lang="es-ES" sz="1000" dirty="0">
                <a:ln w="0"/>
                <a:solidFill>
                  <a:schemeClr val="tx1"/>
                </a:solidFill>
                <a:effectLst>
                  <a:outerShdw blurRad="38100" dist="19050" dir="2700000" algn="tl" rotWithShape="0">
                    <a:schemeClr val="dk1">
                      <a:alpha val="40000"/>
                    </a:schemeClr>
                  </a:outerShdw>
                </a:effectLst>
              </a:rPr>
              <a:t>)</a:t>
            </a:r>
          </a:p>
        </p:txBody>
      </p:sp>
      <p:cxnSp>
        <p:nvCxnSpPr>
          <p:cNvPr id="30" name="Connector: Elbow 29">
            <a:extLst>
              <a:ext uri="{FF2B5EF4-FFF2-40B4-BE49-F238E27FC236}">
                <a16:creationId xmlns:a16="http://schemas.microsoft.com/office/drawing/2014/main" id="{AE30D054-5320-4E27-8740-A468AF34BDCC}"/>
              </a:ext>
            </a:extLst>
          </p:cNvPr>
          <p:cNvCxnSpPr>
            <a:cxnSpLocks/>
            <a:stCxn id="9" idx="3"/>
            <a:endCxn id="29" idx="0"/>
          </p:cNvCxnSpPr>
          <p:nvPr/>
        </p:nvCxnSpPr>
        <p:spPr>
          <a:xfrm>
            <a:off x="11010305" y="2402646"/>
            <a:ext cx="450291" cy="11235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159B4DA4-7B92-48B0-B4A5-BBC8505820BD}"/>
              </a:ext>
            </a:extLst>
          </p:cNvPr>
          <p:cNvSpPr txBox="1"/>
          <p:nvPr/>
        </p:nvSpPr>
        <p:spPr>
          <a:xfrm>
            <a:off x="11010305" y="2123300"/>
            <a:ext cx="545565" cy="323165"/>
          </a:xfrm>
          <a:prstGeom prst="rect">
            <a:avLst/>
          </a:prstGeom>
          <a:noFill/>
        </p:spPr>
        <p:txBody>
          <a:bodyPr wrap="square" rtlCol="0">
            <a:spAutoFit/>
          </a:bodyPr>
          <a:lstStyle/>
          <a:p>
            <a:r>
              <a:rPr lang="es-ES" sz="1500" dirty="0"/>
              <a:t>yes</a:t>
            </a:r>
          </a:p>
        </p:txBody>
      </p:sp>
      <p:sp>
        <p:nvSpPr>
          <p:cNvPr id="45" name="TextBox 44">
            <a:extLst>
              <a:ext uri="{FF2B5EF4-FFF2-40B4-BE49-F238E27FC236}">
                <a16:creationId xmlns:a16="http://schemas.microsoft.com/office/drawing/2014/main" id="{AEB28FA7-7AD2-4094-9555-965C3B37BD8B}"/>
              </a:ext>
            </a:extLst>
          </p:cNvPr>
          <p:cNvSpPr txBox="1"/>
          <p:nvPr/>
        </p:nvSpPr>
        <p:spPr>
          <a:xfrm>
            <a:off x="9072218" y="2123300"/>
            <a:ext cx="545565" cy="323165"/>
          </a:xfrm>
          <a:prstGeom prst="rect">
            <a:avLst/>
          </a:prstGeom>
          <a:noFill/>
        </p:spPr>
        <p:txBody>
          <a:bodyPr wrap="square" rtlCol="0">
            <a:spAutoFit/>
          </a:bodyPr>
          <a:lstStyle/>
          <a:p>
            <a:r>
              <a:rPr lang="es-ES" sz="1500" dirty="0"/>
              <a:t>no</a:t>
            </a:r>
          </a:p>
        </p:txBody>
      </p:sp>
      <p:sp>
        <p:nvSpPr>
          <p:cNvPr id="46" name="Rectangle 45">
            <a:extLst>
              <a:ext uri="{FF2B5EF4-FFF2-40B4-BE49-F238E27FC236}">
                <a16:creationId xmlns:a16="http://schemas.microsoft.com/office/drawing/2014/main" id="{A6A46B16-55C5-416D-AA74-696862E7FC0E}"/>
              </a:ext>
            </a:extLst>
          </p:cNvPr>
          <p:cNvSpPr/>
          <p:nvPr/>
        </p:nvSpPr>
        <p:spPr>
          <a:xfrm>
            <a:off x="8616280" y="3512062"/>
            <a:ext cx="936104" cy="444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ln w="0"/>
                <a:solidFill>
                  <a:schemeClr val="tx1"/>
                </a:solidFill>
                <a:effectLst>
                  <a:outerShdw blurRad="38100" dist="19050" dir="2700000" algn="tl" rotWithShape="0">
                    <a:schemeClr val="dk1">
                      <a:alpha val="40000"/>
                    </a:schemeClr>
                  </a:outerShdw>
                </a:effectLst>
              </a:rPr>
              <a:t>RETURNS:</a:t>
            </a:r>
          </a:p>
          <a:p>
            <a:pPr algn="ctr"/>
            <a:r>
              <a:rPr lang="es-ES" sz="1000" dirty="0">
                <a:ln w="0"/>
                <a:solidFill>
                  <a:schemeClr val="tx1"/>
                </a:solidFill>
                <a:effectLst>
                  <a:outerShdw blurRad="38100" dist="19050" dir="2700000" algn="tl" rotWithShape="0">
                    <a:schemeClr val="dk1">
                      <a:alpha val="40000"/>
                    </a:schemeClr>
                  </a:outerShdw>
                </a:effectLst>
              </a:rPr>
              <a:t>Error </a:t>
            </a:r>
            <a:r>
              <a:rPr lang="es-ES" sz="1000" dirty="0" err="1">
                <a:ln w="0"/>
                <a:solidFill>
                  <a:schemeClr val="tx1"/>
                </a:solidFill>
                <a:effectLst>
                  <a:outerShdw blurRad="38100" dist="19050" dir="2700000" algn="tl" rotWithShape="0">
                    <a:schemeClr val="dk1">
                      <a:alpha val="40000"/>
                    </a:schemeClr>
                  </a:outerShdw>
                </a:effectLst>
              </a:rPr>
              <a:t>mesage</a:t>
            </a:r>
            <a:endParaRPr lang="es-ES" sz="1000" dirty="0">
              <a:ln w="0"/>
              <a:solidFill>
                <a:schemeClr val="tx1"/>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id="{CD87FB50-0B09-44AE-88E4-28F33872168B}"/>
              </a:ext>
            </a:extLst>
          </p:cNvPr>
          <p:cNvSpPr/>
          <p:nvPr/>
        </p:nvSpPr>
        <p:spPr>
          <a:xfrm>
            <a:off x="4827660" y="3533138"/>
            <a:ext cx="1080120" cy="4789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ln w="0"/>
                <a:solidFill>
                  <a:schemeClr val="tx1"/>
                </a:solidFill>
                <a:effectLst>
                  <a:outerShdw blurRad="38100" dist="19050" dir="2700000" algn="tl" rotWithShape="0">
                    <a:schemeClr val="dk1">
                      <a:alpha val="40000"/>
                    </a:schemeClr>
                  </a:outerShdw>
                </a:effectLst>
              </a:rPr>
              <a:t>RETURNS:</a:t>
            </a:r>
          </a:p>
          <a:p>
            <a:pPr algn="ctr"/>
            <a:r>
              <a:rPr lang="es-ES" sz="1000" dirty="0">
                <a:ln w="0"/>
                <a:solidFill>
                  <a:schemeClr val="tx1"/>
                </a:solidFill>
                <a:effectLst>
                  <a:outerShdw blurRad="38100" dist="19050" dir="2700000" algn="tl" rotWithShape="0">
                    <a:schemeClr val="dk1">
                      <a:alpha val="40000"/>
                    </a:schemeClr>
                  </a:outerShdw>
                </a:effectLst>
              </a:rPr>
              <a:t>Error </a:t>
            </a:r>
            <a:r>
              <a:rPr lang="es-ES" sz="1000" dirty="0" err="1">
                <a:ln w="0"/>
                <a:solidFill>
                  <a:schemeClr val="tx1"/>
                </a:solidFill>
                <a:effectLst>
                  <a:outerShdw blurRad="38100" dist="19050" dir="2700000" algn="tl" rotWithShape="0">
                    <a:schemeClr val="dk1">
                      <a:alpha val="40000"/>
                    </a:schemeClr>
                  </a:outerShdw>
                </a:effectLst>
              </a:rPr>
              <a:t>mesage</a:t>
            </a:r>
            <a:endParaRPr lang="es-ES" sz="1000" dirty="0">
              <a:ln w="0"/>
              <a:solidFill>
                <a:schemeClr val="tx1"/>
              </a:solidFill>
              <a:effectLst>
                <a:outerShdw blurRad="38100" dist="19050" dir="2700000" algn="tl" rotWithShape="0">
                  <a:schemeClr val="dk1">
                    <a:alpha val="40000"/>
                  </a:schemeClr>
                </a:outerShdw>
              </a:effectLst>
            </a:endParaRPr>
          </a:p>
        </p:txBody>
      </p:sp>
      <p:cxnSp>
        <p:nvCxnSpPr>
          <p:cNvPr id="54" name="Connector: Elbow 53">
            <a:extLst>
              <a:ext uri="{FF2B5EF4-FFF2-40B4-BE49-F238E27FC236}">
                <a16:creationId xmlns:a16="http://schemas.microsoft.com/office/drawing/2014/main" id="{9D24F4F8-214A-46A4-9794-EBA7F2CEDFFF}"/>
              </a:ext>
            </a:extLst>
          </p:cNvPr>
          <p:cNvCxnSpPr>
            <a:cxnSpLocks/>
            <a:stCxn id="10" idx="1"/>
            <a:endCxn id="52" idx="0"/>
          </p:cNvCxnSpPr>
          <p:nvPr/>
        </p:nvCxnSpPr>
        <p:spPr>
          <a:xfrm rot="10800000" flipV="1">
            <a:off x="5367721" y="2402646"/>
            <a:ext cx="463569" cy="11304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DF6018A3-B531-421D-8ABC-DB7E899B6B57}"/>
              </a:ext>
            </a:extLst>
          </p:cNvPr>
          <p:cNvSpPr txBox="1"/>
          <p:nvPr/>
        </p:nvSpPr>
        <p:spPr>
          <a:xfrm>
            <a:off x="5422208" y="2123300"/>
            <a:ext cx="545565" cy="323165"/>
          </a:xfrm>
          <a:prstGeom prst="rect">
            <a:avLst/>
          </a:prstGeom>
          <a:noFill/>
        </p:spPr>
        <p:txBody>
          <a:bodyPr wrap="square" rtlCol="0">
            <a:spAutoFit/>
          </a:bodyPr>
          <a:lstStyle/>
          <a:p>
            <a:r>
              <a:rPr lang="es-ES" sz="1500" dirty="0"/>
              <a:t>no</a:t>
            </a:r>
          </a:p>
        </p:txBody>
      </p:sp>
      <p:sp>
        <p:nvSpPr>
          <p:cNvPr id="71" name="Rectangle 70">
            <a:extLst>
              <a:ext uri="{FF2B5EF4-FFF2-40B4-BE49-F238E27FC236}">
                <a16:creationId xmlns:a16="http://schemas.microsoft.com/office/drawing/2014/main" id="{23716023-1F72-4FD3-8169-27AC494B61B3}"/>
              </a:ext>
            </a:extLst>
          </p:cNvPr>
          <p:cNvSpPr/>
          <p:nvPr/>
        </p:nvSpPr>
        <p:spPr>
          <a:xfrm>
            <a:off x="7158119" y="3533138"/>
            <a:ext cx="1080120" cy="4789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ln w="0"/>
                <a:solidFill>
                  <a:schemeClr val="tx1"/>
                </a:solidFill>
                <a:effectLst>
                  <a:outerShdw blurRad="38100" dist="19050" dir="2700000" algn="tl" rotWithShape="0">
                    <a:schemeClr val="dk1">
                      <a:alpha val="40000"/>
                    </a:schemeClr>
                  </a:outerShdw>
                </a:effectLst>
              </a:rPr>
              <a:t>RETURNS:</a:t>
            </a:r>
          </a:p>
          <a:p>
            <a:pPr algn="ctr"/>
            <a:r>
              <a:rPr lang="es-ES" sz="1000" dirty="0" err="1">
                <a:ln w="0"/>
                <a:solidFill>
                  <a:schemeClr val="tx1"/>
                </a:solidFill>
                <a:effectLst>
                  <a:outerShdw blurRad="38100" dist="19050" dir="2700000" algn="tl" rotWithShape="0">
                    <a:schemeClr val="dk1">
                      <a:alpha val="40000"/>
                    </a:schemeClr>
                  </a:outerShdw>
                </a:effectLst>
              </a:rPr>
              <a:t>Group</a:t>
            </a:r>
            <a:r>
              <a:rPr lang="es-ES" sz="1000" dirty="0">
                <a:ln w="0"/>
                <a:solidFill>
                  <a:schemeClr val="tx1"/>
                </a:solidFill>
                <a:effectLst>
                  <a:outerShdw blurRad="38100" dist="19050" dir="2700000" algn="tl" rotWithShape="0">
                    <a:schemeClr val="dk1">
                      <a:alpha val="40000"/>
                    </a:schemeClr>
                  </a:outerShdw>
                </a:effectLst>
              </a:rPr>
              <a:t> </a:t>
            </a:r>
            <a:r>
              <a:rPr lang="es-ES" sz="1000" dirty="0" err="1">
                <a:ln w="0"/>
                <a:solidFill>
                  <a:schemeClr val="tx1"/>
                </a:solidFill>
                <a:effectLst>
                  <a:outerShdw blurRad="38100" dist="19050" dir="2700000" algn="tl" rotWithShape="0">
                    <a:schemeClr val="dk1">
                      <a:alpha val="40000"/>
                    </a:schemeClr>
                  </a:outerShdw>
                </a:effectLst>
              </a:rPr>
              <a:t>json</a:t>
            </a:r>
            <a:endParaRPr lang="es-ES" sz="1000" dirty="0">
              <a:ln w="0"/>
              <a:solidFill>
                <a:schemeClr val="tx1"/>
              </a:solidFill>
              <a:effectLst>
                <a:outerShdw blurRad="38100" dist="19050" dir="2700000" algn="tl" rotWithShape="0">
                  <a:schemeClr val="dk1">
                    <a:alpha val="40000"/>
                  </a:schemeClr>
                </a:outerShdw>
              </a:effectLst>
            </a:endParaRPr>
          </a:p>
        </p:txBody>
      </p:sp>
      <p:cxnSp>
        <p:nvCxnSpPr>
          <p:cNvPr id="72" name="Connector: Elbow 71">
            <a:extLst>
              <a:ext uri="{FF2B5EF4-FFF2-40B4-BE49-F238E27FC236}">
                <a16:creationId xmlns:a16="http://schemas.microsoft.com/office/drawing/2014/main" id="{AD292574-880E-43F5-B316-7591D874BF9A}"/>
              </a:ext>
            </a:extLst>
          </p:cNvPr>
          <p:cNvCxnSpPr>
            <a:cxnSpLocks/>
            <a:stCxn id="10" idx="3"/>
            <a:endCxn id="71" idx="0"/>
          </p:cNvCxnSpPr>
          <p:nvPr/>
        </p:nvCxnSpPr>
        <p:spPr>
          <a:xfrm>
            <a:off x="7365701" y="2402646"/>
            <a:ext cx="332478" cy="11304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EA6AE4C6-32E0-41F8-8103-6DF3C3C8C421}"/>
              </a:ext>
            </a:extLst>
          </p:cNvPr>
          <p:cNvSpPr txBox="1"/>
          <p:nvPr/>
        </p:nvSpPr>
        <p:spPr>
          <a:xfrm>
            <a:off x="7271449" y="2123300"/>
            <a:ext cx="545565" cy="323165"/>
          </a:xfrm>
          <a:prstGeom prst="rect">
            <a:avLst/>
          </a:prstGeom>
          <a:noFill/>
        </p:spPr>
        <p:txBody>
          <a:bodyPr wrap="square" rtlCol="0">
            <a:spAutoFit/>
          </a:bodyPr>
          <a:lstStyle/>
          <a:p>
            <a:r>
              <a:rPr lang="es-ES" sz="1500" dirty="0"/>
              <a:t>yes</a:t>
            </a:r>
          </a:p>
        </p:txBody>
      </p:sp>
    </p:spTree>
    <p:extLst>
      <p:ext uri="{BB962C8B-B14F-4D97-AF65-F5344CB8AC3E}">
        <p14:creationId xmlns:p14="http://schemas.microsoft.com/office/powerpoint/2010/main" val="1139068892"/>
      </p:ext>
    </p:extLst>
  </p:cSld>
  <p:clrMapOvr>
    <a:masterClrMapping/>
  </p:clrMapOvr>
</p:sld>
</file>

<file path=ppt/theme/theme1.xml><?xml version="1.0" encoding="utf-8"?>
<a:theme xmlns:a="http://schemas.openxmlformats.org/drawingml/2006/main" name="BizGraphicsBasic">
  <a:themeElements>
    <a:clrScheme name="Custom 13">
      <a:dk1>
        <a:srgbClr val="000000"/>
      </a:dk1>
      <a:lt1>
        <a:srgbClr val="FFFFFF"/>
      </a:lt1>
      <a:dk2>
        <a:srgbClr val="172230"/>
      </a:dk2>
      <a:lt2>
        <a:srgbClr val="FFFFFF"/>
      </a:lt2>
      <a:accent1>
        <a:srgbClr val="FFE63B"/>
      </a:accent1>
      <a:accent2>
        <a:srgbClr val="46CB48"/>
      </a:accent2>
      <a:accent3>
        <a:srgbClr val="26F32F"/>
      </a:accent3>
      <a:accent4>
        <a:srgbClr val="36A7F7"/>
      </a:accent4>
      <a:accent5>
        <a:srgbClr val="2A84E8"/>
      </a:accent5>
      <a:accent6>
        <a:srgbClr val="6614BA"/>
      </a:accent6>
      <a:hlink>
        <a:srgbClr val="36A7F7"/>
      </a:hlink>
      <a:folHlink>
        <a:srgbClr val="36A7F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55868919_Spiral graphic_RVA_v3.potx" id="{57CC432B-EB1B-4F1B-9A28-75E94A9C45A2}" vid="{3B229FE6-90F8-4441-B783-7AE0C582D76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122266-5DAE-4DF4-B438-4FBA85BE95D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6887B9-7EB1-42AE-BA23-998122E586C9}">
  <ds:schemaRefs>
    <ds:schemaRef ds:uri="http://schemas.microsoft.com/sharepoint/v3/contenttype/forms"/>
  </ds:schemaRefs>
</ds:datastoreItem>
</file>

<file path=customXml/itemProps3.xml><?xml version="1.0" encoding="utf-8"?>
<ds:datastoreItem xmlns:ds="http://schemas.openxmlformats.org/officeDocument/2006/customXml" ds:itemID="{AB4AC0FA-537C-4C77-B121-1B9E26F287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Spiral graphic</Template>
  <TotalTime>271</TotalTime>
  <Words>508</Words>
  <Application>Microsoft Office PowerPoint</Application>
  <PresentationFormat>Widescreen</PresentationFormat>
  <Paragraphs>72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(Body)</vt:lpstr>
      <vt:lpstr>Arial Narrow</vt:lpstr>
      <vt:lpstr>Arial Rounded MT Bold</vt:lpstr>
      <vt:lpstr>Times</vt:lpstr>
      <vt:lpstr>BizGraphicsBasic</vt:lpstr>
      <vt:lpstr>DEVELOP &amp; DEPLOY API</vt:lpstr>
      <vt:lpstr>PowerPoint Presentation</vt:lpstr>
      <vt:lpstr>API Develop &amp;Deploy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API</dc:title>
  <dc:subject/>
  <dc:creator>Andreea Mangâr</dc:creator>
  <cp:keywords/>
  <dc:description/>
  <cp:lastModifiedBy>Andreea Mangâr</cp:lastModifiedBy>
  <cp:revision>26</cp:revision>
  <dcterms:created xsi:type="dcterms:W3CDTF">2021-01-20T06:40:11Z</dcterms:created>
  <dcterms:modified xsi:type="dcterms:W3CDTF">2021-01-20T11:11:46Z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