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06BFDD-D79A-4BD6-A30E-E1BC8CC19DD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099C4E15-3596-49E4-A8A6-B24E9D8D0C1B}">
      <dgm:prSet phldrT="[Texto]"/>
      <dgm:spPr/>
      <dgm:t>
        <a:bodyPr/>
        <a:lstStyle/>
        <a:p>
          <a:r>
            <a:rPr lang="es-CO" dirty="0" err="1"/>
            <a:t>analyzer</a:t>
          </a:r>
          <a:endParaRPr lang="es-CO" dirty="0"/>
        </a:p>
      </dgm:t>
    </dgm:pt>
    <dgm:pt modelId="{28957624-611F-42E4-ACFC-92BB9749E502}" type="parTrans" cxnId="{D4B3B0A9-9B5C-471D-A00F-A08F73324D80}">
      <dgm:prSet/>
      <dgm:spPr/>
      <dgm:t>
        <a:bodyPr/>
        <a:lstStyle/>
        <a:p>
          <a:endParaRPr lang="es-CO"/>
        </a:p>
      </dgm:t>
    </dgm:pt>
    <dgm:pt modelId="{06E622FF-C4DC-4922-B7C7-3BC7571ED6D3}" type="sibTrans" cxnId="{D4B3B0A9-9B5C-471D-A00F-A08F73324D80}">
      <dgm:prSet/>
      <dgm:spPr/>
      <dgm:t>
        <a:bodyPr/>
        <a:lstStyle/>
        <a:p>
          <a:endParaRPr lang="es-CO"/>
        </a:p>
      </dgm:t>
    </dgm:pt>
    <dgm:pt modelId="{7B8F0001-7A74-4D9E-8558-9DE3792C9687}">
      <dgm:prSet phldrT="[Texto]"/>
      <dgm:spPr/>
      <dgm:t>
        <a:bodyPr/>
        <a:lstStyle/>
        <a:p>
          <a:r>
            <a:rPr lang="es-CO" dirty="0" err="1"/>
            <a:t>Landings</a:t>
          </a:r>
          <a:r>
            <a:rPr lang="es-CO" dirty="0"/>
            <a:t> (</a:t>
          </a:r>
          <a:r>
            <a:rPr lang="es-CO" dirty="0" err="1"/>
            <a:t>map</a:t>
          </a:r>
          <a:r>
            <a:rPr lang="es-CO" dirty="0"/>
            <a:t>)</a:t>
          </a:r>
        </a:p>
      </dgm:t>
    </dgm:pt>
    <dgm:pt modelId="{58C68509-D512-4A93-8126-BF039C835AEC}" type="parTrans" cxnId="{C97D2536-0AA8-4DE0-A6EC-9716C06CDAD2}">
      <dgm:prSet/>
      <dgm:spPr/>
      <dgm:t>
        <a:bodyPr/>
        <a:lstStyle/>
        <a:p>
          <a:endParaRPr lang="es-CO"/>
        </a:p>
      </dgm:t>
    </dgm:pt>
    <dgm:pt modelId="{68FD9AF2-08D7-4DED-896D-C0F0A8440F6E}" type="sibTrans" cxnId="{C97D2536-0AA8-4DE0-A6EC-9716C06CDAD2}">
      <dgm:prSet/>
      <dgm:spPr/>
      <dgm:t>
        <a:bodyPr/>
        <a:lstStyle/>
        <a:p>
          <a:endParaRPr lang="es-CO"/>
        </a:p>
      </dgm:t>
    </dgm:pt>
    <dgm:pt modelId="{106372F3-6A1A-4D73-BDED-F0310FE1B644}">
      <dgm:prSet phldrT="[Texto]"/>
      <dgm:spPr/>
      <dgm:t>
        <a:bodyPr/>
        <a:lstStyle/>
        <a:p>
          <a:r>
            <a:rPr lang="es-CO" dirty="0"/>
            <a:t>Key (</a:t>
          </a:r>
          <a:r>
            <a:rPr lang="es-CO" dirty="0" err="1"/>
            <a:t>str</a:t>
          </a:r>
          <a:r>
            <a:rPr lang="es-CO" dirty="0"/>
            <a:t>): </a:t>
          </a:r>
          <a:r>
            <a:rPr lang="es-CO" dirty="0" err="1"/>
            <a:t>landing_point_id</a:t>
          </a:r>
          <a:endParaRPr lang="es-CO" dirty="0"/>
        </a:p>
      </dgm:t>
    </dgm:pt>
    <dgm:pt modelId="{9F74AAE6-F155-4710-9133-310B88A8E6A5}" type="parTrans" cxnId="{01CC253A-56F4-4443-A4B6-56C57F16A2AF}">
      <dgm:prSet/>
      <dgm:spPr/>
      <dgm:t>
        <a:bodyPr/>
        <a:lstStyle/>
        <a:p>
          <a:endParaRPr lang="es-CO"/>
        </a:p>
      </dgm:t>
    </dgm:pt>
    <dgm:pt modelId="{607D9BA8-8283-4B51-9745-04AEF12BD0FD}" type="sibTrans" cxnId="{01CC253A-56F4-4443-A4B6-56C57F16A2AF}">
      <dgm:prSet/>
      <dgm:spPr/>
      <dgm:t>
        <a:bodyPr/>
        <a:lstStyle/>
        <a:p>
          <a:endParaRPr lang="es-CO"/>
        </a:p>
      </dgm:t>
    </dgm:pt>
    <dgm:pt modelId="{56171318-C81F-44CB-B27D-0EF5EFF8FD66}">
      <dgm:prSet phldrT="[Texto]"/>
      <dgm:spPr/>
      <dgm:t>
        <a:bodyPr/>
        <a:lstStyle/>
        <a:p>
          <a:r>
            <a:rPr lang="es-CO" dirty="0"/>
            <a:t>Val (</a:t>
          </a:r>
          <a:r>
            <a:rPr lang="es-CO" dirty="0" err="1"/>
            <a:t>dict</a:t>
          </a:r>
          <a:r>
            <a:rPr lang="es-CO" dirty="0"/>
            <a:t>)</a:t>
          </a:r>
        </a:p>
      </dgm:t>
    </dgm:pt>
    <dgm:pt modelId="{BC30D875-9C18-4FE7-B403-E286BE94C613}" type="parTrans" cxnId="{40B2BCD7-03C5-4B41-B211-F14BDB73243A}">
      <dgm:prSet/>
      <dgm:spPr/>
      <dgm:t>
        <a:bodyPr/>
        <a:lstStyle/>
        <a:p>
          <a:endParaRPr lang="es-CO"/>
        </a:p>
      </dgm:t>
    </dgm:pt>
    <dgm:pt modelId="{DE541770-EDB8-430A-BAC9-67408A17CA19}" type="sibTrans" cxnId="{40B2BCD7-03C5-4B41-B211-F14BDB73243A}">
      <dgm:prSet/>
      <dgm:spPr/>
      <dgm:t>
        <a:bodyPr/>
        <a:lstStyle/>
        <a:p>
          <a:endParaRPr lang="es-CO"/>
        </a:p>
      </dgm:t>
    </dgm:pt>
    <dgm:pt modelId="{A231CCD6-7EEE-4E59-8AEA-6AD018BBBDEA}">
      <dgm:prSet phldrT="[Texto]"/>
      <dgm:spPr/>
      <dgm:t>
        <a:bodyPr/>
        <a:lstStyle/>
        <a:p>
          <a:r>
            <a:rPr lang="es-CO" dirty="0"/>
            <a:t>Info + </a:t>
          </a:r>
          <a:r>
            <a:rPr lang="es-CO" dirty="0" err="1"/>
            <a:t>connections</a:t>
          </a:r>
          <a:r>
            <a:rPr lang="es-CO" dirty="0"/>
            <a:t> </a:t>
          </a:r>
          <a:r>
            <a:rPr lang="es-CO" dirty="0" err="1"/>
            <a:t>list</a:t>
          </a:r>
          <a:endParaRPr lang="es-CO" dirty="0"/>
        </a:p>
      </dgm:t>
    </dgm:pt>
    <dgm:pt modelId="{0599BDAB-0B85-4FE6-9CDA-A18671B2C7DB}" type="parTrans" cxnId="{F637A469-2002-4282-A9C8-F0779C7B72D5}">
      <dgm:prSet/>
      <dgm:spPr/>
      <dgm:t>
        <a:bodyPr/>
        <a:lstStyle/>
        <a:p>
          <a:endParaRPr lang="es-CO"/>
        </a:p>
      </dgm:t>
    </dgm:pt>
    <dgm:pt modelId="{66E15029-2252-4329-A0A9-C5732DC309F5}" type="sibTrans" cxnId="{F637A469-2002-4282-A9C8-F0779C7B72D5}">
      <dgm:prSet/>
      <dgm:spPr/>
      <dgm:t>
        <a:bodyPr/>
        <a:lstStyle/>
        <a:p>
          <a:endParaRPr lang="es-CO"/>
        </a:p>
      </dgm:t>
    </dgm:pt>
    <dgm:pt modelId="{02E20DFC-6DA8-4A90-A703-42E21F53CA3F}">
      <dgm:prSet phldrT="[Texto]"/>
      <dgm:spPr/>
      <dgm:t>
        <a:bodyPr/>
        <a:lstStyle/>
        <a:p>
          <a:r>
            <a:rPr lang="es-CO" dirty="0" err="1"/>
            <a:t>connectionsGr</a:t>
          </a:r>
          <a:r>
            <a:rPr lang="es-CO" dirty="0"/>
            <a:t> (</a:t>
          </a:r>
          <a:r>
            <a:rPr lang="es-CO" dirty="0" err="1"/>
            <a:t>graph</a:t>
          </a:r>
          <a:r>
            <a:rPr lang="es-CO" dirty="0"/>
            <a:t>)</a:t>
          </a:r>
        </a:p>
      </dgm:t>
    </dgm:pt>
    <dgm:pt modelId="{C9BE22B4-F3FF-4830-9B7C-7F514772FD21}" type="parTrans" cxnId="{244DC7DE-6FD2-4E30-B401-829613ACA8AF}">
      <dgm:prSet/>
      <dgm:spPr/>
      <dgm:t>
        <a:bodyPr/>
        <a:lstStyle/>
        <a:p>
          <a:endParaRPr lang="es-CO"/>
        </a:p>
      </dgm:t>
    </dgm:pt>
    <dgm:pt modelId="{A031DBA2-BD18-4C4A-B269-81330AE60285}" type="sibTrans" cxnId="{244DC7DE-6FD2-4E30-B401-829613ACA8AF}">
      <dgm:prSet/>
      <dgm:spPr/>
      <dgm:t>
        <a:bodyPr/>
        <a:lstStyle/>
        <a:p>
          <a:endParaRPr lang="es-CO"/>
        </a:p>
      </dgm:t>
    </dgm:pt>
    <dgm:pt modelId="{8947F75D-A473-469A-8CB1-4FAC9E5F2ED3}">
      <dgm:prSet phldrT="[Texto]"/>
      <dgm:spPr/>
      <dgm:t>
        <a:bodyPr/>
        <a:lstStyle/>
        <a:p>
          <a:r>
            <a:rPr lang="es-CO" dirty="0" err="1"/>
            <a:t>Vertex</a:t>
          </a:r>
          <a:r>
            <a:rPr lang="es-CO" dirty="0"/>
            <a:t> (</a:t>
          </a:r>
          <a:r>
            <a:rPr lang="es-CO" dirty="0" err="1"/>
            <a:t>str</a:t>
          </a:r>
          <a:r>
            <a:rPr lang="es-CO" dirty="0"/>
            <a:t>): &lt;</a:t>
          </a:r>
          <a:r>
            <a:rPr lang="es-CO" dirty="0" err="1"/>
            <a:t>landing_id</a:t>
          </a:r>
          <a:r>
            <a:rPr lang="es-CO" dirty="0"/>
            <a:t>&gt;-&lt;cable&gt;</a:t>
          </a:r>
        </a:p>
      </dgm:t>
    </dgm:pt>
    <dgm:pt modelId="{F7AFA464-38D5-468E-9768-2721159E777E}" type="parTrans" cxnId="{54B0E584-C460-4A65-9A61-AA388E7CB520}">
      <dgm:prSet/>
      <dgm:spPr/>
      <dgm:t>
        <a:bodyPr/>
        <a:lstStyle/>
        <a:p>
          <a:endParaRPr lang="es-CO"/>
        </a:p>
      </dgm:t>
    </dgm:pt>
    <dgm:pt modelId="{E01C0703-FCC3-4005-B6BD-AA6F2B31BEE7}" type="sibTrans" cxnId="{54B0E584-C460-4A65-9A61-AA388E7CB520}">
      <dgm:prSet/>
      <dgm:spPr/>
      <dgm:t>
        <a:bodyPr/>
        <a:lstStyle/>
        <a:p>
          <a:endParaRPr lang="es-CO"/>
        </a:p>
      </dgm:t>
    </dgm:pt>
    <dgm:pt modelId="{DDAF9E57-FB72-4EE7-A482-CBBE1F10535C}">
      <dgm:prSet phldrT="[Texto]"/>
      <dgm:spPr/>
      <dgm:t>
        <a:bodyPr/>
        <a:lstStyle/>
        <a:p>
          <a:r>
            <a:rPr lang="es-CO" dirty="0" err="1"/>
            <a:t>countries</a:t>
          </a:r>
          <a:r>
            <a:rPr lang="es-CO" dirty="0"/>
            <a:t> (</a:t>
          </a:r>
          <a:r>
            <a:rPr lang="es-CO" dirty="0" err="1"/>
            <a:t>map</a:t>
          </a:r>
          <a:r>
            <a:rPr lang="es-CO" dirty="0"/>
            <a:t>)</a:t>
          </a:r>
        </a:p>
      </dgm:t>
    </dgm:pt>
    <dgm:pt modelId="{F2C2E2FD-EB2C-4324-83E2-0BDFF20A6FD1}" type="parTrans" cxnId="{67BCEF26-ED1E-49DC-957F-16313F99734F}">
      <dgm:prSet/>
      <dgm:spPr/>
      <dgm:t>
        <a:bodyPr/>
        <a:lstStyle/>
        <a:p>
          <a:endParaRPr lang="es-CO"/>
        </a:p>
      </dgm:t>
    </dgm:pt>
    <dgm:pt modelId="{4C52BC5D-6F17-46DE-BA52-927EC9B3FC15}" type="sibTrans" cxnId="{67BCEF26-ED1E-49DC-957F-16313F99734F}">
      <dgm:prSet/>
      <dgm:spPr/>
      <dgm:t>
        <a:bodyPr/>
        <a:lstStyle/>
        <a:p>
          <a:endParaRPr lang="es-CO"/>
        </a:p>
      </dgm:t>
    </dgm:pt>
    <dgm:pt modelId="{480F65E9-8F6E-425B-ACE5-C9A2115EDEB1}">
      <dgm:prSet phldrT="[Texto]"/>
      <dgm:spPr/>
      <dgm:t>
        <a:bodyPr/>
        <a:lstStyle/>
        <a:p>
          <a:r>
            <a:rPr lang="es-CO" dirty="0"/>
            <a:t>Key (</a:t>
          </a:r>
          <a:r>
            <a:rPr lang="es-CO" dirty="0" err="1"/>
            <a:t>str</a:t>
          </a:r>
          <a:r>
            <a:rPr lang="es-CO" dirty="0"/>
            <a:t>): </a:t>
          </a:r>
          <a:r>
            <a:rPr lang="es-CO" dirty="0" err="1"/>
            <a:t>countryName</a:t>
          </a:r>
          <a:endParaRPr lang="es-CO" dirty="0"/>
        </a:p>
      </dgm:t>
    </dgm:pt>
    <dgm:pt modelId="{CC39B9D7-A5B6-42D3-BFB8-EF59BFAB48A9}" type="parTrans" cxnId="{7DD33983-199F-4E23-B5A1-7881BCFBC795}">
      <dgm:prSet/>
      <dgm:spPr/>
      <dgm:t>
        <a:bodyPr/>
        <a:lstStyle/>
        <a:p>
          <a:endParaRPr lang="es-CO"/>
        </a:p>
      </dgm:t>
    </dgm:pt>
    <dgm:pt modelId="{279CC336-F530-4B90-B455-966526E2DE93}" type="sibTrans" cxnId="{7DD33983-199F-4E23-B5A1-7881BCFBC795}">
      <dgm:prSet/>
      <dgm:spPr/>
      <dgm:t>
        <a:bodyPr/>
        <a:lstStyle/>
        <a:p>
          <a:endParaRPr lang="es-CO"/>
        </a:p>
      </dgm:t>
    </dgm:pt>
    <dgm:pt modelId="{7710E434-6CCA-49BF-9E80-DC209B2A3CC5}">
      <dgm:prSet phldrT="[Texto]"/>
      <dgm:spPr/>
      <dgm:t>
        <a:bodyPr/>
        <a:lstStyle/>
        <a:p>
          <a:r>
            <a:rPr lang="es-CO" dirty="0"/>
            <a:t>Val (</a:t>
          </a:r>
          <a:r>
            <a:rPr lang="es-CO" dirty="0" err="1"/>
            <a:t>dict</a:t>
          </a:r>
          <a:r>
            <a:rPr lang="es-CO" dirty="0"/>
            <a:t>)</a:t>
          </a:r>
        </a:p>
      </dgm:t>
    </dgm:pt>
    <dgm:pt modelId="{C1EF4435-5E86-4E53-9554-21EFB976C250}" type="parTrans" cxnId="{76AF343A-9814-4A17-9D01-FF3AD4D3D529}">
      <dgm:prSet/>
      <dgm:spPr/>
      <dgm:t>
        <a:bodyPr/>
        <a:lstStyle/>
        <a:p>
          <a:endParaRPr lang="es-CO"/>
        </a:p>
      </dgm:t>
    </dgm:pt>
    <dgm:pt modelId="{072DF914-D43E-43FE-BDE1-9CC18D7088C2}" type="sibTrans" cxnId="{76AF343A-9814-4A17-9D01-FF3AD4D3D529}">
      <dgm:prSet/>
      <dgm:spPr/>
      <dgm:t>
        <a:bodyPr/>
        <a:lstStyle/>
        <a:p>
          <a:endParaRPr lang="es-CO"/>
        </a:p>
      </dgm:t>
    </dgm:pt>
    <dgm:pt modelId="{C0EBF3AD-2EC8-46B6-A848-95DEF51A3474}">
      <dgm:prSet phldrT="[Texto]"/>
      <dgm:spPr/>
      <dgm:t>
        <a:bodyPr/>
        <a:lstStyle/>
        <a:p>
          <a:r>
            <a:rPr lang="es-CO" dirty="0"/>
            <a:t>Info + </a:t>
          </a:r>
          <a:r>
            <a:rPr lang="es-CO" dirty="0" err="1"/>
            <a:t>landing</a:t>
          </a:r>
          <a:r>
            <a:rPr lang="es-CO" dirty="0"/>
            <a:t> </a:t>
          </a:r>
          <a:r>
            <a:rPr lang="es-CO" dirty="0" err="1"/>
            <a:t>points</a:t>
          </a:r>
          <a:r>
            <a:rPr lang="es-CO" dirty="0"/>
            <a:t> </a:t>
          </a:r>
          <a:r>
            <a:rPr lang="es-CO" dirty="0" err="1"/>
            <a:t>list</a:t>
          </a:r>
          <a:endParaRPr lang="es-CO" dirty="0"/>
        </a:p>
      </dgm:t>
    </dgm:pt>
    <dgm:pt modelId="{28FB77CD-C610-466E-90EC-524C40B7486D}" type="parTrans" cxnId="{2D5E98B2-8EB1-490B-A877-E9396FE9A443}">
      <dgm:prSet/>
      <dgm:spPr/>
      <dgm:t>
        <a:bodyPr/>
        <a:lstStyle/>
        <a:p>
          <a:endParaRPr lang="es-CO"/>
        </a:p>
      </dgm:t>
    </dgm:pt>
    <dgm:pt modelId="{0C7A9E28-2B08-43AA-9C79-36A817EB80A5}" type="sibTrans" cxnId="{2D5E98B2-8EB1-490B-A877-E9396FE9A443}">
      <dgm:prSet/>
      <dgm:spPr/>
      <dgm:t>
        <a:bodyPr/>
        <a:lstStyle/>
        <a:p>
          <a:endParaRPr lang="es-CO"/>
        </a:p>
      </dgm:t>
    </dgm:pt>
    <dgm:pt modelId="{FD9D9617-E586-417F-B884-1998BC85425A}" type="pres">
      <dgm:prSet presAssocID="{D406BFDD-D79A-4BD6-A30E-E1BC8CC19DD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B3F96FF-6B79-4829-8DBE-08F84984769C}" type="pres">
      <dgm:prSet presAssocID="{099C4E15-3596-49E4-A8A6-B24E9D8D0C1B}" presName="root1" presStyleCnt="0"/>
      <dgm:spPr/>
    </dgm:pt>
    <dgm:pt modelId="{BFB691C1-3C9F-4434-AAB0-2831CAE089D4}" type="pres">
      <dgm:prSet presAssocID="{099C4E15-3596-49E4-A8A6-B24E9D8D0C1B}" presName="LevelOneTextNode" presStyleLbl="node0" presStyleIdx="0" presStyleCnt="1">
        <dgm:presLayoutVars>
          <dgm:chPref val="3"/>
        </dgm:presLayoutVars>
      </dgm:prSet>
      <dgm:spPr/>
    </dgm:pt>
    <dgm:pt modelId="{FA9341C5-DD02-433B-A8BB-9925914647C3}" type="pres">
      <dgm:prSet presAssocID="{099C4E15-3596-49E4-A8A6-B24E9D8D0C1B}" presName="level2hierChild" presStyleCnt="0"/>
      <dgm:spPr/>
    </dgm:pt>
    <dgm:pt modelId="{F70EB4E8-8223-43C3-A3A5-0C02ED5256F0}" type="pres">
      <dgm:prSet presAssocID="{58C68509-D512-4A93-8126-BF039C835AEC}" presName="conn2-1" presStyleLbl="parChTrans1D2" presStyleIdx="0" presStyleCnt="3"/>
      <dgm:spPr/>
    </dgm:pt>
    <dgm:pt modelId="{B7557E50-EA8D-4373-A0F6-ADD7BAC52258}" type="pres">
      <dgm:prSet presAssocID="{58C68509-D512-4A93-8126-BF039C835AEC}" presName="connTx" presStyleLbl="parChTrans1D2" presStyleIdx="0" presStyleCnt="3"/>
      <dgm:spPr/>
    </dgm:pt>
    <dgm:pt modelId="{63FBB7E4-75D0-4316-ACC3-BB37EB9F8961}" type="pres">
      <dgm:prSet presAssocID="{7B8F0001-7A74-4D9E-8558-9DE3792C9687}" presName="root2" presStyleCnt="0"/>
      <dgm:spPr/>
    </dgm:pt>
    <dgm:pt modelId="{A5FAD26D-3BA4-40C4-A6BE-7314AFB76614}" type="pres">
      <dgm:prSet presAssocID="{7B8F0001-7A74-4D9E-8558-9DE3792C9687}" presName="LevelTwoTextNode" presStyleLbl="node2" presStyleIdx="0" presStyleCnt="3">
        <dgm:presLayoutVars>
          <dgm:chPref val="3"/>
        </dgm:presLayoutVars>
      </dgm:prSet>
      <dgm:spPr/>
    </dgm:pt>
    <dgm:pt modelId="{F3389A86-8EAE-4E5E-A8B3-8277DD1CE829}" type="pres">
      <dgm:prSet presAssocID="{7B8F0001-7A74-4D9E-8558-9DE3792C9687}" presName="level3hierChild" presStyleCnt="0"/>
      <dgm:spPr/>
    </dgm:pt>
    <dgm:pt modelId="{2642C7C9-A59F-406C-8253-9859CFADE5D1}" type="pres">
      <dgm:prSet presAssocID="{9F74AAE6-F155-4710-9133-310B88A8E6A5}" presName="conn2-1" presStyleLbl="parChTrans1D3" presStyleIdx="0" presStyleCnt="5"/>
      <dgm:spPr/>
    </dgm:pt>
    <dgm:pt modelId="{FF0A7A2A-7C22-4458-B36F-9E496B333258}" type="pres">
      <dgm:prSet presAssocID="{9F74AAE6-F155-4710-9133-310B88A8E6A5}" presName="connTx" presStyleLbl="parChTrans1D3" presStyleIdx="0" presStyleCnt="5"/>
      <dgm:spPr/>
    </dgm:pt>
    <dgm:pt modelId="{FA07011B-0D15-4AE1-BF02-840122A9E0C4}" type="pres">
      <dgm:prSet presAssocID="{106372F3-6A1A-4D73-BDED-F0310FE1B644}" presName="root2" presStyleCnt="0"/>
      <dgm:spPr/>
    </dgm:pt>
    <dgm:pt modelId="{64C80AAF-D80C-44D9-B30C-8D2F8D440620}" type="pres">
      <dgm:prSet presAssocID="{106372F3-6A1A-4D73-BDED-F0310FE1B644}" presName="LevelTwoTextNode" presStyleLbl="node3" presStyleIdx="0" presStyleCnt="5">
        <dgm:presLayoutVars>
          <dgm:chPref val="3"/>
        </dgm:presLayoutVars>
      </dgm:prSet>
      <dgm:spPr/>
    </dgm:pt>
    <dgm:pt modelId="{4435F42A-4066-4966-B1C0-9B8E5D15CF86}" type="pres">
      <dgm:prSet presAssocID="{106372F3-6A1A-4D73-BDED-F0310FE1B644}" presName="level3hierChild" presStyleCnt="0"/>
      <dgm:spPr/>
    </dgm:pt>
    <dgm:pt modelId="{973B2433-C071-4374-AC4A-4DB888D9C9B2}" type="pres">
      <dgm:prSet presAssocID="{BC30D875-9C18-4FE7-B403-E286BE94C613}" presName="conn2-1" presStyleLbl="parChTrans1D3" presStyleIdx="1" presStyleCnt="5"/>
      <dgm:spPr/>
    </dgm:pt>
    <dgm:pt modelId="{F9F9BFA3-A739-4C06-853B-7300E7A55BC6}" type="pres">
      <dgm:prSet presAssocID="{BC30D875-9C18-4FE7-B403-E286BE94C613}" presName="connTx" presStyleLbl="parChTrans1D3" presStyleIdx="1" presStyleCnt="5"/>
      <dgm:spPr/>
    </dgm:pt>
    <dgm:pt modelId="{547DBE87-D8CA-44CB-A8CC-556841994CBD}" type="pres">
      <dgm:prSet presAssocID="{56171318-C81F-44CB-B27D-0EF5EFF8FD66}" presName="root2" presStyleCnt="0"/>
      <dgm:spPr/>
    </dgm:pt>
    <dgm:pt modelId="{6BBBB4A1-A899-43F8-BCB7-832A2588C324}" type="pres">
      <dgm:prSet presAssocID="{56171318-C81F-44CB-B27D-0EF5EFF8FD66}" presName="LevelTwoTextNode" presStyleLbl="node3" presStyleIdx="1" presStyleCnt="5">
        <dgm:presLayoutVars>
          <dgm:chPref val="3"/>
        </dgm:presLayoutVars>
      </dgm:prSet>
      <dgm:spPr/>
    </dgm:pt>
    <dgm:pt modelId="{43B6A2B5-F28F-4338-9FD8-D111A8AD6423}" type="pres">
      <dgm:prSet presAssocID="{56171318-C81F-44CB-B27D-0EF5EFF8FD66}" presName="level3hierChild" presStyleCnt="0"/>
      <dgm:spPr/>
    </dgm:pt>
    <dgm:pt modelId="{926273B6-1608-4957-9435-2F2C57F7750E}" type="pres">
      <dgm:prSet presAssocID="{0599BDAB-0B85-4FE6-9CDA-A18671B2C7DB}" presName="conn2-1" presStyleLbl="parChTrans1D4" presStyleIdx="0" presStyleCnt="2"/>
      <dgm:spPr/>
    </dgm:pt>
    <dgm:pt modelId="{7C8DA0B7-6A8B-4B51-8AA2-7C7F12756D0B}" type="pres">
      <dgm:prSet presAssocID="{0599BDAB-0B85-4FE6-9CDA-A18671B2C7DB}" presName="connTx" presStyleLbl="parChTrans1D4" presStyleIdx="0" presStyleCnt="2"/>
      <dgm:spPr/>
    </dgm:pt>
    <dgm:pt modelId="{0DC3798C-9A53-4A57-8B10-EECF2E15B87E}" type="pres">
      <dgm:prSet presAssocID="{A231CCD6-7EEE-4E59-8AEA-6AD018BBBDEA}" presName="root2" presStyleCnt="0"/>
      <dgm:spPr/>
    </dgm:pt>
    <dgm:pt modelId="{B9895A3E-E149-4335-BC42-2E4E33A6FD1D}" type="pres">
      <dgm:prSet presAssocID="{A231CCD6-7EEE-4E59-8AEA-6AD018BBBDEA}" presName="LevelTwoTextNode" presStyleLbl="node4" presStyleIdx="0" presStyleCnt="2" custLinFactNeighborX="5561" custLinFactNeighborY="7296">
        <dgm:presLayoutVars>
          <dgm:chPref val="3"/>
        </dgm:presLayoutVars>
      </dgm:prSet>
      <dgm:spPr/>
    </dgm:pt>
    <dgm:pt modelId="{0DEB137E-8EF7-4067-8F46-1E7E19B128F6}" type="pres">
      <dgm:prSet presAssocID="{A231CCD6-7EEE-4E59-8AEA-6AD018BBBDEA}" presName="level3hierChild" presStyleCnt="0"/>
      <dgm:spPr/>
    </dgm:pt>
    <dgm:pt modelId="{91316B8A-74A2-40DD-A073-8D8EC80134D7}" type="pres">
      <dgm:prSet presAssocID="{C9BE22B4-F3FF-4830-9B7C-7F514772FD21}" presName="conn2-1" presStyleLbl="parChTrans1D2" presStyleIdx="1" presStyleCnt="3"/>
      <dgm:spPr/>
    </dgm:pt>
    <dgm:pt modelId="{8A090D1A-B815-4997-B05F-C2CCC6666891}" type="pres">
      <dgm:prSet presAssocID="{C9BE22B4-F3FF-4830-9B7C-7F514772FD21}" presName="connTx" presStyleLbl="parChTrans1D2" presStyleIdx="1" presStyleCnt="3"/>
      <dgm:spPr/>
    </dgm:pt>
    <dgm:pt modelId="{93339A08-610E-46FE-97F0-D0574666D0CD}" type="pres">
      <dgm:prSet presAssocID="{02E20DFC-6DA8-4A90-A703-42E21F53CA3F}" presName="root2" presStyleCnt="0"/>
      <dgm:spPr/>
    </dgm:pt>
    <dgm:pt modelId="{27C9024A-83AA-4E5F-AB98-29BC856555DC}" type="pres">
      <dgm:prSet presAssocID="{02E20DFC-6DA8-4A90-A703-42E21F53CA3F}" presName="LevelTwoTextNode" presStyleLbl="node2" presStyleIdx="1" presStyleCnt="3">
        <dgm:presLayoutVars>
          <dgm:chPref val="3"/>
        </dgm:presLayoutVars>
      </dgm:prSet>
      <dgm:spPr/>
    </dgm:pt>
    <dgm:pt modelId="{AEFF4966-1482-47A5-AF9C-2499A79C20CB}" type="pres">
      <dgm:prSet presAssocID="{02E20DFC-6DA8-4A90-A703-42E21F53CA3F}" presName="level3hierChild" presStyleCnt="0"/>
      <dgm:spPr/>
    </dgm:pt>
    <dgm:pt modelId="{A1FEC156-8007-4163-BF8A-1744077175A1}" type="pres">
      <dgm:prSet presAssocID="{F7AFA464-38D5-468E-9768-2721159E777E}" presName="conn2-1" presStyleLbl="parChTrans1D3" presStyleIdx="2" presStyleCnt="5"/>
      <dgm:spPr/>
    </dgm:pt>
    <dgm:pt modelId="{4D1CFAA0-A717-4261-919A-6F64A7460F9B}" type="pres">
      <dgm:prSet presAssocID="{F7AFA464-38D5-468E-9768-2721159E777E}" presName="connTx" presStyleLbl="parChTrans1D3" presStyleIdx="2" presStyleCnt="5"/>
      <dgm:spPr/>
    </dgm:pt>
    <dgm:pt modelId="{DE1F4184-6551-4C53-B0D5-F2CD64AE6091}" type="pres">
      <dgm:prSet presAssocID="{8947F75D-A473-469A-8CB1-4FAC9E5F2ED3}" presName="root2" presStyleCnt="0"/>
      <dgm:spPr/>
    </dgm:pt>
    <dgm:pt modelId="{052431C2-5286-4185-A8F5-10F43B81B88C}" type="pres">
      <dgm:prSet presAssocID="{8947F75D-A473-469A-8CB1-4FAC9E5F2ED3}" presName="LevelTwoTextNode" presStyleLbl="node3" presStyleIdx="2" presStyleCnt="5">
        <dgm:presLayoutVars>
          <dgm:chPref val="3"/>
        </dgm:presLayoutVars>
      </dgm:prSet>
      <dgm:spPr/>
    </dgm:pt>
    <dgm:pt modelId="{ABBC5076-AB78-4F3B-A1C2-A86D2A9E50C5}" type="pres">
      <dgm:prSet presAssocID="{8947F75D-A473-469A-8CB1-4FAC9E5F2ED3}" presName="level3hierChild" presStyleCnt="0"/>
      <dgm:spPr/>
    </dgm:pt>
    <dgm:pt modelId="{58F812C7-BD07-4E19-B983-294A39D35090}" type="pres">
      <dgm:prSet presAssocID="{F2C2E2FD-EB2C-4324-83E2-0BDFF20A6FD1}" presName="conn2-1" presStyleLbl="parChTrans1D2" presStyleIdx="2" presStyleCnt="3"/>
      <dgm:spPr/>
    </dgm:pt>
    <dgm:pt modelId="{31D452F7-D391-48D1-A684-5B74A9BBCEFF}" type="pres">
      <dgm:prSet presAssocID="{F2C2E2FD-EB2C-4324-83E2-0BDFF20A6FD1}" presName="connTx" presStyleLbl="parChTrans1D2" presStyleIdx="2" presStyleCnt="3"/>
      <dgm:spPr/>
    </dgm:pt>
    <dgm:pt modelId="{1C1AACB6-5D77-43E8-8B0C-0E9F9CECA6C5}" type="pres">
      <dgm:prSet presAssocID="{DDAF9E57-FB72-4EE7-A482-CBBE1F10535C}" presName="root2" presStyleCnt="0"/>
      <dgm:spPr/>
    </dgm:pt>
    <dgm:pt modelId="{1A58E947-AC6B-4F3B-91C8-09110243474D}" type="pres">
      <dgm:prSet presAssocID="{DDAF9E57-FB72-4EE7-A482-CBBE1F10535C}" presName="LevelTwoTextNode" presStyleLbl="node2" presStyleIdx="2" presStyleCnt="3">
        <dgm:presLayoutVars>
          <dgm:chPref val="3"/>
        </dgm:presLayoutVars>
      </dgm:prSet>
      <dgm:spPr/>
    </dgm:pt>
    <dgm:pt modelId="{B0FE4D7A-8BFA-405B-B234-B91B90C2190A}" type="pres">
      <dgm:prSet presAssocID="{DDAF9E57-FB72-4EE7-A482-CBBE1F10535C}" presName="level3hierChild" presStyleCnt="0"/>
      <dgm:spPr/>
    </dgm:pt>
    <dgm:pt modelId="{8132E896-4FF7-469E-B790-B7804AF4C7F9}" type="pres">
      <dgm:prSet presAssocID="{CC39B9D7-A5B6-42D3-BFB8-EF59BFAB48A9}" presName="conn2-1" presStyleLbl="parChTrans1D3" presStyleIdx="3" presStyleCnt="5"/>
      <dgm:spPr/>
    </dgm:pt>
    <dgm:pt modelId="{E1D4519D-6BD1-4FE7-AD6D-C32359A38461}" type="pres">
      <dgm:prSet presAssocID="{CC39B9D7-A5B6-42D3-BFB8-EF59BFAB48A9}" presName="connTx" presStyleLbl="parChTrans1D3" presStyleIdx="3" presStyleCnt="5"/>
      <dgm:spPr/>
    </dgm:pt>
    <dgm:pt modelId="{C2DEF1BC-EE65-41A5-A0D0-592F77332157}" type="pres">
      <dgm:prSet presAssocID="{480F65E9-8F6E-425B-ACE5-C9A2115EDEB1}" presName="root2" presStyleCnt="0"/>
      <dgm:spPr/>
    </dgm:pt>
    <dgm:pt modelId="{BAC26FDA-CEC4-461D-9B2A-0C768CD153CB}" type="pres">
      <dgm:prSet presAssocID="{480F65E9-8F6E-425B-ACE5-C9A2115EDEB1}" presName="LevelTwoTextNode" presStyleLbl="node3" presStyleIdx="3" presStyleCnt="5">
        <dgm:presLayoutVars>
          <dgm:chPref val="3"/>
        </dgm:presLayoutVars>
      </dgm:prSet>
      <dgm:spPr/>
    </dgm:pt>
    <dgm:pt modelId="{103E3B7D-3991-4F63-B166-6954CBF187A6}" type="pres">
      <dgm:prSet presAssocID="{480F65E9-8F6E-425B-ACE5-C9A2115EDEB1}" presName="level3hierChild" presStyleCnt="0"/>
      <dgm:spPr/>
    </dgm:pt>
    <dgm:pt modelId="{1318CB46-A33C-4A5A-A07B-B7C634F0D7BA}" type="pres">
      <dgm:prSet presAssocID="{C1EF4435-5E86-4E53-9554-21EFB976C250}" presName="conn2-1" presStyleLbl="parChTrans1D3" presStyleIdx="4" presStyleCnt="5"/>
      <dgm:spPr/>
    </dgm:pt>
    <dgm:pt modelId="{A5A037DE-EA41-4674-BEFA-7D0EB4C773C0}" type="pres">
      <dgm:prSet presAssocID="{C1EF4435-5E86-4E53-9554-21EFB976C250}" presName="connTx" presStyleLbl="parChTrans1D3" presStyleIdx="4" presStyleCnt="5"/>
      <dgm:spPr/>
    </dgm:pt>
    <dgm:pt modelId="{F8F71C14-35B1-4D1A-93D2-56E93385787C}" type="pres">
      <dgm:prSet presAssocID="{7710E434-6CCA-49BF-9E80-DC209B2A3CC5}" presName="root2" presStyleCnt="0"/>
      <dgm:spPr/>
    </dgm:pt>
    <dgm:pt modelId="{C07AF26C-7E09-4372-91CC-DA2E789945EB}" type="pres">
      <dgm:prSet presAssocID="{7710E434-6CCA-49BF-9E80-DC209B2A3CC5}" presName="LevelTwoTextNode" presStyleLbl="node3" presStyleIdx="4" presStyleCnt="5">
        <dgm:presLayoutVars>
          <dgm:chPref val="3"/>
        </dgm:presLayoutVars>
      </dgm:prSet>
      <dgm:spPr/>
    </dgm:pt>
    <dgm:pt modelId="{11F6D9C3-27B6-40D4-832F-1B12EA365468}" type="pres">
      <dgm:prSet presAssocID="{7710E434-6CCA-49BF-9E80-DC209B2A3CC5}" presName="level3hierChild" presStyleCnt="0"/>
      <dgm:spPr/>
    </dgm:pt>
    <dgm:pt modelId="{5125996E-15EF-4D67-BB56-E5623C5267B3}" type="pres">
      <dgm:prSet presAssocID="{28FB77CD-C610-466E-90EC-524C40B7486D}" presName="conn2-1" presStyleLbl="parChTrans1D4" presStyleIdx="1" presStyleCnt="2"/>
      <dgm:spPr/>
    </dgm:pt>
    <dgm:pt modelId="{4D8BA59C-75A1-4C4A-87E9-B23E3D07EAFB}" type="pres">
      <dgm:prSet presAssocID="{28FB77CD-C610-466E-90EC-524C40B7486D}" presName="connTx" presStyleLbl="parChTrans1D4" presStyleIdx="1" presStyleCnt="2"/>
      <dgm:spPr/>
    </dgm:pt>
    <dgm:pt modelId="{2F11D294-BFC6-4A06-8349-43D18069C073}" type="pres">
      <dgm:prSet presAssocID="{C0EBF3AD-2EC8-46B6-A848-95DEF51A3474}" presName="root2" presStyleCnt="0"/>
      <dgm:spPr/>
    </dgm:pt>
    <dgm:pt modelId="{2A602DAA-F3E1-4B93-AD38-AE4BCD48E8A3}" type="pres">
      <dgm:prSet presAssocID="{C0EBF3AD-2EC8-46B6-A848-95DEF51A3474}" presName="LevelTwoTextNode" presStyleLbl="node4" presStyleIdx="1" presStyleCnt="2">
        <dgm:presLayoutVars>
          <dgm:chPref val="3"/>
        </dgm:presLayoutVars>
      </dgm:prSet>
      <dgm:spPr/>
    </dgm:pt>
    <dgm:pt modelId="{3435CC17-E29B-4131-8171-2F352D5590DF}" type="pres">
      <dgm:prSet presAssocID="{C0EBF3AD-2EC8-46B6-A848-95DEF51A3474}" presName="level3hierChild" presStyleCnt="0"/>
      <dgm:spPr/>
    </dgm:pt>
  </dgm:ptLst>
  <dgm:cxnLst>
    <dgm:cxn modelId="{AD9E4A07-888F-47AA-88BE-1C7DCBA3FBD1}" type="presOf" srcId="{106372F3-6A1A-4D73-BDED-F0310FE1B644}" destId="{64C80AAF-D80C-44D9-B30C-8D2F8D440620}" srcOrd="0" destOrd="0" presId="urn:microsoft.com/office/officeart/2008/layout/HorizontalMultiLevelHierarchy"/>
    <dgm:cxn modelId="{E745C20C-AFF9-4EAE-8559-4ECF51E54A6B}" type="presOf" srcId="{28FB77CD-C610-466E-90EC-524C40B7486D}" destId="{5125996E-15EF-4D67-BB56-E5623C5267B3}" srcOrd="0" destOrd="0" presId="urn:microsoft.com/office/officeart/2008/layout/HorizontalMultiLevelHierarchy"/>
    <dgm:cxn modelId="{D4182112-C8F0-4E78-933E-654D98824D1C}" type="presOf" srcId="{F7AFA464-38D5-468E-9768-2721159E777E}" destId="{4D1CFAA0-A717-4261-919A-6F64A7460F9B}" srcOrd="1" destOrd="0" presId="urn:microsoft.com/office/officeart/2008/layout/HorizontalMultiLevelHierarchy"/>
    <dgm:cxn modelId="{86CBC219-AE78-4305-B88C-259F800D378A}" type="presOf" srcId="{C0EBF3AD-2EC8-46B6-A848-95DEF51A3474}" destId="{2A602DAA-F3E1-4B93-AD38-AE4BCD48E8A3}" srcOrd="0" destOrd="0" presId="urn:microsoft.com/office/officeart/2008/layout/HorizontalMultiLevelHierarchy"/>
    <dgm:cxn modelId="{42FB8821-E961-4D64-89B3-D779ED35BADB}" type="presOf" srcId="{0599BDAB-0B85-4FE6-9CDA-A18671B2C7DB}" destId="{926273B6-1608-4957-9435-2F2C57F7750E}" srcOrd="0" destOrd="0" presId="urn:microsoft.com/office/officeart/2008/layout/HorizontalMultiLevelHierarchy"/>
    <dgm:cxn modelId="{67BCEF26-ED1E-49DC-957F-16313F99734F}" srcId="{099C4E15-3596-49E4-A8A6-B24E9D8D0C1B}" destId="{DDAF9E57-FB72-4EE7-A482-CBBE1F10535C}" srcOrd="2" destOrd="0" parTransId="{F2C2E2FD-EB2C-4324-83E2-0BDFF20A6FD1}" sibTransId="{4C52BC5D-6F17-46DE-BA52-927EC9B3FC15}"/>
    <dgm:cxn modelId="{4D7FBF2B-CE31-4569-9CDC-629C70A2887A}" type="presOf" srcId="{C9BE22B4-F3FF-4830-9B7C-7F514772FD21}" destId="{8A090D1A-B815-4997-B05F-C2CCC6666891}" srcOrd="1" destOrd="0" presId="urn:microsoft.com/office/officeart/2008/layout/HorizontalMultiLevelHierarchy"/>
    <dgm:cxn modelId="{1D4B6E2C-705F-4F67-B17C-8152F651B50B}" type="presOf" srcId="{9F74AAE6-F155-4710-9133-310B88A8E6A5}" destId="{2642C7C9-A59F-406C-8253-9859CFADE5D1}" srcOrd="0" destOrd="0" presId="urn:microsoft.com/office/officeart/2008/layout/HorizontalMultiLevelHierarchy"/>
    <dgm:cxn modelId="{C482562D-1C80-4B25-BFAA-1FF76F444F1D}" type="presOf" srcId="{56171318-C81F-44CB-B27D-0EF5EFF8FD66}" destId="{6BBBB4A1-A899-43F8-BCB7-832A2588C324}" srcOrd="0" destOrd="0" presId="urn:microsoft.com/office/officeart/2008/layout/HorizontalMultiLevelHierarchy"/>
    <dgm:cxn modelId="{C97D2536-0AA8-4DE0-A6EC-9716C06CDAD2}" srcId="{099C4E15-3596-49E4-A8A6-B24E9D8D0C1B}" destId="{7B8F0001-7A74-4D9E-8558-9DE3792C9687}" srcOrd="0" destOrd="0" parTransId="{58C68509-D512-4A93-8126-BF039C835AEC}" sibTransId="{68FD9AF2-08D7-4DED-896D-C0F0A8440F6E}"/>
    <dgm:cxn modelId="{91AE8E36-F0EE-440A-A978-02E7E684A928}" type="presOf" srcId="{58C68509-D512-4A93-8126-BF039C835AEC}" destId="{B7557E50-EA8D-4373-A0F6-ADD7BAC52258}" srcOrd="1" destOrd="0" presId="urn:microsoft.com/office/officeart/2008/layout/HorizontalMultiLevelHierarchy"/>
    <dgm:cxn modelId="{BF03D438-2ACE-423B-A4B1-0AC541CCEE52}" type="presOf" srcId="{DDAF9E57-FB72-4EE7-A482-CBBE1F10535C}" destId="{1A58E947-AC6B-4F3B-91C8-09110243474D}" srcOrd="0" destOrd="0" presId="urn:microsoft.com/office/officeart/2008/layout/HorizontalMultiLevelHierarchy"/>
    <dgm:cxn modelId="{01CC253A-56F4-4443-A4B6-56C57F16A2AF}" srcId="{7B8F0001-7A74-4D9E-8558-9DE3792C9687}" destId="{106372F3-6A1A-4D73-BDED-F0310FE1B644}" srcOrd="0" destOrd="0" parTransId="{9F74AAE6-F155-4710-9133-310B88A8E6A5}" sibTransId="{607D9BA8-8283-4B51-9745-04AEF12BD0FD}"/>
    <dgm:cxn modelId="{76AF343A-9814-4A17-9D01-FF3AD4D3D529}" srcId="{DDAF9E57-FB72-4EE7-A482-CBBE1F10535C}" destId="{7710E434-6CCA-49BF-9E80-DC209B2A3CC5}" srcOrd="1" destOrd="0" parTransId="{C1EF4435-5E86-4E53-9554-21EFB976C250}" sibTransId="{072DF914-D43E-43FE-BDE1-9CC18D7088C2}"/>
    <dgm:cxn modelId="{36E80545-320A-4972-AA95-3B49A69417DE}" type="presOf" srcId="{480F65E9-8F6E-425B-ACE5-C9A2115EDEB1}" destId="{BAC26FDA-CEC4-461D-9B2A-0C768CD153CB}" srcOrd="0" destOrd="0" presId="urn:microsoft.com/office/officeart/2008/layout/HorizontalMultiLevelHierarchy"/>
    <dgm:cxn modelId="{FD4A0962-1447-4070-97C6-62495E089D26}" type="presOf" srcId="{F2C2E2FD-EB2C-4324-83E2-0BDFF20A6FD1}" destId="{31D452F7-D391-48D1-A684-5B74A9BBCEFF}" srcOrd="1" destOrd="0" presId="urn:microsoft.com/office/officeart/2008/layout/HorizontalMultiLevelHierarchy"/>
    <dgm:cxn modelId="{0EAEF062-9DED-437D-AE13-1361C5566C6F}" type="presOf" srcId="{CC39B9D7-A5B6-42D3-BFB8-EF59BFAB48A9}" destId="{E1D4519D-6BD1-4FE7-AD6D-C32359A38461}" srcOrd="1" destOrd="0" presId="urn:microsoft.com/office/officeart/2008/layout/HorizontalMultiLevelHierarchy"/>
    <dgm:cxn modelId="{C17C9F64-D0DC-4673-B1FB-2B8B98CA7414}" type="presOf" srcId="{C9BE22B4-F3FF-4830-9B7C-7F514772FD21}" destId="{91316B8A-74A2-40DD-A073-8D8EC80134D7}" srcOrd="0" destOrd="0" presId="urn:microsoft.com/office/officeart/2008/layout/HorizontalMultiLevelHierarchy"/>
    <dgm:cxn modelId="{F637A469-2002-4282-A9C8-F0779C7B72D5}" srcId="{56171318-C81F-44CB-B27D-0EF5EFF8FD66}" destId="{A231CCD6-7EEE-4E59-8AEA-6AD018BBBDEA}" srcOrd="0" destOrd="0" parTransId="{0599BDAB-0B85-4FE6-9CDA-A18671B2C7DB}" sibTransId="{66E15029-2252-4329-A0A9-C5732DC309F5}"/>
    <dgm:cxn modelId="{E9D7A56B-C7F3-4F17-9310-452310FE3EA7}" type="presOf" srcId="{CC39B9D7-A5B6-42D3-BFB8-EF59BFAB48A9}" destId="{8132E896-4FF7-469E-B790-B7804AF4C7F9}" srcOrd="0" destOrd="0" presId="urn:microsoft.com/office/officeart/2008/layout/HorizontalMultiLevelHierarchy"/>
    <dgm:cxn modelId="{FBDABD74-7A36-4DE8-B0D3-812F18D73ED2}" type="presOf" srcId="{0599BDAB-0B85-4FE6-9CDA-A18671B2C7DB}" destId="{7C8DA0B7-6A8B-4B51-8AA2-7C7F12756D0B}" srcOrd="1" destOrd="0" presId="urn:microsoft.com/office/officeart/2008/layout/HorizontalMultiLevelHierarchy"/>
    <dgm:cxn modelId="{847D937B-D03B-49CC-A790-70C9F70FA07E}" type="presOf" srcId="{28FB77CD-C610-466E-90EC-524C40B7486D}" destId="{4D8BA59C-75A1-4C4A-87E9-B23E3D07EAFB}" srcOrd="1" destOrd="0" presId="urn:microsoft.com/office/officeart/2008/layout/HorizontalMultiLevelHierarchy"/>
    <dgm:cxn modelId="{A97FC380-7324-4C04-9EBB-00A5B9E29635}" type="presOf" srcId="{7B8F0001-7A74-4D9E-8558-9DE3792C9687}" destId="{A5FAD26D-3BA4-40C4-A6BE-7314AFB76614}" srcOrd="0" destOrd="0" presId="urn:microsoft.com/office/officeart/2008/layout/HorizontalMultiLevelHierarchy"/>
    <dgm:cxn modelId="{7DD33983-199F-4E23-B5A1-7881BCFBC795}" srcId="{DDAF9E57-FB72-4EE7-A482-CBBE1F10535C}" destId="{480F65E9-8F6E-425B-ACE5-C9A2115EDEB1}" srcOrd="0" destOrd="0" parTransId="{CC39B9D7-A5B6-42D3-BFB8-EF59BFAB48A9}" sibTransId="{279CC336-F530-4B90-B455-966526E2DE93}"/>
    <dgm:cxn modelId="{54B0E584-C460-4A65-9A61-AA388E7CB520}" srcId="{02E20DFC-6DA8-4A90-A703-42E21F53CA3F}" destId="{8947F75D-A473-469A-8CB1-4FAC9E5F2ED3}" srcOrd="0" destOrd="0" parTransId="{F7AFA464-38D5-468E-9768-2721159E777E}" sibTransId="{E01C0703-FCC3-4005-B6BD-AA6F2B31BEE7}"/>
    <dgm:cxn modelId="{5E867488-1C54-4DAB-AAF5-EF1864C52FB0}" type="presOf" srcId="{C1EF4435-5E86-4E53-9554-21EFB976C250}" destId="{1318CB46-A33C-4A5A-A07B-B7C634F0D7BA}" srcOrd="0" destOrd="0" presId="urn:microsoft.com/office/officeart/2008/layout/HorizontalMultiLevelHierarchy"/>
    <dgm:cxn modelId="{149376A2-B388-4BCF-B31A-0A6883208C02}" type="presOf" srcId="{A231CCD6-7EEE-4E59-8AEA-6AD018BBBDEA}" destId="{B9895A3E-E149-4335-BC42-2E4E33A6FD1D}" srcOrd="0" destOrd="0" presId="urn:microsoft.com/office/officeart/2008/layout/HorizontalMultiLevelHierarchy"/>
    <dgm:cxn modelId="{D4B3B0A9-9B5C-471D-A00F-A08F73324D80}" srcId="{D406BFDD-D79A-4BD6-A30E-E1BC8CC19DD7}" destId="{099C4E15-3596-49E4-A8A6-B24E9D8D0C1B}" srcOrd="0" destOrd="0" parTransId="{28957624-611F-42E4-ACFC-92BB9749E502}" sibTransId="{06E622FF-C4DC-4922-B7C7-3BC7571ED6D3}"/>
    <dgm:cxn modelId="{2D5E98B2-8EB1-490B-A877-E9396FE9A443}" srcId="{7710E434-6CCA-49BF-9E80-DC209B2A3CC5}" destId="{C0EBF3AD-2EC8-46B6-A848-95DEF51A3474}" srcOrd="0" destOrd="0" parTransId="{28FB77CD-C610-466E-90EC-524C40B7486D}" sibTransId="{0C7A9E28-2B08-43AA-9C79-36A817EB80A5}"/>
    <dgm:cxn modelId="{7B2CB9B9-9742-4527-AA72-BE14F75B0522}" type="presOf" srcId="{58C68509-D512-4A93-8126-BF039C835AEC}" destId="{F70EB4E8-8223-43C3-A3A5-0C02ED5256F0}" srcOrd="0" destOrd="0" presId="urn:microsoft.com/office/officeart/2008/layout/HorizontalMultiLevelHierarchy"/>
    <dgm:cxn modelId="{0A8FC5C0-197C-4E55-91D0-0B0E444B3F70}" type="presOf" srcId="{F2C2E2FD-EB2C-4324-83E2-0BDFF20A6FD1}" destId="{58F812C7-BD07-4E19-B983-294A39D35090}" srcOrd="0" destOrd="0" presId="urn:microsoft.com/office/officeart/2008/layout/HorizontalMultiLevelHierarchy"/>
    <dgm:cxn modelId="{2C7B6BC3-F8A8-4758-8FD9-03AD3AD4A8F0}" type="presOf" srcId="{C1EF4435-5E86-4E53-9554-21EFB976C250}" destId="{A5A037DE-EA41-4674-BEFA-7D0EB4C773C0}" srcOrd="1" destOrd="0" presId="urn:microsoft.com/office/officeart/2008/layout/HorizontalMultiLevelHierarchy"/>
    <dgm:cxn modelId="{114066C9-1E60-4A57-8D72-E09B324A1208}" type="presOf" srcId="{099C4E15-3596-49E4-A8A6-B24E9D8D0C1B}" destId="{BFB691C1-3C9F-4434-AAB0-2831CAE089D4}" srcOrd="0" destOrd="0" presId="urn:microsoft.com/office/officeart/2008/layout/HorizontalMultiLevelHierarchy"/>
    <dgm:cxn modelId="{98854BCD-B2B2-4783-AEB3-4A7ED0495E90}" type="presOf" srcId="{F7AFA464-38D5-468E-9768-2721159E777E}" destId="{A1FEC156-8007-4163-BF8A-1744077175A1}" srcOrd="0" destOrd="0" presId="urn:microsoft.com/office/officeart/2008/layout/HorizontalMultiLevelHierarchy"/>
    <dgm:cxn modelId="{27655ACD-A10B-4AD6-861C-C2B975B3CDFB}" type="presOf" srcId="{7710E434-6CCA-49BF-9E80-DC209B2A3CC5}" destId="{C07AF26C-7E09-4372-91CC-DA2E789945EB}" srcOrd="0" destOrd="0" presId="urn:microsoft.com/office/officeart/2008/layout/HorizontalMultiLevelHierarchy"/>
    <dgm:cxn modelId="{40B2BCD7-03C5-4B41-B211-F14BDB73243A}" srcId="{7B8F0001-7A74-4D9E-8558-9DE3792C9687}" destId="{56171318-C81F-44CB-B27D-0EF5EFF8FD66}" srcOrd="1" destOrd="0" parTransId="{BC30D875-9C18-4FE7-B403-E286BE94C613}" sibTransId="{DE541770-EDB8-430A-BAC9-67408A17CA19}"/>
    <dgm:cxn modelId="{244DC7DE-6FD2-4E30-B401-829613ACA8AF}" srcId="{099C4E15-3596-49E4-A8A6-B24E9D8D0C1B}" destId="{02E20DFC-6DA8-4A90-A703-42E21F53CA3F}" srcOrd="1" destOrd="0" parTransId="{C9BE22B4-F3FF-4830-9B7C-7F514772FD21}" sibTransId="{A031DBA2-BD18-4C4A-B269-81330AE60285}"/>
    <dgm:cxn modelId="{D6C727DF-D4A5-4DBB-A62B-6DB2EBB3E83A}" type="presOf" srcId="{BC30D875-9C18-4FE7-B403-E286BE94C613}" destId="{973B2433-C071-4374-AC4A-4DB888D9C9B2}" srcOrd="0" destOrd="0" presId="urn:microsoft.com/office/officeart/2008/layout/HorizontalMultiLevelHierarchy"/>
    <dgm:cxn modelId="{990966E6-F144-474C-8507-41B0E8FFF5A4}" type="presOf" srcId="{BC30D875-9C18-4FE7-B403-E286BE94C613}" destId="{F9F9BFA3-A739-4C06-853B-7300E7A55BC6}" srcOrd="1" destOrd="0" presId="urn:microsoft.com/office/officeart/2008/layout/HorizontalMultiLevelHierarchy"/>
    <dgm:cxn modelId="{135E2EEC-8D7C-4BED-BCFA-24013C46BACC}" type="presOf" srcId="{8947F75D-A473-469A-8CB1-4FAC9E5F2ED3}" destId="{052431C2-5286-4185-A8F5-10F43B81B88C}" srcOrd="0" destOrd="0" presId="urn:microsoft.com/office/officeart/2008/layout/HorizontalMultiLevelHierarchy"/>
    <dgm:cxn modelId="{BE4487F9-4DE1-4A92-89EC-F0E7DD19117A}" type="presOf" srcId="{9F74AAE6-F155-4710-9133-310B88A8E6A5}" destId="{FF0A7A2A-7C22-4458-B36F-9E496B333258}" srcOrd="1" destOrd="0" presId="urn:microsoft.com/office/officeart/2008/layout/HorizontalMultiLevelHierarchy"/>
    <dgm:cxn modelId="{C6A0DDFA-CE06-493B-85CE-941A85575F2E}" type="presOf" srcId="{02E20DFC-6DA8-4A90-A703-42E21F53CA3F}" destId="{27C9024A-83AA-4E5F-AB98-29BC856555DC}" srcOrd="0" destOrd="0" presId="urn:microsoft.com/office/officeart/2008/layout/HorizontalMultiLevelHierarchy"/>
    <dgm:cxn modelId="{ACDEFFFC-39E4-47F8-BFB1-84D3FA534FE8}" type="presOf" srcId="{D406BFDD-D79A-4BD6-A30E-E1BC8CC19DD7}" destId="{FD9D9617-E586-417F-B884-1998BC85425A}" srcOrd="0" destOrd="0" presId="urn:microsoft.com/office/officeart/2008/layout/HorizontalMultiLevelHierarchy"/>
    <dgm:cxn modelId="{6A193660-1C5D-4AD4-98C5-2D7E80B91BE2}" type="presParOf" srcId="{FD9D9617-E586-417F-B884-1998BC85425A}" destId="{7B3F96FF-6B79-4829-8DBE-08F84984769C}" srcOrd="0" destOrd="0" presId="urn:microsoft.com/office/officeart/2008/layout/HorizontalMultiLevelHierarchy"/>
    <dgm:cxn modelId="{64E645A5-ADC7-42D1-8690-BFA67088AB92}" type="presParOf" srcId="{7B3F96FF-6B79-4829-8DBE-08F84984769C}" destId="{BFB691C1-3C9F-4434-AAB0-2831CAE089D4}" srcOrd="0" destOrd="0" presId="urn:microsoft.com/office/officeart/2008/layout/HorizontalMultiLevelHierarchy"/>
    <dgm:cxn modelId="{61821FE0-9785-46C6-A379-CE70A20A2634}" type="presParOf" srcId="{7B3F96FF-6B79-4829-8DBE-08F84984769C}" destId="{FA9341C5-DD02-433B-A8BB-9925914647C3}" srcOrd="1" destOrd="0" presId="urn:microsoft.com/office/officeart/2008/layout/HorizontalMultiLevelHierarchy"/>
    <dgm:cxn modelId="{4BDB57F5-8581-4612-AD9D-260525A46836}" type="presParOf" srcId="{FA9341C5-DD02-433B-A8BB-9925914647C3}" destId="{F70EB4E8-8223-43C3-A3A5-0C02ED5256F0}" srcOrd="0" destOrd="0" presId="urn:microsoft.com/office/officeart/2008/layout/HorizontalMultiLevelHierarchy"/>
    <dgm:cxn modelId="{C73DD307-8700-44D2-B186-E39AB5112CA2}" type="presParOf" srcId="{F70EB4E8-8223-43C3-A3A5-0C02ED5256F0}" destId="{B7557E50-EA8D-4373-A0F6-ADD7BAC52258}" srcOrd="0" destOrd="0" presId="urn:microsoft.com/office/officeart/2008/layout/HorizontalMultiLevelHierarchy"/>
    <dgm:cxn modelId="{5BEBF564-487A-4074-8D4E-B8C58DEAC31B}" type="presParOf" srcId="{FA9341C5-DD02-433B-A8BB-9925914647C3}" destId="{63FBB7E4-75D0-4316-ACC3-BB37EB9F8961}" srcOrd="1" destOrd="0" presId="urn:microsoft.com/office/officeart/2008/layout/HorizontalMultiLevelHierarchy"/>
    <dgm:cxn modelId="{C5205808-700F-4B14-99BF-DE1DA3DF15D5}" type="presParOf" srcId="{63FBB7E4-75D0-4316-ACC3-BB37EB9F8961}" destId="{A5FAD26D-3BA4-40C4-A6BE-7314AFB76614}" srcOrd="0" destOrd="0" presId="urn:microsoft.com/office/officeart/2008/layout/HorizontalMultiLevelHierarchy"/>
    <dgm:cxn modelId="{711AFA2D-8042-4D68-BE9C-46E808D05A73}" type="presParOf" srcId="{63FBB7E4-75D0-4316-ACC3-BB37EB9F8961}" destId="{F3389A86-8EAE-4E5E-A8B3-8277DD1CE829}" srcOrd="1" destOrd="0" presId="urn:microsoft.com/office/officeart/2008/layout/HorizontalMultiLevelHierarchy"/>
    <dgm:cxn modelId="{D3D50F71-8E50-4D7B-B0E1-0C8496C41B14}" type="presParOf" srcId="{F3389A86-8EAE-4E5E-A8B3-8277DD1CE829}" destId="{2642C7C9-A59F-406C-8253-9859CFADE5D1}" srcOrd="0" destOrd="0" presId="urn:microsoft.com/office/officeart/2008/layout/HorizontalMultiLevelHierarchy"/>
    <dgm:cxn modelId="{80294126-9622-4BF2-A49A-C98524D1F046}" type="presParOf" srcId="{2642C7C9-A59F-406C-8253-9859CFADE5D1}" destId="{FF0A7A2A-7C22-4458-B36F-9E496B333258}" srcOrd="0" destOrd="0" presId="urn:microsoft.com/office/officeart/2008/layout/HorizontalMultiLevelHierarchy"/>
    <dgm:cxn modelId="{661014F6-912C-4452-B18D-35DB284D902A}" type="presParOf" srcId="{F3389A86-8EAE-4E5E-A8B3-8277DD1CE829}" destId="{FA07011B-0D15-4AE1-BF02-840122A9E0C4}" srcOrd="1" destOrd="0" presId="urn:microsoft.com/office/officeart/2008/layout/HorizontalMultiLevelHierarchy"/>
    <dgm:cxn modelId="{2379E0E4-5B57-4C64-8D38-9DD58501F048}" type="presParOf" srcId="{FA07011B-0D15-4AE1-BF02-840122A9E0C4}" destId="{64C80AAF-D80C-44D9-B30C-8D2F8D440620}" srcOrd="0" destOrd="0" presId="urn:microsoft.com/office/officeart/2008/layout/HorizontalMultiLevelHierarchy"/>
    <dgm:cxn modelId="{6EF269E0-68F4-4843-9907-57B8CD0AC0A9}" type="presParOf" srcId="{FA07011B-0D15-4AE1-BF02-840122A9E0C4}" destId="{4435F42A-4066-4966-B1C0-9B8E5D15CF86}" srcOrd="1" destOrd="0" presId="urn:microsoft.com/office/officeart/2008/layout/HorizontalMultiLevelHierarchy"/>
    <dgm:cxn modelId="{39B751A4-9C3C-4F16-B23B-0D57DED8716C}" type="presParOf" srcId="{F3389A86-8EAE-4E5E-A8B3-8277DD1CE829}" destId="{973B2433-C071-4374-AC4A-4DB888D9C9B2}" srcOrd="2" destOrd="0" presId="urn:microsoft.com/office/officeart/2008/layout/HorizontalMultiLevelHierarchy"/>
    <dgm:cxn modelId="{F5234FC2-6B5E-4362-A913-EF3A1D03ACC4}" type="presParOf" srcId="{973B2433-C071-4374-AC4A-4DB888D9C9B2}" destId="{F9F9BFA3-A739-4C06-853B-7300E7A55BC6}" srcOrd="0" destOrd="0" presId="urn:microsoft.com/office/officeart/2008/layout/HorizontalMultiLevelHierarchy"/>
    <dgm:cxn modelId="{CF4692DD-BBC6-4492-A1B2-841B7F99D702}" type="presParOf" srcId="{F3389A86-8EAE-4E5E-A8B3-8277DD1CE829}" destId="{547DBE87-D8CA-44CB-A8CC-556841994CBD}" srcOrd="3" destOrd="0" presId="urn:microsoft.com/office/officeart/2008/layout/HorizontalMultiLevelHierarchy"/>
    <dgm:cxn modelId="{CB3B04DD-ABDC-4295-81C3-2CFF03F1F2AA}" type="presParOf" srcId="{547DBE87-D8CA-44CB-A8CC-556841994CBD}" destId="{6BBBB4A1-A899-43F8-BCB7-832A2588C324}" srcOrd="0" destOrd="0" presId="urn:microsoft.com/office/officeart/2008/layout/HorizontalMultiLevelHierarchy"/>
    <dgm:cxn modelId="{70383231-6F6E-4023-AFE6-F094C92FED9D}" type="presParOf" srcId="{547DBE87-D8CA-44CB-A8CC-556841994CBD}" destId="{43B6A2B5-F28F-4338-9FD8-D111A8AD6423}" srcOrd="1" destOrd="0" presId="urn:microsoft.com/office/officeart/2008/layout/HorizontalMultiLevelHierarchy"/>
    <dgm:cxn modelId="{F2D3839C-32CA-4EAB-B36F-3ED148722B28}" type="presParOf" srcId="{43B6A2B5-F28F-4338-9FD8-D111A8AD6423}" destId="{926273B6-1608-4957-9435-2F2C57F7750E}" srcOrd="0" destOrd="0" presId="urn:microsoft.com/office/officeart/2008/layout/HorizontalMultiLevelHierarchy"/>
    <dgm:cxn modelId="{0EEF0361-2993-4877-A3FF-B58DDA239790}" type="presParOf" srcId="{926273B6-1608-4957-9435-2F2C57F7750E}" destId="{7C8DA0B7-6A8B-4B51-8AA2-7C7F12756D0B}" srcOrd="0" destOrd="0" presId="urn:microsoft.com/office/officeart/2008/layout/HorizontalMultiLevelHierarchy"/>
    <dgm:cxn modelId="{0BF70AFE-7A74-4D28-AB04-24E7322B2AD0}" type="presParOf" srcId="{43B6A2B5-F28F-4338-9FD8-D111A8AD6423}" destId="{0DC3798C-9A53-4A57-8B10-EECF2E15B87E}" srcOrd="1" destOrd="0" presId="urn:microsoft.com/office/officeart/2008/layout/HorizontalMultiLevelHierarchy"/>
    <dgm:cxn modelId="{B1C226E4-E90B-4509-97A7-E2A1DFE3BCAF}" type="presParOf" srcId="{0DC3798C-9A53-4A57-8B10-EECF2E15B87E}" destId="{B9895A3E-E149-4335-BC42-2E4E33A6FD1D}" srcOrd="0" destOrd="0" presId="urn:microsoft.com/office/officeart/2008/layout/HorizontalMultiLevelHierarchy"/>
    <dgm:cxn modelId="{8B2F1786-3A55-4145-ADE4-C98B576F65F4}" type="presParOf" srcId="{0DC3798C-9A53-4A57-8B10-EECF2E15B87E}" destId="{0DEB137E-8EF7-4067-8F46-1E7E19B128F6}" srcOrd="1" destOrd="0" presId="urn:microsoft.com/office/officeart/2008/layout/HorizontalMultiLevelHierarchy"/>
    <dgm:cxn modelId="{1EE5FDDD-6596-44C7-9288-E848CBDAE129}" type="presParOf" srcId="{FA9341C5-DD02-433B-A8BB-9925914647C3}" destId="{91316B8A-74A2-40DD-A073-8D8EC80134D7}" srcOrd="2" destOrd="0" presId="urn:microsoft.com/office/officeart/2008/layout/HorizontalMultiLevelHierarchy"/>
    <dgm:cxn modelId="{B0D6FB94-9B10-4FD5-84C2-40728A35F33C}" type="presParOf" srcId="{91316B8A-74A2-40DD-A073-8D8EC80134D7}" destId="{8A090D1A-B815-4997-B05F-C2CCC6666891}" srcOrd="0" destOrd="0" presId="urn:microsoft.com/office/officeart/2008/layout/HorizontalMultiLevelHierarchy"/>
    <dgm:cxn modelId="{862D7EC3-1CF1-47F5-8BF0-365287C07A75}" type="presParOf" srcId="{FA9341C5-DD02-433B-A8BB-9925914647C3}" destId="{93339A08-610E-46FE-97F0-D0574666D0CD}" srcOrd="3" destOrd="0" presId="urn:microsoft.com/office/officeart/2008/layout/HorizontalMultiLevelHierarchy"/>
    <dgm:cxn modelId="{EA1DED49-2C5E-4E86-BB3A-89BFB41F937D}" type="presParOf" srcId="{93339A08-610E-46FE-97F0-D0574666D0CD}" destId="{27C9024A-83AA-4E5F-AB98-29BC856555DC}" srcOrd="0" destOrd="0" presId="urn:microsoft.com/office/officeart/2008/layout/HorizontalMultiLevelHierarchy"/>
    <dgm:cxn modelId="{53D2FECE-FC2B-43BA-9680-B2896986A208}" type="presParOf" srcId="{93339A08-610E-46FE-97F0-D0574666D0CD}" destId="{AEFF4966-1482-47A5-AF9C-2499A79C20CB}" srcOrd="1" destOrd="0" presId="urn:microsoft.com/office/officeart/2008/layout/HorizontalMultiLevelHierarchy"/>
    <dgm:cxn modelId="{E0EFE6D3-9569-4467-BE62-4AE2C463F331}" type="presParOf" srcId="{AEFF4966-1482-47A5-AF9C-2499A79C20CB}" destId="{A1FEC156-8007-4163-BF8A-1744077175A1}" srcOrd="0" destOrd="0" presId="urn:microsoft.com/office/officeart/2008/layout/HorizontalMultiLevelHierarchy"/>
    <dgm:cxn modelId="{037E9B11-F528-4A2A-9F97-2BE99AFE88D8}" type="presParOf" srcId="{A1FEC156-8007-4163-BF8A-1744077175A1}" destId="{4D1CFAA0-A717-4261-919A-6F64A7460F9B}" srcOrd="0" destOrd="0" presId="urn:microsoft.com/office/officeart/2008/layout/HorizontalMultiLevelHierarchy"/>
    <dgm:cxn modelId="{7BBD5DB0-F8CA-47B6-A214-84AA5B378C62}" type="presParOf" srcId="{AEFF4966-1482-47A5-AF9C-2499A79C20CB}" destId="{DE1F4184-6551-4C53-B0D5-F2CD64AE6091}" srcOrd="1" destOrd="0" presId="urn:microsoft.com/office/officeart/2008/layout/HorizontalMultiLevelHierarchy"/>
    <dgm:cxn modelId="{90FF776C-1720-48A4-B809-0917069D22F7}" type="presParOf" srcId="{DE1F4184-6551-4C53-B0D5-F2CD64AE6091}" destId="{052431C2-5286-4185-A8F5-10F43B81B88C}" srcOrd="0" destOrd="0" presId="urn:microsoft.com/office/officeart/2008/layout/HorizontalMultiLevelHierarchy"/>
    <dgm:cxn modelId="{25A8AA7D-4189-4E56-A04B-F431D8B968F8}" type="presParOf" srcId="{DE1F4184-6551-4C53-B0D5-F2CD64AE6091}" destId="{ABBC5076-AB78-4F3B-A1C2-A86D2A9E50C5}" srcOrd="1" destOrd="0" presId="urn:microsoft.com/office/officeart/2008/layout/HorizontalMultiLevelHierarchy"/>
    <dgm:cxn modelId="{A19FB8E2-E920-4178-BF5E-48F7913A3EBC}" type="presParOf" srcId="{FA9341C5-DD02-433B-A8BB-9925914647C3}" destId="{58F812C7-BD07-4E19-B983-294A39D35090}" srcOrd="4" destOrd="0" presId="urn:microsoft.com/office/officeart/2008/layout/HorizontalMultiLevelHierarchy"/>
    <dgm:cxn modelId="{92770401-16A8-4292-939A-237F522D9386}" type="presParOf" srcId="{58F812C7-BD07-4E19-B983-294A39D35090}" destId="{31D452F7-D391-48D1-A684-5B74A9BBCEFF}" srcOrd="0" destOrd="0" presId="urn:microsoft.com/office/officeart/2008/layout/HorizontalMultiLevelHierarchy"/>
    <dgm:cxn modelId="{4961328A-B32C-45CF-A0D1-DA1B72491965}" type="presParOf" srcId="{FA9341C5-DD02-433B-A8BB-9925914647C3}" destId="{1C1AACB6-5D77-43E8-8B0C-0E9F9CECA6C5}" srcOrd="5" destOrd="0" presId="urn:microsoft.com/office/officeart/2008/layout/HorizontalMultiLevelHierarchy"/>
    <dgm:cxn modelId="{3E3813D0-4CA9-490E-A46C-9FF84834732B}" type="presParOf" srcId="{1C1AACB6-5D77-43E8-8B0C-0E9F9CECA6C5}" destId="{1A58E947-AC6B-4F3B-91C8-09110243474D}" srcOrd="0" destOrd="0" presId="urn:microsoft.com/office/officeart/2008/layout/HorizontalMultiLevelHierarchy"/>
    <dgm:cxn modelId="{6A94B584-DB4C-4B12-B6CA-4CCC34C0A764}" type="presParOf" srcId="{1C1AACB6-5D77-43E8-8B0C-0E9F9CECA6C5}" destId="{B0FE4D7A-8BFA-405B-B234-B91B90C2190A}" srcOrd="1" destOrd="0" presId="urn:microsoft.com/office/officeart/2008/layout/HorizontalMultiLevelHierarchy"/>
    <dgm:cxn modelId="{5B99CEFF-C3E2-49AC-8F6D-F0CD935CC14A}" type="presParOf" srcId="{B0FE4D7A-8BFA-405B-B234-B91B90C2190A}" destId="{8132E896-4FF7-469E-B790-B7804AF4C7F9}" srcOrd="0" destOrd="0" presId="urn:microsoft.com/office/officeart/2008/layout/HorizontalMultiLevelHierarchy"/>
    <dgm:cxn modelId="{A59E9CD7-85AC-46F9-A082-C3F3D9B833B0}" type="presParOf" srcId="{8132E896-4FF7-469E-B790-B7804AF4C7F9}" destId="{E1D4519D-6BD1-4FE7-AD6D-C32359A38461}" srcOrd="0" destOrd="0" presId="urn:microsoft.com/office/officeart/2008/layout/HorizontalMultiLevelHierarchy"/>
    <dgm:cxn modelId="{FE16C2B1-22C2-47FC-AF31-E1C1FB34E640}" type="presParOf" srcId="{B0FE4D7A-8BFA-405B-B234-B91B90C2190A}" destId="{C2DEF1BC-EE65-41A5-A0D0-592F77332157}" srcOrd="1" destOrd="0" presId="urn:microsoft.com/office/officeart/2008/layout/HorizontalMultiLevelHierarchy"/>
    <dgm:cxn modelId="{AFE71077-B8B1-4054-BA7B-9CF78275178E}" type="presParOf" srcId="{C2DEF1BC-EE65-41A5-A0D0-592F77332157}" destId="{BAC26FDA-CEC4-461D-9B2A-0C768CD153CB}" srcOrd="0" destOrd="0" presId="urn:microsoft.com/office/officeart/2008/layout/HorizontalMultiLevelHierarchy"/>
    <dgm:cxn modelId="{AE1A830A-B211-4A3D-8888-CE84A080A9C0}" type="presParOf" srcId="{C2DEF1BC-EE65-41A5-A0D0-592F77332157}" destId="{103E3B7D-3991-4F63-B166-6954CBF187A6}" srcOrd="1" destOrd="0" presId="urn:microsoft.com/office/officeart/2008/layout/HorizontalMultiLevelHierarchy"/>
    <dgm:cxn modelId="{A08E9953-D88A-4A15-A6A4-74B096F1FF4B}" type="presParOf" srcId="{B0FE4D7A-8BFA-405B-B234-B91B90C2190A}" destId="{1318CB46-A33C-4A5A-A07B-B7C634F0D7BA}" srcOrd="2" destOrd="0" presId="urn:microsoft.com/office/officeart/2008/layout/HorizontalMultiLevelHierarchy"/>
    <dgm:cxn modelId="{745AF7D1-54E7-4A6E-890C-45421DF6D167}" type="presParOf" srcId="{1318CB46-A33C-4A5A-A07B-B7C634F0D7BA}" destId="{A5A037DE-EA41-4674-BEFA-7D0EB4C773C0}" srcOrd="0" destOrd="0" presId="urn:microsoft.com/office/officeart/2008/layout/HorizontalMultiLevelHierarchy"/>
    <dgm:cxn modelId="{C139B884-2FBC-45DF-AA28-129B645FD2D9}" type="presParOf" srcId="{B0FE4D7A-8BFA-405B-B234-B91B90C2190A}" destId="{F8F71C14-35B1-4D1A-93D2-56E93385787C}" srcOrd="3" destOrd="0" presId="urn:microsoft.com/office/officeart/2008/layout/HorizontalMultiLevelHierarchy"/>
    <dgm:cxn modelId="{C0180D5E-9B30-4E46-8AA4-A8E416D4F6AB}" type="presParOf" srcId="{F8F71C14-35B1-4D1A-93D2-56E93385787C}" destId="{C07AF26C-7E09-4372-91CC-DA2E789945EB}" srcOrd="0" destOrd="0" presId="urn:microsoft.com/office/officeart/2008/layout/HorizontalMultiLevelHierarchy"/>
    <dgm:cxn modelId="{F80179B4-0752-4986-8E68-4095D900596B}" type="presParOf" srcId="{F8F71C14-35B1-4D1A-93D2-56E93385787C}" destId="{11F6D9C3-27B6-40D4-832F-1B12EA365468}" srcOrd="1" destOrd="0" presId="urn:microsoft.com/office/officeart/2008/layout/HorizontalMultiLevelHierarchy"/>
    <dgm:cxn modelId="{DB36E599-AE42-49FB-B997-5EC18AF1CFBE}" type="presParOf" srcId="{11F6D9C3-27B6-40D4-832F-1B12EA365468}" destId="{5125996E-15EF-4D67-BB56-E5623C5267B3}" srcOrd="0" destOrd="0" presId="urn:microsoft.com/office/officeart/2008/layout/HorizontalMultiLevelHierarchy"/>
    <dgm:cxn modelId="{052BF612-32EC-4E82-B419-71CCA8FB6692}" type="presParOf" srcId="{5125996E-15EF-4D67-BB56-E5623C5267B3}" destId="{4D8BA59C-75A1-4C4A-87E9-B23E3D07EAFB}" srcOrd="0" destOrd="0" presId="urn:microsoft.com/office/officeart/2008/layout/HorizontalMultiLevelHierarchy"/>
    <dgm:cxn modelId="{9694BB27-8A19-48BD-A2BA-5F1F00764C9E}" type="presParOf" srcId="{11F6D9C3-27B6-40D4-832F-1B12EA365468}" destId="{2F11D294-BFC6-4A06-8349-43D18069C073}" srcOrd="1" destOrd="0" presId="urn:microsoft.com/office/officeart/2008/layout/HorizontalMultiLevelHierarchy"/>
    <dgm:cxn modelId="{233C4E17-A4D2-4D73-AE10-D7410E3D8339}" type="presParOf" srcId="{2F11D294-BFC6-4A06-8349-43D18069C073}" destId="{2A602DAA-F3E1-4B93-AD38-AE4BCD48E8A3}" srcOrd="0" destOrd="0" presId="urn:microsoft.com/office/officeart/2008/layout/HorizontalMultiLevelHierarchy"/>
    <dgm:cxn modelId="{CF9154CC-4921-4C88-B9F3-6366EF0BFD88}" type="presParOf" srcId="{2F11D294-BFC6-4A06-8349-43D18069C073}" destId="{3435CC17-E29B-4131-8171-2F352D5590D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5996E-15EF-4D67-BB56-E5623C5267B3}">
      <dsp:nvSpPr>
        <dsp:cNvPr id="0" name=""/>
        <dsp:cNvSpPr/>
      </dsp:nvSpPr>
      <dsp:spPr>
        <a:xfrm>
          <a:off x="9099860" y="5947328"/>
          <a:ext cx="6728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280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9419443" y="5976227"/>
        <a:ext cx="33640" cy="33640"/>
      </dsp:txXfrm>
    </dsp:sp>
    <dsp:sp modelId="{1318CB46-A33C-4A5A-A07B-B7C634F0D7BA}">
      <dsp:nvSpPr>
        <dsp:cNvPr id="0" name=""/>
        <dsp:cNvSpPr/>
      </dsp:nvSpPr>
      <dsp:spPr>
        <a:xfrm>
          <a:off x="5063023" y="5352036"/>
          <a:ext cx="672806" cy="6410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6403" y="0"/>
              </a:lnTo>
              <a:lnTo>
                <a:pt x="336403" y="641012"/>
              </a:lnTo>
              <a:lnTo>
                <a:pt x="672806" y="6410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5376194" y="5649310"/>
        <a:ext cx="46464" cy="46464"/>
      </dsp:txXfrm>
    </dsp:sp>
    <dsp:sp modelId="{8132E896-4FF7-469E-B790-B7804AF4C7F9}">
      <dsp:nvSpPr>
        <dsp:cNvPr id="0" name=""/>
        <dsp:cNvSpPr/>
      </dsp:nvSpPr>
      <dsp:spPr>
        <a:xfrm>
          <a:off x="5063023" y="4711024"/>
          <a:ext cx="672806" cy="641012"/>
        </a:xfrm>
        <a:custGeom>
          <a:avLst/>
          <a:gdLst/>
          <a:ahLst/>
          <a:cxnLst/>
          <a:rect l="0" t="0" r="0" b="0"/>
          <a:pathLst>
            <a:path>
              <a:moveTo>
                <a:pt x="0" y="641012"/>
              </a:moveTo>
              <a:lnTo>
                <a:pt x="336403" y="641012"/>
              </a:lnTo>
              <a:lnTo>
                <a:pt x="336403" y="0"/>
              </a:lnTo>
              <a:lnTo>
                <a:pt x="67280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5376194" y="5008298"/>
        <a:ext cx="46464" cy="46464"/>
      </dsp:txXfrm>
    </dsp:sp>
    <dsp:sp modelId="{58F812C7-BD07-4E19-B983-294A39D35090}">
      <dsp:nvSpPr>
        <dsp:cNvPr id="0" name=""/>
        <dsp:cNvSpPr/>
      </dsp:nvSpPr>
      <dsp:spPr>
        <a:xfrm>
          <a:off x="1026186" y="3428999"/>
          <a:ext cx="672806" cy="1923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6403" y="0"/>
              </a:lnTo>
              <a:lnTo>
                <a:pt x="336403" y="1923036"/>
              </a:lnTo>
              <a:lnTo>
                <a:pt x="672806" y="19230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700" kern="1200"/>
        </a:p>
      </dsp:txBody>
      <dsp:txXfrm>
        <a:off x="1311655" y="4339584"/>
        <a:ext cx="101866" cy="101866"/>
      </dsp:txXfrm>
    </dsp:sp>
    <dsp:sp modelId="{A1FEC156-8007-4163-BF8A-1744077175A1}">
      <dsp:nvSpPr>
        <dsp:cNvPr id="0" name=""/>
        <dsp:cNvSpPr/>
      </dsp:nvSpPr>
      <dsp:spPr>
        <a:xfrm>
          <a:off x="5063023" y="3383280"/>
          <a:ext cx="6728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280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5382606" y="3412179"/>
        <a:ext cx="33640" cy="33640"/>
      </dsp:txXfrm>
    </dsp:sp>
    <dsp:sp modelId="{91316B8A-74A2-40DD-A073-8D8EC80134D7}">
      <dsp:nvSpPr>
        <dsp:cNvPr id="0" name=""/>
        <dsp:cNvSpPr/>
      </dsp:nvSpPr>
      <dsp:spPr>
        <a:xfrm>
          <a:off x="1026186" y="3383280"/>
          <a:ext cx="6728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2806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1345768" y="3412179"/>
        <a:ext cx="33640" cy="33640"/>
      </dsp:txXfrm>
    </dsp:sp>
    <dsp:sp modelId="{926273B6-1608-4957-9435-2F2C57F7750E}">
      <dsp:nvSpPr>
        <dsp:cNvPr id="0" name=""/>
        <dsp:cNvSpPr/>
      </dsp:nvSpPr>
      <dsp:spPr>
        <a:xfrm>
          <a:off x="9099860" y="2101255"/>
          <a:ext cx="6733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686" y="45720"/>
              </a:lnTo>
              <a:lnTo>
                <a:pt x="336686" y="120549"/>
              </a:lnTo>
              <a:lnTo>
                <a:pt x="673373" y="120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9419609" y="2130037"/>
        <a:ext cx="33875" cy="33875"/>
      </dsp:txXfrm>
    </dsp:sp>
    <dsp:sp modelId="{973B2433-C071-4374-AC4A-4DB888D9C9B2}">
      <dsp:nvSpPr>
        <dsp:cNvPr id="0" name=""/>
        <dsp:cNvSpPr/>
      </dsp:nvSpPr>
      <dsp:spPr>
        <a:xfrm>
          <a:off x="5063023" y="1505963"/>
          <a:ext cx="672806" cy="6410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6403" y="0"/>
              </a:lnTo>
              <a:lnTo>
                <a:pt x="336403" y="641012"/>
              </a:lnTo>
              <a:lnTo>
                <a:pt x="672806" y="6410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5376194" y="1803237"/>
        <a:ext cx="46464" cy="46464"/>
      </dsp:txXfrm>
    </dsp:sp>
    <dsp:sp modelId="{2642C7C9-A59F-406C-8253-9859CFADE5D1}">
      <dsp:nvSpPr>
        <dsp:cNvPr id="0" name=""/>
        <dsp:cNvSpPr/>
      </dsp:nvSpPr>
      <dsp:spPr>
        <a:xfrm>
          <a:off x="5063023" y="864951"/>
          <a:ext cx="672806" cy="641012"/>
        </a:xfrm>
        <a:custGeom>
          <a:avLst/>
          <a:gdLst/>
          <a:ahLst/>
          <a:cxnLst/>
          <a:rect l="0" t="0" r="0" b="0"/>
          <a:pathLst>
            <a:path>
              <a:moveTo>
                <a:pt x="0" y="641012"/>
              </a:moveTo>
              <a:lnTo>
                <a:pt x="336403" y="641012"/>
              </a:lnTo>
              <a:lnTo>
                <a:pt x="336403" y="0"/>
              </a:lnTo>
              <a:lnTo>
                <a:pt x="67280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5376194" y="1162225"/>
        <a:ext cx="46464" cy="46464"/>
      </dsp:txXfrm>
    </dsp:sp>
    <dsp:sp modelId="{F70EB4E8-8223-43C3-A3A5-0C02ED5256F0}">
      <dsp:nvSpPr>
        <dsp:cNvPr id="0" name=""/>
        <dsp:cNvSpPr/>
      </dsp:nvSpPr>
      <dsp:spPr>
        <a:xfrm>
          <a:off x="1026186" y="1505963"/>
          <a:ext cx="672806" cy="1923036"/>
        </a:xfrm>
        <a:custGeom>
          <a:avLst/>
          <a:gdLst/>
          <a:ahLst/>
          <a:cxnLst/>
          <a:rect l="0" t="0" r="0" b="0"/>
          <a:pathLst>
            <a:path>
              <a:moveTo>
                <a:pt x="0" y="1923036"/>
              </a:moveTo>
              <a:lnTo>
                <a:pt x="336403" y="1923036"/>
              </a:lnTo>
              <a:lnTo>
                <a:pt x="336403" y="0"/>
              </a:lnTo>
              <a:lnTo>
                <a:pt x="6728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700" kern="1200"/>
        </a:p>
      </dsp:txBody>
      <dsp:txXfrm>
        <a:off x="1311655" y="2416548"/>
        <a:ext cx="101866" cy="101866"/>
      </dsp:txXfrm>
    </dsp:sp>
    <dsp:sp modelId="{BFB691C1-3C9F-4434-AAB0-2831CAE089D4}">
      <dsp:nvSpPr>
        <dsp:cNvPr id="0" name=""/>
        <dsp:cNvSpPr/>
      </dsp:nvSpPr>
      <dsp:spPr>
        <a:xfrm rot="16200000">
          <a:off x="-2185621" y="2916190"/>
          <a:ext cx="5397996" cy="10256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6500" kern="1200" dirty="0" err="1"/>
            <a:t>analyzer</a:t>
          </a:r>
          <a:endParaRPr lang="es-CO" sz="6500" kern="1200" dirty="0"/>
        </a:p>
      </dsp:txBody>
      <dsp:txXfrm>
        <a:off x="-2185621" y="2916190"/>
        <a:ext cx="5397996" cy="1025619"/>
      </dsp:txXfrm>
    </dsp:sp>
    <dsp:sp modelId="{A5FAD26D-3BA4-40C4-A6BE-7314AFB76614}">
      <dsp:nvSpPr>
        <dsp:cNvPr id="0" name=""/>
        <dsp:cNvSpPr/>
      </dsp:nvSpPr>
      <dsp:spPr>
        <a:xfrm>
          <a:off x="1698992" y="993154"/>
          <a:ext cx="3364031" cy="10256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kern="1200" dirty="0" err="1"/>
            <a:t>Landings</a:t>
          </a:r>
          <a:r>
            <a:rPr lang="es-CO" sz="3000" kern="1200" dirty="0"/>
            <a:t> (</a:t>
          </a:r>
          <a:r>
            <a:rPr lang="es-CO" sz="3000" kern="1200" dirty="0" err="1"/>
            <a:t>map</a:t>
          </a:r>
          <a:r>
            <a:rPr lang="es-CO" sz="3000" kern="1200" dirty="0"/>
            <a:t>)</a:t>
          </a:r>
        </a:p>
      </dsp:txBody>
      <dsp:txXfrm>
        <a:off x="1698992" y="993154"/>
        <a:ext cx="3364031" cy="1025619"/>
      </dsp:txXfrm>
    </dsp:sp>
    <dsp:sp modelId="{64C80AAF-D80C-44D9-B30C-8D2F8D440620}">
      <dsp:nvSpPr>
        <dsp:cNvPr id="0" name=""/>
        <dsp:cNvSpPr/>
      </dsp:nvSpPr>
      <dsp:spPr>
        <a:xfrm>
          <a:off x="5735829" y="352142"/>
          <a:ext cx="3364031" cy="10256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kern="1200" dirty="0"/>
            <a:t>Key (</a:t>
          </a:r>
          <a:r>
            <a:rPr lang="es-CO" sz="3000" kern="1200" dirty="0" err="1"/>
            <a:t>str</a:t>
          </a:r>
          <a:r>
            <a:rPr lang="es-CO" sz="3000" kern="1200" dirty="0"/>
            <a:t>): </a:t>
          </a:r>
          <a:r>
            <a:rPr lang="es-CO" sz="3000" kern="1200" dirty="0" err="1"/>
            <a:t>landing_point_id</a:t>
          </a:r>
          <a:endParaRPr lang="es-CO" sz="3000" kern="1200" dirty="0"/>
        </a:p>
      </dsp:txBody>
      <dsp:txXfrm>
        <a:off x="5735829" y="352142"/>
        <a:ext cx="3364031" cy="1025619"/>
      </dsp:txXfrm>
    </dsp:sp>
    <dsp:sp modelId="{6BBBB4A1-A899-43F8-BCB7-832A2588C324}">
      <dsp:nvSpPr>
        <dsp:cNvPr id="0" name=""/>
        <dsp:cNvSpPr/>
      </dsp:nvSpPr>
      <dsp:spPr>
        <a:xfrm>
          <a:off x="5735829" y="1634166"/>
          <a:ext cx="3364031" cy="10256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kern="1200" dirty="0"/>
            <a:t>Val (</a:t>
          </a:r>
          <a:r>
            <a:rPr lang="es-CO" sz="3000" kern="1200" dirty="0" err="1"/>
            <a:t>dict</a:t>
          </a:r>
          <a:r>
            <a:rPr lang="es-CO" sz="3000" kern="1200" dirty="0"/>
            <a:t>)</a:t>
          </a:r>
        </a:p>
      </dsp:txBody>
      <dsp:txXfrm>
        <a:off x="5735829" y="1634166"/>
        <a:ext cx="3364031" cy="1025619"/>
      </dsp:txXfrm>
    </dsp:sp>
    <dsp:sp modelId="{B9895A3E-E149-4335-BC42-2E4E33A6FD1D}">
      <dsp:nvSpPr>
        <dsp:cNvPr id="0" name=""/>
        <dsp:cNvSpPr/>
      </dsp:nvSpPr>
      <dsp:spPr>
        <a:xfrm>
          <a:off x="9773233" y="1708995"/>
          <a:ext cx="3364031" cy="10256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kern="1200" dirty="0"/>
            <a:t>Info + </a:t>
          </a:r>
          <a:r>
            <a:rPr lang="es-CO" sz="3000" kern="1200" dirty="0" err="1"/>
            <a:t>connections</a:t>
          </a:r>
          <a:r>
            <a:rPr lang="es-CO" sz="3000" kern="1200" dirty="0"/>
            <a:t> </a:t>
          </a:r>
          <a:r>
            <a:rPr lang="es-CO" sz="3000" kern="1200" dirty="0" err="1"/>
            <a:t>list</a:t>
          </a:r>
          <a:endParaRPr lang="es-CO" sz="3000" kern="1200" dirty="0"/>
        </a:p>
      </dsp:txBody>
      <dsp:txXfrm>
        <a:off x="9773233" y="1708995"/>
        <a:ext cx="3364031" cy="1025619"/>
      </dsp:txXfrm>
    </dsp:sp>
    <dsp:sp modelId="{27C9024A-83AA-4E5F-AB98-29BC856555DC}">
      <dsp:nvSpPr>
        <dsp:cNvPr id="0" name=""/>
        <dsp:cNvSpPr/>
      </dsp:nvSpPr>
      <dsp:spPr>
        <a:xfrm>
          <a:off x="1698992" y="2916190"/>
          <a:ext cx="3364031" cy="10256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kern="1200" dirty="0" err="1"/>
            <a:t>connectionsGr</a:t>
          </a:r>
          <a:r>
            <a:rPr lang="es-CO" sz="3000" kern="1200" dirty="0"/>
            <a:t> (</a:t>
          </a:r>
          <a:r>
            <a:rPr lang="es-CO" sz="3000" kern="1200" dirty="0" err="1"/>
            <a:t>graph</a:t>
          </a:r>
          <a:r>
            <a:rPr lang="es-CO" sz="3000" kern="1200" dirty="0"/>
            <a:t>)</a:t>
          </a:r>
        </a:p>
      </dsp:txBody>
      <dsp:txXfrm>
        <a:off x="1698992" y="2916190"/>
        <a:ext cx="3364031" cy="1025619"/>
      </dsp:txXfrm>
    </dsp:sp>
    <dsp:sp modelId="{052431C2-5286-4185-A8F5-10F43B81B88C}">
      <dsp:nvSpPr>
        <dsp:cNvPr id="0" name=""/>
        <dsp:cNvSpPr/>
      </dsp:nvSpPr>
      <dsp:spPr>
        <a:xfrm>
          <a:off x="5735829" y="2916190"/>
          <a:ext cx="3364031" cy="10256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kern="1200" dirty="0" err="1"/>
            <a:t>Vertex</a:t>
          </a:r>
          <a:r>
            <a:rPr lang="es-CO" sz="3000" kern="1200" dirty="0"/>
            <a:t> (</a:t>
          </a:r>
          <a:r>
            <a:rPr lang="es-CO" sz="3000" kern="1200" dirty="0" err="1"/>
            <a:t>str</a:t>
          </a:r>
          <a:r>
            <a:rPr lang="es-CO" sz="3000" kern="1200" dirty="0"/>
            <a:t>): &lt;</a:t>
          </a:r>
          <a:r>
            <a:rPr lang="es-CO" sz="3000" kern="1200" dirty="0" err="1"/>
            <a:t>landing_id</a:t>
          </a:r>
          <a:r>
            <a:rPr lang="es-CO" sz="3000" kern="1200" dirty="0"/>
            <a:t>&gt;-&lt;cable&gt;</a:t>
          </a:r>
        </a:p>
      </dsp:txBody>
      <dsp:txXfrm>
        <a:off x="5735829" y="2916190"/>
        <a:ext cx="3364031" cy="1025619"/>
      </dsp:txXfrm>
    </dsp:sp>
    <dsp:sp modelId="{1A58E947-AC6B-4F3B-91C8-09110243474D}">
      <dsp:nvSpPr>
        <dsp:cNvPr id="0" name=""/>
        <dsp:cNvSpPr/>
      </dsp:nvSpPr>
      <dsp:spPr>
        <a:xfrm>
          <a:off x="1698992" y="4839226"/>
          <a:ext cx="3364031" cy="10256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kern="1200" dirty="0" err="1"/>
            <a:t>countries</a:t>
          </a:r>
          <a:r>
            <a:rPr lang="es-CO" sz="3000" kern="1200" dirty="0"/>
            <a:t> (</a:t>
          </a:r>
          <a:r>
            <a:rPr lang="es-CO" sz="3000" kern="1200" dirty="0" err="1"/>
            <a:t>map</a:t>
          </a:r>
          <a:r>
            <a:rPr lang="es-CO" sz="3000" kern="1200" dirty="0"/>
            <a:t>)</a:t>
          </a:r>
        </a:p>
      </dsp:txBody>
      <dsp:txXfrm>
        <a:off x="1698992" y="4839226"/>
        <a:ext cx="3364031" cy="1025619"/>
      </dsp:txXfrm>
    </dsp:sp>
    <dsp:sp modelId="{BAC26FDA-CEC4-461D-9B2A-0C768CD153CB}">
      <dsp:nvSpPr>
        <dsp:cNvPr id="0" name=""/>
        <dsp:cNvSpPr/>
      </dsp:nvSpPr>
      <dsp:spPr>
        <a:xfrm>
          <a:off x="5735829" y="4198214"/>
          <a:ext cx="3364031" cy="10256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kern="1200" dirty="0"/>
            <a:t>Key (</a:t>
          </a:r>
          <a:r>
            <a:rPr lang="es-CO" sz="3000" kern="1200" dirty="0" err="1"/>
            <a:t>str</a:t>
          </a:r>
          <a:r>
            <a:rPr lang="es-CO" sz="3000" kern="1200" dirty="0"/>
            <a:t>): </a:t>
          </a:r>
          <a:r>
            <a:rPr lang="es-CO" sz="3000" kern="1200" dirty="0" err="1"/>
            <a:t>countryName</a:t>
          </a:r>
          <a:endParaRPr lang="es-CO" sz="3000" kern="1200" dirty="0"/>
        </a:p>
      </dsp:txBody>
      <dsp:txXfrm>
        <a:off x="5735829" y="4198214"/>
        <a:ext cx="3364031" cy="1025619"/>
      </dsp:txXfrm>
    </dsp:sp>
    <dsp:sp modelId="{C07AF26C-7E09-4372-91CC-DA2E789945EB}">
      <dsp:nvSpPr>
        <dsp:cNvPr id="0" name=""/>
        <dsp:cNvSpPr/>
      </dsp:nvSpPr>
      <dsp:spPr>
        <a:xfrm>
          <a:off x="5735829" y="5480238"/>
          <a:ext cx="3364031" cy="10256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kern="1200" dirty="0"/>
            <a:t>Val (</a:t>
          </a:r>
          <a:r>
            <a:rPr lang="es-CO" sz="3000" kern="1200" dirty="0" err="1"/>
            <a:t>dict</a:t>
          </a:r>
          <a:r>
            <a:rPr lang="es-CO" sz="3000" kern="1200" dirty="0"/>
            <a:t>)</a:t>
          </a:r>
        </a:p>
      </dsp:txBody>
      <dsp:txXfrm>
        <a:off x="5735829" y="5480238"/>
        <a:ext cx="3364031" cy="1025619"/>
      </dsp:txXfrm>
    </dsp:sp>
    <dsp:sp modelId="{2A602DAA-F3E1-4B93-AD38-AE4BCD48E8A3}">
      <dsp:nvSpPr>
        <dsp:cNvPr id="0" name=""/>
        <dsp:cNvSpPr/>
      </dsp:nvSpPr>
      <dsp:spPr>
        <a:xfrm>
          <a:off x="9772667" y="5480238"/>
          <a:ext cx="3364031" cy="10256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kern="1200" dirty="0"/>
            <a:t>Info + </a:t>
          </a:r>
          <a:r>
            <a:rPr lang="es-CO" sz="3000" kern="1200" dirty="0" err="1"/>
            <a:t>landing</a:t>
          </a:r>
          <a:r>
            <a:rPr lang="es-CO" sz="3000" kern="1200" dirty="0"/>
            <a:t> </a:t>
          </a:r>
          <a:r>
            <a:rPr lang="es-CO" sz="3000" kern="1200" dirty="0" err="1"/>
            <a:t>points</a:t>
          </a:r>
          <a:r>
            <a:rPr lang="es-CO" sz="3000" kern="1200" dirty="0"/>
            <a:t> </a:t>
          </a:r>
          <a:r>
            <a:rPr lang="es-CO" sz="3000" kern="1200" dirty="0" err="1"/>
            <a:t>list</a:t>
          </a:r>
          <a:endParaRPr lang="es-CO" sz="3000" kern="1200" dirty="0"/>
        </a:p>
      </dsp:txBody>
      <dsp:txXfrm>
        <a:off x="9772667" y="5480238"/>
        <a:ext cx="3364031" cy="1025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7D696-E88A-463A-A1C2-6E184C234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435809-BA7D-47F9-BAE6-88BCA08B7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6099FD-E658-4FA3-ACE2-3E5F1BDD4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F603-D8A1-4963-A622-D6A61098344E}" type="datetimeFigureOut">
              <a:rPr lang="es-CO" smtClean="0"/>
              <a:t>30/07/21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CE6FB0-4124-4E47-A04B-E9BF8414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45B84A-5253-4266-9BF5-3EB0FD20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0BAA-E0E2-460C-BC1B-BE0B3444A8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754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C4A1D-D442-4FBE-8A1E-DC057E15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0B5278-63C2-4D71-9341-B60E5C2D8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DE0209-873C-4B0E-A740-46BC5436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F603-D8A1-4963-A622-D6A61098344E}" type="datetimeFigureOut">
              <a:rPr lang="es-CO" smtClean="0"/>
              <a:t>30/07/21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DF8469-981A-45D2-AF0F-52A66319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DC65C8-B9B7-4AC7-8C2F-0CEBC736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0BAA-E0E2-460C-BC1B-BE0B3444A8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521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D61234-9EFA-4C46-9738-3CC65FA5D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588BA0-CCBD-40B7-97C5-F3326CDCD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47C843-B99D-4679-9A2C-BD35424E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F603-D8A1-4963-A622-D6A61098344E}" type="datetimeFigureOut">
              <a:rPr lang="es-CO" smtClean="0"/>
              <a:t>30/07/21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54864B-4027-4042-8546-AEA23B87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27B879-26E7-41CB-8A83-E7C2E689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0BAA-E0E2-460C-BC1B-BE0B3444A8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157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A8F80-6CBA-4E89-B826-5C6C76DC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8AC373-D048-458B-BCE7-72211579A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983C8E-E865-4062-8FF6-3BC7FBF16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F603-D8A1-4963-A622-D6A61098344E}" type="datetimeFigureOut">
              <a:rPr lang="es-CO" smtClean="0"/>
              <a:t>30/07/21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1183B0-C296-4327-97DB-5FB4775FB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99AC8C-C206-4557-9A04-6746EAAD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0BAA-E0E2-460C-BC1B-BE0B3444A8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974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30DBE-D897-41A5-B337-D867CA8D4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E89D34-4DD8-4343-9645-F26C5975D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06F7B1-BDA6-482C-9E55-9EA748B6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F603-D8A1-4963-A622-D6A61098344E}" type="datetimeFigureOut">
              <a:rPr lang="es-CO" smtClean="0"/>
              <a:t>30/07/21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AC7915-70ED-4B64-9966-88A45C35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AB060A-3F60-4FE3-9FD1-0D9A07B1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0BAA-E0E2-460C-BC1B-BE0B3444A8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039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8A522-096F-41BE-8AFD-0052C27A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F10D50-68FE-4A6A-963C-E0BA57CF0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21E124-32C0-45AF-A95F-12FD6F7EE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C6FDD6-FEE3-401F-AF92-1CD77E36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F603-D8A1-4963-A622-D6A61098344E}" type="datetimeFigureOut">
              <a:rPr lang="es-CO" smtClean="0"/>
              <a:t>30/07/21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8909ED-B815-4310-86D0-E0A0BBA0B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DC729B-BDF4-414A-99B3-36A0CFFC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0BAA-E0E2-460C-BC1B-BE0B3444A8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439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47B02-97C1-4164-B842-270131F4C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1D894F-635D-4474-AF4C-2BF8B2C16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1E3CD0-6366-4DB5-9B08-6B86BBEC0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1CD9BE3-7521-4B7A-BFF8-1E1474D6B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4B353B-9A6B-412F-A76F-8AA64174A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42AAD8A-6DB3-4A3E-B763-739A4F7A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F603-D8A1-4963-A622-D6A61098344E}" type="datetimeFigureOut">
              <a:rPr lang="es-CO" smtClean="0"/>
              <a:t>30/07/21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98DCD3-31CA-4F4A-967D-6FB87A4B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58CB971-9F12-4F81-832D-4A8383B8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0BAA-E0E2-460C-BC1B-BE0B3444A8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025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47FB2-CDAB-43B0-8E89-F8ADC423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209F21-77A0-44E9-89A7-E9F351A7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F603-D8A1-4963-A622-D6A61098344E}" type="datetimeFigureOut">
              <a:rPr lang="es-CO" smtClean="0"/>
              <a:t>30/07/21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0F02E6-2A23-410B-800C-584967D4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45F981-36AC-45B8-A48C-DCF3CEAF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0BAA-E0E2-460C-BC1B-BE0B3444A8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255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FECAB10-2165-4168-8DB1-E60BC875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F603-D8A1-4963-A622-D6A61098344E}" type="datetimeFigureOut">
              <a:rPr lang="es-CO" smtClean="0"/>
              <a:t>30/07/21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695468-D7EB-4FA3-BB2E-95AC18AF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B1EBE6-A937-4ABB-B289-23534C2F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0BAA-E0E2-460C-BC1B-BE0B3444A8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634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04B83-B33D-48D4-954D-8CE8C27C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E24E74-9D90-4C76-AF80-36B0BD8EC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57C6AB-28D3-466F-B284-98023412A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B18B71-7A68-47CE-B2E8-B139CD23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F603-D8A1-4963-A622-D6A61098344E}" type="datetimeFigureOut">
              <a:rPr lang="es-CO" smtClean="0"/>
              <a:t>30/07/21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CD4F3D-2EBE-447B-BA84-E6E5A9EF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53D5D3-6457-4F7C-8434-A439E733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0BAA-E0E2-460C-BC1B-BE0B3444A8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479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53D1D-1EAC-49D0-912D-9B61F6D3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A65601-55FC-4613-B0B8-D7D1DECB1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63A57B-ABD8-42D6-B7AE-3B476FA11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205437-13DF-4952-8F00-FB5BBA08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F603-D8A1-4963-A622-D6A61098344E}" type="datetimeFigureOut">
              <a:rPr lang="es-CO" smtClean="0"/>
              <a:t>30/07/21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716FAC-CAE1-4D88-AEC3-17EF948F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00A6AF-2D2E-4A24-9554-0F8A11C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0BAA-E0E2-460C-BC1B-BE0B3444A8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635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04F5F87-C754-4B5C-9DED-25CFC9A2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D6A2F3-A02A-4C22-B81D-7E17C00AB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04064D-5AA5-4C11-A156-2D855C60A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7F603-D8A1-4963-A622-D6A61098344E}" type="datetimeFigureOut">
              <a:rPr lang="es-CO" smtClean="0"/>
              <a:t>30/07/21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49180E-6DAE-44A8-AAE9-B88274723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145144-12B7-4312-9CD0-8F11B9A82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E0BAA-E0E2-460C-BC1B-BE0B3444A8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346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F865DA86-D430-4624-9802-E50473E447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88356"/>
              </p:ext>
            </p:extLst>
          </p:nvPr>
        </p:nvGraphicFramePr>
        <p:xfrm>
          <a:off x="-532435" y="0"/>
          <a:ext cx="13137265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4150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55</Words>
  <Application>Microsoft Macintosh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Esteban Arboleda R.</dc:creator>
  <cp:lastModifiedBy>Jose Vicente Rincon Celis</cp:lastModifiedBy>
  <cp:revision>4</cp:revision>
  <dcterms:created xsi:type="dcterms:W3CDTF">2021-07-29T21:03:33Z</dcterms:created>
  <dcterms:modified xsi:type="dcterms:W3CDTF">2021-08-01T04:20:15Z</dcterms:modified>
</cp:coreProperties>
</file>