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B7DE34-0014-46B4-89FA-7B9AF288CEE5}" type="datetimeFigureOut">
              <a:rPr lang="en-US" smtClean="0"/>
              <a:pPr/>
              <a:t>5/22/2008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523234-9877-4461-A16F-F679D8B1B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Summer of 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 Meeting</a:t>
            </a:r>
          </a:p>
          <a:p>
            <a:r>
              <a:rPr lang="en-US" dirty="0" smtClean="0"/>
              <a:t>May 22, 2008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Community (BSD) implementation of IP for tinyos-2.x</a:t>
            </a:r>
          </a:p>
          <a:p>
            <a:r>
              <a:rPr lang="en-US" dirty="0" smtClean="0"/>
              <a:t>Implement the interesting parts of IP layer to enable research without going crazy</a:t>
            </a:r>
          </a:p>
          <a:p>
            <a:r>
              <a:rPr lang="en-US" dirty="0" smtClean="0"/>
              <a:t>Explore centralized routing</a:t>
            </a:r>
          </a:p>
          <a:p>
            <a:r>
              <a:rPr lang="en-US" dirty="0" smtClean="0"/>
              <a:t>Support future visibility research: </a:t>
            </a:r>
            <a:r>
              <a:rPr lang="en-US" b="1" dirty="0" smtClean="0"/>
              <a:t>wringer</a:t>
            </a:r>
          </a:p>
          <a:p>
            <a:r>
              <a:rPr lang="en-US" dirty="0" smtClean="0"/>
              <a:t>Fix many things we don’t like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RFC4944 – faithful 6lowpan parser</a:t>
            </a:r>
          </a:p>
          <a:p>
            <a:r>
              <a:rPr lang="en-US" dirty="0" smtClean="0"/>
              <a:t>On the mote: fragmentation, default route selection, forwarding, source routing</a:t>
            </a:r>
          </a:p>
          <a:p>
            <a:pPr lvl="1"/>
            <a:r>
              <a:rPr lang="en-US" dirty="0" smtClean="0"/>
              <a:t>Default route selection using IPv6 router solicitation/advertisement</a:t>
            </a:r>
          </a:p>
          <a:p>
            <a:pPr lvl="1"/>
            <a:r>
              <a:rPr lang="en-US" dirty="0" smtClean="0"/>
              <a:t>Source routing using compressed version of IPv6 “header type 0” source route</a:t>
            </a:r>
          </a:p>
          <a:p>
            <a:r>
              <a:rPr lang="en-US" dirty="0" smtClean="0"/>
              <a:t>On the base: IPv6 driver, source routing/link state engine</a:t>
            </a:r>
          </a:p>
          <a:p>
            <a:endParaRPr lang="en-US" dirty="0" smtClean="0"/>
          </a:p>
          <a:p>
            <a:r>
              <a:rPr lang="en-US" dirty="0" smtClean="0"/>
              <a:t>Close to having “up the tree, down the tree” routing working &amp; tested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should like big packets – allows procrastination</a:t>
            </a:r>
          </a:p>
          <a:p>
            <a:r>
              <a:rPr lang="en-US" dirty="0" smtClean="0"/>
              <a:t>Buffer management is key</a:t>
            </a:r>
          </a:p>
          <a:p>
            <a:r>
              <a:rPr lang="en-US" dirty="0" smtClean="0"/>
              <a:t>Anycast from the base is easy; multicast may take some work</a:t>
            </a:r>
          </a:p>
          <a:p>
            <a:r>
              <a:rPr lang="en-US" dirty="0" smtClean="0"/>
              <a:t>Parent selection well studied: parent switching policy not so much</a:t>
            </a:r>
          </a:p>
          <a:p>
            <a:r>
              <a:rPr lang="en-US" dirty="0" smtClean="0"/>
              <a:t>Global network state seems </a:t>
            </a:r>
            <a:r>
              <a:rPr lang="en-US" dirty="0" smtClean="0"/>
              <a:t>achievable</a:t>
            </a:r>
          </a:p>
          <a:p>
            <a:r>
              <a:rPr lang="en-US" dirty="0" smtClean="0"/>
              <a:t>Writing this stuff isn’t that hard!  Making it work perfectly is the tricky part...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Routing Myths (?)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Needs global topology information; nodes are scattered out of airplanes so that’s hard</a:t>
            </a:r>
          </a:p>
          <a:p>
            <a:pPr lvl="1"/>
            <a:r>
              <a:rPr lang="en-US" dirty="0" smtClean="0"/>
              <a:t>Network membership isn’t </a:t>
            </a:r>
            <a:r>
              <a:rPr lang="en-US" i="1" dirty="0" smtClean="0"/>
              <a:t>that</a:t>
            </a:r>
            <a:r>
              <a:rPr lang="en-US" dirty="0" smtClean="0"/>
              <a:t> dynamic</a:t>
            </a:r>
          </a:p>
          <a:p>
            <a:pPr lvl="1"/>
            <a:r>
              <a:rPr lang="en-US" dirty="0" smtClean="0"/>
              <a:t>Only need </a:t>
            </a:r>
            <a:r>
              <a:rPr lang="en-US" smtClean="0"/>
              <a:t>subset </a:t>
            </a:r>
            <a:r>
              <a:rPr lang="en-US" smtClean="0"/>
              <a:t>of </a:t>
            </a:r>
            <a:r>
              <a:rPr lang="en-US" dirty="0" smtClean="0"/>
              <a:t>single-hop table</a:t>
            </a:r>
          </a:p>
          <a:p>
            <a:pPr lvl="1"/>
            <a:r>
              <a:rPr lang="en-US" dirty="0" smtClean="0"/>
              <a:t>Updates only needed on demand</a:t>
            </a:r>
          </a:p>
          <a:p>
            <a:r>
              <a:rPr lang="en-US" u="sng" dirty="0" smtClean="0"/>
              <a:t>Latency is much worse in centralized routing</a:t>
            </a:r>
          </a:p>
          <a:p>
            <a:pPr lvl="1"/>
            <a:r>
              <a:rPr lang="en-US" dirty="0" smtClean="0"/>
              <a:t>Firstly, how important is that latency?</a:t>
            </a:r>
          </a:p>
          <a:p>
            <a:pPr lvl="1"/>
            <a:r>
              <a:rPr lang="en-US" dirty="0" smtClean="0"/>
              <a:t>Second, only control traffic should go through central points</a:t>
            </a:r>
          </a:p>
          <a:p>
            <a:r>
              <a:rPr lang="en-US" u="sng" dirty="0" smtClean="0"/>
              <a:t>Control traffic is excessive</a:t>
            </a:r>
          </a:p>
          <a:p>
            <a:pPr lvl="1"/>
            <a:r>
              <a:rPr lang="en-US" dirty="0" smtClean="0"/>
              <a:t>Can send control traffic only on demand, and only initial packet of flow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Routing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Network Protocol Simplification</a:t>
            </a:r>
          </a:p>
          <a:p>
            <a:pPr lvl="1"/>
            <a:r>
              <a:rPr lang="en-US" dirty="0" smtClean="0"/>
              <a:t>Nodes only need to maintain a route to central router, and use forwarding table</a:t>
            </a:r>
          </a:p>
          <a:p>
            <a:r>
              <a:rPr lang="en-US" b="1" dirty="0" smtClean="0"/>
              <a:t>Policy-Based Routing</a:t>
            </a:r>
          </a:p>
          <a:p>
            <a:pPr lvl="1"/>
            <a:r>
              <a:rPr lang="en-US" dirty="0" smtClean="0"/>
              <a:t>End user can easily experiment with various policies, i.e. opportunistic, energy based, etc.</a:t>
            </a:r>
          </a:p>
          <a:p>
            <a:r>
              <a:rPr lang="en-US" b="1" dirty="0" smtClean="0"/>
              <a:t>Compact</a:t>
            </a:r>
          </a:p>
          <a:p>
            <a:pPr lvl="1"/>
            <a:r>
              <a:rPr lang="en-US" dirty="0" smtClean="0"/>
              <a:t>The right space complexity target is O(# flows)</a:t>
            </a:r>
          </a:p>
          <a:p>
            <a:pPr lvl="1"/>
            <a:r>
              <a:rPr lang="en-US" dirty="0" smtClean="0"/>
              <a:t> Reduce unnecessary control traffic</a:t>
            </a:r>
          </a:p>
          <a:p>
            <a:r>
              <a:rPr lang="en-US" b="1" dirty="0" smtClean="0"/>
              <a:t>Scalable</a:t>
            </a:r>
            <a:endParaRPr lang="en-US" b="1" dirty="0" smtClean="0"/>
          </a:p>
          <a:p>
            <a:pPr lvl="1"/>
            <a:r>
              <a:rPr lang="en-US" dirty="0" smtClean="0"/>
              <a:t>Larger networks can use multiple edge routers, which collectively maintain global network state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</TotalTime>
  <Words>323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The Summer of IP</vt:lpstr>
      <vt:lpstr>Goals</vt:lpstr>
      <vt:lpstr>Status</vt:lpstr>
      <vt:lpstr>Thoughts…</vt:lpstr>
      <vt:lpstr>Centralized Routing Myths (?)</vt:lpstr>
      <vt:lpstr>Centralized Routing Advantages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Summer of IP</dc:title>
  <dc:creator>Stephen Dawson-Haggerty</dc:creator>
  <cp:lastModifiedBy>Stephen Dawson-Haggerty</cp:lastModifiedBy>
  <cp:revision>12</cp:revision>
  <dcterms:created xsi:type="dcterms:W3CDTF">2008-05-22T02:30:47Z</dcterms:created>
  <dcterms:modified xsi:type="dcterms:W3CDTF">2008-05-22T17:51:22Z</dcterms:modified>
</cp:coreProperties>
</file>