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16" r:id="rId2"/>
    <p:sldId id="317" r:id="rId3"/>
    <p:sldId id="315" r:id="rId4"/>
  </p:sldIdLst>
  <p:sldSz cx="26196925" cy="20245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67673-877E-5447-9FBF-15688E7BE416}" v="13" dt="2025-03-19T15:18:45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87"/>
    <p:restoredTop sz="94690"/>
  </p:normalViewPr>
  <p:slideViewPr>
    <p:cSldViewPr snapToGrid="0">
      <p:cViewPr varScale="1">
        <p:scale>
          <a:sx n="40" d="100"/>
          <a:sy n="40" d="100"/>
        </p:scale>
        <p:origin x="9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m, Marta (NIH/NIMH) [F]" userId="20471629-52c3-41fc-9679-06b69cc84731" providerId="ADAL" clId="{1C367673-877E-5447-9FBF-15688E7BE416}"/>
    <pc:docChg chg="undo custSel addSld delSld modSld">
      <pc:chgData name="Korom, Marta (NIH/NIMH) [F]" userId="20471629-52c3-41fc-9679-06b69cc84731" providerId="ADAL" clId="{1C367673-877E-5447-9FBF-15688E7BE416}" dt="2025-03-21T19:33:56.802" v="224" actId="14100"/>
      <pc:docMkLst>
        <pc:docMk/>
      </pc:docMkLst>
      <pc:sldChg chg="del">
        <pc:chgData name="Korom, Marta (NIH/NIMH) [F]" userId="20471629-52c3-41fc-9679-06b69cc84731" providerId="ADAL" clId="{1C367673-877E-5447-9FBF-15688E7BE416}" dt="2025-03-19T15:01:26.275" v="0" actId="2696"/>
        <pc:sldMkLst>
          <pc:docMk/>
          <pc:sldMk cId="73628473" sldId="258"/>
        </pc:sldMkLst>
      </pc:sldChg>
      <pc:sldChg chg="del">
        <pc:chgData name="Korom, Marta (NIH/NIMH) [F]" userId="20471629-52c3-41fc-9679-06b69cc84731" providerId="ADAL" clId="{1C367673-877E-5447-9FBF-15688E7BE416}" dt="2025-03-19T15:01:26.284" v="13" actId="2696"/>
        <pc:sldMkLst>
          <pc:docMk/>
          <pc:sldMk cId="2115161198" sldId="259"/>
        </pc:sldMkLst>
      </pc:sldChg>
      <pc:sldChg chg="del">
        <pc:chgData name="Korom, Marta (NIH/NIMH) [F]" userId="20471629-52c3-41fc-9679-06b69cc84731" providerId="ADAL" clId="{1C367673-877E-5447-9FBF-15688E7BE416}" dt="2025-03-19T15:01:26.277" v="3" actId="2696"/>
        <pc:sldMkLst>
          <pc:docMk/>
          <pc:sldMk cId="3374453476" sldId="260"/>
        </pc:sldMkLst>
      </pc:sldChg>
      <pc:sldChg chg="del">
        <pc:chgData name="Korom, Marta (NIH/NIMH) [F]" userId="20471629-52c3-41fc-9679-06b69cc84731" providerId="ADAL" clId="{1C367673-877E-5447-9FBF-15688E7BE416}" dt="2025-03-19T15:01:26.279" v="5" actId="2696"/>
        <pc:sldMkLst>
          <pc:docMk/>
          <pc:sldMk cId="2804861713" sldId="261"/>
        </pc:sldMkLst>
      </pc:sldChg>
      <pc:sldChg chg="del">
        <pc:chgData name="Korom, Marta (NIH/NIMH) [F]" userId="20471629-52c3-41fc-9679-06b69cc84731" providerId="ADAL" clId="{1C367673-877E-5447-9FBF-15688E7BE416}" dt="2025-03-19T15:01:26.299" v="35" actId="2696"/>
        <pc:sldMkLst>
          <pc:docMk/>
          <pc:sldMk cId="2877846804" sldId="262"/>
        </pc:sldMkLst>
      </pc:sldChg>
      <pc:sldChg chg="del">
        <pc:chgData name="Korom, Marta (NIH/NIMH) [F]" userId="20471629-52c3-41fc-9679-06b69cc84731" providerId="ADAL" clId="{1C367673-877E-5447-9FBF-15688E7BE416}" dt="2025-03-19T15:01:26.296" v="33" actId="2696"/>
        <pc:sldMkLst>
          <pc:docMk/>
          <pc:sldMk cId="1312443989" sldId="264"/>
        </pc:sldMkLst>
      </pc:sldChg>
      <pc:sldChg chg="del">
        <pc:chgData name="Korom, Marta (NIH/NIMH) [F]" userId="20471629-52c3-41fc-9679-06b69cc84731" providerId="ADAL" clId="{1C367673-877E-5447-9FBF-15688E7BE416}" dt="2025-03-19T15:01:26.289" v="21" actId="2696"/>
        <pc:sldMkLst>
          <pc:docMk/>
          <pc:sldMk cId="3021085723" sldId="265"/>
        </pc:sldMkLst>
      </pc:sldChg>
      <pc:sldChg chg="del">
        <pc:chgData name="Korom, Marta (NIH/NIMH) [F]" userId="20471629-52c3-41fc-9679-06b69cc84731" providerId="ADAL" clId="{1C367673-877E-5447-9FBF-15688E7BE416}" dt="2025-03-19T15:01:26.293" v="27" actId="2696"/>
        <pc:sldMkLst>
          <pc:docMk/>
          <pc:sldMk cId="1297540254" sldId="266"/>
        </pc:sldMkLst>
      </pc:sldChg>
      <pc:sldChg chg="del">
        <pc:chgData name="Korom, Marta (NIH/NIMH) [F]" userId="20471629-52c3-41fc-9679-06b69cc84731" providerId="ADAL" clId="{1C367673-877E-5447-9FBF-15688E7BE416}" dt="2025-03-19T15:01:26.286" v="16" actId="2696"/>
        <pc:sldMkLst>
          <pc:docMk/>
          <pc:sldMk cId="1535328475" sldId="267"/>
        </pc:sldMkLst>
      </pc:sldChg>
      <pc:sldChg chg="del">
        <pc:chgData name="Korom, Marta (NIH/NIMH) [F]" userId="20471629-52c3-41fc-9679-06b69cc84731" providerId="ADAL" clId="{1C367673-877E-5447-9FBF-15688E7BE416}" dt="2025-03-19T15:01:26.287" v="18" actId="2696"/>
        <pc:sldMkLst>
          <pc:docMk/>
          <pc:sldMk cId="924794471" sldId="268"/>
        </pc:sldMkLst>
      </pc:sldChg>
      <pc:sldChg chg="del">
        <pc:chgData name="Korom, Marta (NIH/NIMH) [F]" userId="20471629-52c3-41fc-9679-06b69cc84731" providerId="ADAL" clId="{1C367673-877E-5447-9FBF-15688E7BE416}" dt="2025-03-19T15:01:26.305" v="43" actId="2696"/>
        <pc:sldMkLst>
          <pc:docMk/>
          <pc:sldMk cId="2580529333" sldId="269"/>
        </pc:sldMkLst>
      </pc:sldChg>
      <pc:sldChg chg="del">
        <pc:chgData name="Korom, Marta (NIH/NIMH) [F]" userId="20471629-52c3-41fc-9679-06b69cc84731" providerId="ADAL" clId="{1C367673-877E-5447-9FBF-15688E7BE416}" dt="2025-03-19T15:01:26.281" v="10" actId="2696"/>
        <pc:sldMkLst>
          <pc:docMk/>
          <pc:sldMk cId="2367211342" sldId="271"/>
        </pc:sldMkLst>
      </pc:sldChg>
      <pc:sldChg chg="del">
        <pc:chgData name="Korom, Marta (NIH/NIMH) [F]" userId="20471629-52c3-41fc-9679-06b69cc84731" providerId="ADAL" clId="{1C367673-877E-5447-9FBF-15688E7BE416}" dt="2025-03-19T15:01:26.303" v="42" actId="2696"/>
        <pc:sldMkLst>
          <pc:docMk/>
          <pc:sldMk cId="4040547595" sldId="272"/>
        </pc:sldMkLst>
      </pc:sldChg>
      <pc:sldChg chg="del">
        <pc:chgData name="Korom, Marta (NIH/NIMH) [F]" userId="20471629-52c3-41fc-9679-06b69cc84731" providerId="ADAL" clId="{1C367673-877E-5447-9FBF-15688E7BE416}" dt="2025-03-19T15:01:26.292" v="25" actId="2696"/>
        <pc:sldMkLst>
          <pc:docMk/>
          <pc:sldMk cId="908845209" sldId="273"/>
        </pc:sldMkLst>
      </pc:sldChg>
      <pc:sldChg chg="del">
        <pc:chgData name="Korom, Marta (NIH/NIMH) [F]" userId="20471629-52c3-41fc-9679-06b69cc84731" providerId="ADAL" clId="{1C367673-877E-5447-9FBF-15688E7BE416}" dt="2025-03-19T15:01:26.293" v="28" actId="2696"/>
        <pc:sldMkLst>
          <pc:docMk/>
          <pc:sldMk cId="976420565" sldId="274"/>
        </pc:sldMkLst>
      </pc:sldChg>
      <pc:sldChg chg="del">
        <pc:chgData name="Korom, Marta (NIH/NIMH) [F]" userId="20471629-52c3-41fc-9679-06b69cc84731" providerId="ADAL" clId="{1C367673-877E-5447-9FBF-15688E7BE416}" dt="2025-03-19T15:01:26.287" v="17" actId="2696"/>
        <pc:sldMkLst>
          <pc:docMk/>
          <pc:sldMk cId="3468660408" sldId="275"/>
        </pc:sldMkLst>
      </pc:sldChg>
      <pc:sldChg chg="del">
        <pc:chgData name="Korom, Marta (NIH/NIMH) [F]" userId="20471629-52c3-41fc-9679-06b69cc84731" providerId="ADAL" clId="{1C367673-877E-5447-9FBF-15688E7BE416}" dt="2025-03-19T15:01:26.280" v="7" actId="2696"/>
        <pc:sldMkLst>
          <pc:docMk/>
          <pc:sldMk cId="1375420659" sldId="276"/>
        </pc:sldMkLst>
      </pc:sldChg>
      <pc:sldChg chg="del">
        <pc:chgData name="Korom, Marta (NIH/NIMH) [F]" userId="20471629-52c3-41fc-9679-06b69cc84731" providerId="ADAL" clId="{1C367673-877E-5447-9FBF-15688E7BE416}" dt="2025-03-19T15:01:26.302" v="41" actId="2696"/>
        <pc:sldMkLst>
          <pc:docMk/>
          <pc:sldMk cId="2850944860" sldId="277"/>
        </pc:sldMkLst>
      </pc:sldChg>
      <pc:sldChg chg="del">
        <pc:chgData name="Korom, Marta (NIH/NIMH) [F]" userId="20471629-52c3-41fc-9679-06b69cc84731" providerId="ADAL" clId="{1C367673-877E-5447-9FBF-15688E7BE416}" dt="2025-03-19T15:01:26.295" v="31" actId="2696"/>
        <pc:sldMkLst>
          <pc:docMk/>
          <pc:sldMk cId="1700405014" sldId="279"/>
        </pc:sldMkLst>
      </pc:sldChg>
      <pc:sldChg chg="del">
        <pc:chgData name="Korom, Marta (NIH/NIMH) [F]" userId="20471629-52c3-41fc-9679-06b69cc84731" providerId="ADAL" clId="{1C367673-877E-5447-9FBF-15688E7BE416}" dt="2025-03-19T15:01:26.297" v="34" actId="2696"/>
        <pc:sldMkLst>
          <pc:docMk/>
          <pc:sldMk cId="3348280367" sldId="280"/>
        </pc:sldMkLst>
      </pc:sldChg>
      <pc:sldChg chg="del">
        <pc:chgData name="Korom, Marta (NIH/NIMH) [F]" userId="20471629-52c3-41fc-9679-06b69cc84731" providerId="ADAL" clId="{1C367673-877E-5447-9FBF-15688E7BE416}" dt="2025-03-19T15:01:26.307" v="44" actId="2696"/>
        <pc:sldMkLst>
          <pc:docMk/>
          <pc:sldMk cId="3483359949" sldId="281"/>
        </pc:sldMkLst>
      </pc:sldChg>
      <pc:sldChg chg="del">
        <pc:chgData name="Korom, Marta (NIH/NIMH) [F]" userId="20471629-52c3-41fc-9679-06b69cc84731" providerId="ADAL" clId="{1C367673-877E-5447-9FBF-15688E7BE416}" dt="2025-03-19T15:01:26.279" v="6" actId="2696"/>
        <pc:sldMkLst>
          <pc:docMk/>
          <pc:sldMk cId="859439211" sldId="282"/>
        </pc:sldMkLst>
      </pc:sldChg>
      <pc:sldChg chg="del">
        <pc:chgData name="Korom, Marta (NIH/NIMH) [F]" userId="20471629-52c3-41fc-9679-06b69cc84731" providerId="ADAL" clId="{1C367673-877E-5447-9FBF-15688E7BE416}" dt="2025-03-19T15:01:26.299" v="36" actId="2696"/>
        <pc:sldMkLst>
          <pc:docMk/>
          <pc:sldMk cId="3431586740" sldId="283"/>
        </pc:sldMkLst>
      </pc:sldChg>
      <pc:sldChg chg="del">
        <pc:chgData name="Korom, Marta (NIH/NIMH) [F]" userId="20471629-52c3-41fc-9679-06b69cc84731" providerId="ADAL" clId="{1C367673-877E-5447-9FBF-15688E7BE416}" dt="2025-03-19T15:01:26.281" v="9" actId="2696"/>
        <pc:sldMkLst>
          <pc:docMk/>
          <pc:sldMk cId="1916117910" sldId="284"/>
        </pc:sldMkLst>
      </pc:sldChg>
      <pc:sldChg chg="del">
        <pc:chgData name="Korom, Marta (NIH/NIMH) [F]" userId="20471629-52c3-41fc-9679-06b69cc84731" providerId="ADAL" clId="{1C367673-877E-5447-9FBF-15688E7BE416}" dt="2025-03-19T15:01:26.301" v="38" actId="2696"/>
        <pc:sldMkLst>
          <pc:docMk/>
          <pc:sldMk cId="3988952162" sldId="285"/>
        </pc:sldMkLst>
      </pc:sldChg>
      <pc:sldChg chg="del">
        <pc:chgData name="Korom, Marta (NIH/NIMH) [F]" userId="20471629-52c3-41fc-9679-06b69cc84731" providerId="ADAL" clId="{1C367673-877E-5447-9FBF-15688E7BE416}" dt="2025-03-19T15:01:26.290" v="22" actId="2696"/>
        <pc:sldMkLst>
          <pc:docMk/>
          <pc:sldMk cId="2833322500" sldId="287"/>
        </pc:sldMkLst>
      </pc:sldChg>
      <pc:sldChg chg="del">
        <pc:chgData name="Korom, Marta (NIH/NIMH) [F]" userId="20471629-52c3-41fc-9679-06b69cc84731" providerId="ADAL" clId="{1C367673-877E-5447-9FBF-15688E7BE416}" dt="2025-03-19T15:01:26.296" v="32" actId="2696"/>
        <pc:sldMkLst>
          <pc:docMk/>
          <pc:sldMk cId="2766980346" sldId="288"/>
        </pc:sldMkLst>
      </pc:sldChg>
      <pc:sldChg chg="del">
        <pc:chgData name="Korom, Marta (NIH/NIMH) [F]" userId="20471629-52c3-41fc-9679-06b69cc84731" providerId="ADAL" clId="{1C367673-877E-5447-9FBF-15688E7BE416}" dt="2025-03-19T15:01:26.278" v="4" actId="2696"/>
        <pc:sldMkLst>
          <pc:docMk/>
          <pc:sldMk cId="243631234" sldId="289"/>
        </pc:sldMkLst>
      </pc:sldChg>
      <pc:sldChg chg="del">
        <pc:chgData name="Korom, Marta (NIH/NIMH) [F]" userId="20471629-52c3-41fc-9679-06b69cc84731" providerId="ADAL" clId="{1C367673-877E-5447-9FBF-15688E7BE416}" dt="2025-03-19T15:01:26.309" v="47" actId="2696"/>
        <pc:sldMkLst>
          <pc:docMk/>
          <pc:sldMk cId="1405006567" sldId="290"/>
        </pc:sldMkLst>
      </pc:sldChg>
      <pc:sldChg chg="del">
        <pc:chgData name="Korom, Marta (NIH/NIMH) [F]" userId="20471629-52c3-41fc-9679-06b69cc84731" providerId="ADAL" clId="{1C367673-877E-5447-9FBF-15688E7BE416}" dt="2025-03-19T15:01:26.280" v="8" actId="2696"/>
        <pc:sldMkLst>
          <pc:docMk/>
          <pc:sldMk cId="481215400" sldId="291"/>
        </pc:sldMkLst>
      </pc:sldChg>
      <pc:sldChg chg="del">
        <pc:chgData name="Korom, Marta (NIH/NIMH) [F]" userId="20471629-52c3-41fc-9679-06b69cc84731" providerId="ADAL" clId="{1C367673-877E-5447-9FBF-15688E7BE416}" dt="2025-03-19T15:01:26.300" v="37" actId="2696"/>
        <pc:sldMkLst>
          <pc:docMk/>
          <pc:sldMk cId="553620561" sldId="292"/>
        </pc:sldMkLst>
      </pc:sldChg>
      <pc:sldChg chg="del">
        <pc:chgData name="Korom, Marta (NIH/NIMH) [F]" userId="20471629-52c3-41fc-9679-06b69cc84731" providerId="ADAL" clId="{1C367673-877E-5447-9FBF-15688E7BE416}" dt="2025-03-19T15:01:26.282" v="11" actId="2696"/>
        <pc:sldMkLst>
          <pc:docMk/>
          <pc:sldMk cId="1376712727" sldId="293"/>
        </pc:sldMkLst>
      </pc:sldChg>
      <pc:sldChg chg="del">
        <pc:chgData name="Korom, Marta (NIH/NIMH) [F]" userId="20471629-52c3-41fc-9679-06b69cc84731" providerId="ADAL" clId="{1C367673-877E-5447-9FBF-15688E7BE416}" dt="2025-03-19T15:01:26.286" v="15" actId="2696"/>
        <pc:sldMkLst>
          <pc:docMk/>
          <pc:sldMk cId="2861152186" sldId="295"/>
        </pc:sldMkLst>
      </pc:sldChg>
      <pc:sldChg chg="del">
        <pc:chgData name="Korom, Marta (NIH/NIMH) [F]" userId="20471629-52c3-41fc-9679-06b69cc84731" providerId="ADAL" clId="{1C367673-877E-5447-9FBF-15688E7BE416}" dt="2025-03-19T15:01:26.302" v="40" actId="2696"/>
        <pc:sldMkLst>
          <pc:docMk/>
          <pc:sldMk cId="1104185607" sldId="296"/>
        </pc:sldMkLst>
      </pc:sldChg>
      <pc:sldChg chg="del">
        <pc:chgData name="Korom, Marta (NIH/NIMH) [F]" userId="20471629-52c3-41fc-9679-06b69cc84731" providerId="ADAL" clId="{1C367673-877E-5447-9FBF-15688E7BE416}" dt="2025-03-19T15:01:26.307" v="45" actId="2696"/>
        <pc:sldMkLst>
          <pc:docMk/>
          <pc:sldMk cId="3419152847" sldId="297"/>
        </pc:sldMkLst>
      </pc:sldChg>
      <pc:sldChg chg="del">
        <pc:chgData name="Korom, Marta (NIH/NIMH) [F]" userId="20471629-52c3-41fc-9679-06b69cc84731" providerId="ADAL" clId="{1C367673-877E-5447-9FBF-15688E7BE416}" dt="2025-03-19T15:01:26.277" v="2" actId="2696"/>
        <pc:sldMkLst>
          <pc:docMk/>
          <pc:sldMk cId="327595848" sldId="298"/>
        </pc:sldMkLst>
      </pc:sldChg>
      <pc:sldChg chg="del">
        <pc:chgData name="Korom, Marta (NIH/NIMH) [F]" userId="20471629-52c3-41fc-9679-06b69cc84731" providerId="ADAL" clId="{1C367673-877E-5447-9FBF-15688E7BE416}" dt="2025-03-19T15:01:26.294" v="29" actId="2696"/>
        <pc:sldMkLst>
          <pc:docMk/>
          <pc:sldMk cId="2264946647" sldId="299"/>
        </pc:sldMkLst>
      </pc:sldChg>
      <pc:sldChg chg="del">
        <pc:chgData name="Korom, Marta (NIH/NIMH) [F]" userId="20471629-52c3-41fc-9679-06b69cc84731" providerId="ADAL" clId="{1C367673-877E-5447-9FBF-15688E7BE416}" dt="2025-03-19T15:01:26.276" v="1" actId="2696"/>
        <pc:sldMkLst>
          <pc:docMk/>
          <pc:sldMk cId="3312701268" sldId="300"/>
        </pc:sldMkLst>
      </pc:sldChg>
      <pc:sldChg chg="del">
        <pc:chgData name="Korom, Marta (NIH/NIMH) [F]" userId="20471629-52c3-41fc-9679-06b69cc84731" providerId="ADAL" clId="{1C367673-877E-5447-9FBF-15688E7BE416}" dt="2025-03-19T15:01:26.308" v="46" actId="2696"/>
        <pc:sldMkLst>
          <pc:docMk/>
          <pc:sldMk cId="2018428251" sldId="301"/>
        </pc:sldMkLst>
      </pc:sldChg>
      <pc:sldChg chg="del">
        <pc:chgData name="Korom, Marta (NIH/NIMH) [F]" userId="20471629-52c3-41fc-9679-06b69cc84731" providerId="ADAL" clId="{1C367673-877E-5447-9FBF-15688E7BE416}" dt="2025-03-19T15:01:26.285" v="14" actId="2696"/>
        <pc:sldMkLst>
          <pc:docMk/>
          <pc:sldMk cId="183864147" sldId="303"/>
        </pc:sldMkLst>
      </pc:sldChg>
      <pc:sldChg chg="del">
        <pc:chgData name="Korom, Marta (NIH/NIMH) [F]" userId="20471629-52c3-41fc-9679-06b69cc84731" providerId="ADAL" clId="{1C367673-877E-5447-9FBF-15688E7BE416}" dt="2025-03-19T15:01:26.288" v="19" actId="2696"/>
        <pc:sldMkLst>
          <pc:docMk/>
          <pc:sldMk cId="1984080297" sldId="304"/>
        </pc:sldMkLst>
      </pc:sldChg>
      <pc:sldChg chg="del">
        <pc:chgData name="Korom, Marta (NIH/NIMH) [F]" userId="20471629-52c3-41fc-9679-06b69cc84731" providerId="ADAL" clId="{1C367673-877E-5447-9FBF-15688E7BE416}" dt="2025-03-19T15:01:26.289" v="20" actId="2696"/>
        <pc:sldMkLst>
          <pc:docMk/>
          <pc:sldMk cId="4214393428" sldId="305"/>
        </pc:sldMkLst>
      </pc:sldChg>
      <pc:sldChg chg="del">
        <pc:chgData name="Korom, Marta (NIH/NIMH) [F]" userId="20471629-52c3-41fc-9679-06b69cc84731" providerId="ADAL" clId="{1C367673-877E-5447-9FBF-15688E7BE416}" dt="2025-03-19T15:01:26.290" v="23" actId="2696"/>
        <pc:sldMkLst>
          <pc:docMk/>
          <pc:sldMk cId="753436907" sldId="306"/>
        </pc:sldMkLst>
      </pc:sldChg>
      <pc:sldChg chg="del">
        <pc:chgData name="Korom, Marta (NIH/NIMH) [F]" userId="20471629-52c3-41fc-9679-06b69cc84731" providerId="ADAL" clId="{1C367673-877E-5447-9FBF-15688E7BE416}" dt="2025-03-19T15:01:26.291" v="24" actId="2696"/>
        <pc:sldMkLst>
          <pc:docMk/>
          <pc:sldMk cId="688568252" sldId="307"/>
        </pc:sldMkLst>
      </pc:sldChg>
      <pc:sldChg chg="del">
        <pc:chgData name="Korom, Marta (NIH/NIMH) [F]" userId="20471629-52c3-41fc-9679-06b69cc84731" providerId="ADAL" clId="{1C367673-877E-5447-9FBF-15688E7BE416}" dt="2025-03-19T15:01:26.294" v="30" actId="2696"/>
        <pc:sldMkLst>
          <pc:docMk/>
          <pc:sldMk cId="2095602174" sldId="308"/>
        </pc:sldMkLst>
      </pc:sldChg>
      <pc:sldChg chg="del">
        <pc:chgData name="Korom, Marta (NIH/NIMH) [F]" userId="20471629-52c3-41fc-9679-06b69cc84731" providerId="ADAL" clId="{1C367673-877E-5447-9FBF-15688E7BE416}" dt="2025-03-19T15:01:26.301" v="39" actId="2696"/>
        <pc:sldMkLst>
          <pc:docMk/>
          <pc:sldMk cId="938191789" sldId="309"/>
        </pc:sldMkLst>
      </pc:sldChg>
      <pc:sldChg chg="del">
        <pc:chgData name="Korom, Marta (NIH/NIMH) [F]" userId="20471629-52c3-41fc-9679-06b69cc84731" providerId="ADAL" clId="{1C367673-877E-5447-9FBF-15688E7BE416}" dt="2025-03-19T15:01:26.292" v="26" actId="2696"/>
        <pc:sldMkLst>
          <pc:docMk/>
          <pc:sldMk cId="1300350582" sldId="311"/>
        </pc:sldMkLst>
      </pc:sldChg>
      <pc:sldChg chg="del">
        <pc:chgData name="Korom, Marta (NIH/NIMH) [F]" userId="20471629-52c3-41fc-9679-06b69cc84731" providerId="ADAL" clId="{1C367673-877E-5447-9FBF-15688E7BE416}" dt="2025-03-19T15:01:26.282" v="12" actId="2696"/>
        <pc:sldMkLst>
          <pc:docMk/>
          <pc:sldMk cId="1684905989" sldId="312"/>
        </pc:sldMkLst>
      </pc:sldChg>
      <pc:sldChg chg="addSp delSp modSp del mod">
        <pc:chgData name="Korom, Marta (NIH/NIMH) [F]" userId="20471629-52c3-41fc-9679-06b69cc84731" providerId="ADAL" clId="{1C367673-877E-5447-9FBF-15688E7BE416}" dt="2025-03-19T15:18:34.567" v="206" actId="2696"/>
        <pc:sldMkLst>
          <pc:docMk/>
          <pc:sldMk cId="2900354109" sldId="313"/>
        </pc:sldMkLst>
      </pc:sldChg>
      <pc:sldChg chg="addSp delSp modSp add del mod">
        <pc:chgData name="Korom, Marta (NIH/NIMH) [F]" userId="20471629-52c3-41fc-9679-06b69cc84731" providerId="ADAL" clId="{1C367673-877E-5447-9FBF-15688E7BE416}" dt="2025-03-19T15:19:11.441" v="218" actId="2696"/>
        <pc:sldMkLst>
          <pc:docMk/>
          <pc:sldMk cId="1923512780" sldId="314"/>
        </pc:sldMkLst>
      </pc:sldChg>
      <pc:sldChg chg="addSp delSp modSp add mod">
        <pc:chgData name="Korom, Marta (NIH/NIMH) [F]" userId="20471629-52c3-41fc-9679-06b69cc84731" providerId="ADAL" clId="{1C367673-877E-5447-9FBF-15688E7BE416}" dt="2025-03-19T15:11:40.346" v="121" actId="1037"/>
        <pc:sldMkLst>
          <pc:docMk/>
          <pc:sldMk cId="988457999" sldId="315"/>
        </pc:sldMkLst>
        <pc:spChg chg="add mod">
          <ac:chgData name="Korom, Marta (NIH/NIMH) [F]" userId="20471629-52c3-41fc-9679-06b69cc84731" providerId="ADAL" clId="{1C367673-877E-5447-9FBF-15688E7BE416}" dt="2025-03-19T15:11:40.346" v="121" actId="1037"/>
          <ac:spMkLst>
            <pc:docMk/>
            <pc:sldMk cId="988457999" sldId="315"/>
            <ac:spMk id="3" creationId="{E6B11DBB-D020-86C1-0189-FB0F2BB1C254}"/>
          </ac:spMkLst>
        </pc:spChg>
        <pc:picChg chg="add mod">
          <ac:chgData name="Korom, Marta (NIH/NIMH) [F]" userId="20471629-52c3-41fc-9679-06b69cc84731" providerId="ADAL" clId="{1C367673-877E-5447-9FBF-15688E7BE416}" dt="2025-03-19T15:10:29.026" v="99" actId="1076"/>
          <ac:picMkLst>
            <pc:docMk/>
            <pc:sldMk cId="988457999" sldId="315"/>
            <ac:picMk id="2" creationId="{9A83D6AC-2086-7B80-D8B7-7141AA70283E}"/>
          </ac:picMkLst>
        </pc:picChg>
      </pc:sldChg>
      <pc:sldChg chg="modSp add mod">
        <pc:chgData name="Korom, Marta (NIH/NIMH) [F]" userId="20471629-52c3-41fc-9679-06b69cc84731" providerId="ADAL" clId="{1C367673-877E-5447-9FBF-15688E7BE416}" dt="2025-03-21T19:33:49.618" v="223" actId="14100"/>
        <pc:sldMkLst>
          <pc:docMk/>
          <pc:sldMk cId="3054916736" sldId="316"/>
        </pc:sldMkLst>
        <pc:picChg chg="mod">
          <ac:chgData name="Korom, Marta (NIH/NIMH) [F]" userId="20471629-52c3-41fc-9679-06b69cc84731" providerId="ADAL" clId="{1C367673-877E-5447-9FBF-15688E7BE416}" dt="2025-03-21T19:33:49.618" v="223" actId="14100"/>
          <ac:picMkLst>
            <pc:docMk/>
            <pc:sldMk cId="3054916736" sldId="316"/>
            <ac:picMk id="5" creationId="{E615FF86-C337-6730-2E98-49F1E13B733D}"/>
          </ac:picMkLst>
        </pc:picChg>
        <pc:picChg chg="mod">
          <ac:chgData name="Korom, Marta (NIH/NIMH) [F]" userId="20471629-52c3-41fc-9679-06b69cc84731" providerId="ADAL" clId="{1C367673-877E-5447-9FBF-15688E7BE416}" dt="2025-03-21T19:33:13.572" v="222" actId="1038"/>
          <ac:picMkLst>
            <pc:docMk/>
            <pc:sldMk cId="3054916736" sldId="316"/>
            <ac:picMk id="8" creationId="{4309D01E-98B9-E15D-BDB2-13CAAB6289AF}"/>
          </ac:picMkLst>
        </pc:picChg>
        <pc:picChg chg="mod">
          <ac:chgData name="Korom, Marta (NIH/NIMH) [F]" userId="20471629-52c3-41fc-9679-06b69cc84731" providerId="ADAL" clId="{1C367673-877E-5447-9FBF-15688E7BE416}" dt="2025-03-21T19:33:13.572" v="222" actId="1038"/>
          <ac:picMkLst>
            <pc:docMk/>
            <pc:sldMk cId="3054916736" sldId="316"/>
            <ac:picMk id="9" creationId="{F9C8CB4E-D053-5FD4-E711-1228C25FCB96}"/>
          </ac:picMkLst>
        </pc:picChg>
      </pc:sldChg>
      <pc:sldChg chg="addSp modSp add mod">
        <pc:chgData name="Korom, Marta (NIH/NIMH) [F]" userId="20471629-52c3-41fc-9679-06b69cc84731" providerId="ADAL" clId="{1C367673-877E-5447-9FBF-15688E7BE416}" dt="2025-03-21T19:33:56.802" v="224" actId="14100"/>
        <pc:sldMkLst>
          <pc:docMk/>
          <pc:sldMk cId="1955231240" sldId="317"/>
        </pc:sldMkLst>
        <pc:picChg chg="add mod">
          <ac:chgData name="Korom, Marta (NIH/NIMH) [F]" userId="20471629-52c3-41fc-9679-06b69cc84731" providerId="ADAL" clId="{1C367673-877E-5447-9FBF-15688E7BE416}" dt="2025-03-19T15:19:01.659" v="217" actId="1036"/>
          <ac:picMkLst>
            <pc:docMk/>
            <pc:sldMk cId="1955231240" sldId="317"/>
            <ac:picMk id="2" creationId="{EB383B3A-A391-F6EA-9E18-99A2ECC44B25}"/>
          </ac:picMkLst>
        </pc:picChg>
        <pc:picChg chg="mod">
          <ac:chgData name="Korom, Marta (NIH/NIMH) [F]" userId="20471629-52c3-41fc-9679-06b69cc84731" providerId="ADAL" clId="{1C367673-877E-5447-9FBF-15688E7BE416}" dt="2025-03-21T19:33:56.802" v="224" actId="14100"/>
          <ac:picMkLst>
            <pc:docMk/>
            <pc:sldMk cId="1955231240" sldId="317"/>
            <ac:picMk id="5" creationId="{28604E1E-F8D2-E32B-BCDE-094AE94CAC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4770" y="3313309"/>
            <a:ext cx="22267386" cy="7048394"/>
          </a:xfrm>
        </p:spPr>
        <p:txBody>
          <a:bodyPr anchor="b"/>
          <a:lstStyle>
            <a:lvl1pPr algn="ctr">
              <a:defRPr sz="17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4616" y="10633516"/>
            <a:ext cx="19647694" cy="4887948"/>
          </a:xfrm>
        </p:spPr>
        <p:txBody>
          <a:bodyPr/>
          <a:lstStyle>
            <a:lvl1pPr marL="0" indent="0" algn="ctr">
              <a:buNone/>
              <a:defRPr sz="6876"/>
            </a:lvl1pPr>
            <a:lvl2pPr marL="1309832" indent="0" algn="ctr">
              <a:buNone/>
              <a:defRPr sz="5730"/>
            </a:lvl2pPr>
            <a:lvl3pPr marL="2619665" indent="0" algn="ctr">
              <a:buNone/>
              <a:defRPr sz="5157"/>
            </a:lvl3pPr>
            <a:lvl4pPr marL="3929497" indent="0" algn="ctr">
              <a:buNone/>
              <a:defRPr sz="4584"/>
            </a:lvl4pPr>
            <a:lvl5pPr marL="5239329" indent="0" algn="ctr">
              <a:buNone/>
              <a:defRPr sz="4584"/>
            </a:lvl5pPr>
            <a:lvl6pPr marL="6549161" indent="0" algn="ctr">
              <a:buNone/>
              <a:defRPr sz="4584"/>
            </a:lvl6pPr>
            <a:lvl7pPr marL="7858994" indent="0" algn="ctr">
              <a:buNone/>
              <a:defRPr sz="4584"/>
            </a:lvl7pPr>
            <a:lvl8pPr marL="9168826" indent="0" algn="ctr">
              <a:buNone/>
              <a:defRPr sz="4584"/>
            </a:lvl8pPr>
            <a:lvl9pPr marL="10478658" indent="0" algn="ctr">
              <a:buNone/>
              <a:defRPr sz="45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467-6BC1-454C-9CD6-EE260ECB6B42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789-AA1C-A648-9DB9-0C5B9FCC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9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467-6BC1-454C-9CD6-EE260ECB6B42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789-AA1C-A648-9DB9-0C5B9FCC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747176" y="1077879"/>
            <a:ext cx="5648712" cy="171570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1040" y="1077879"/>
            <a:ext cx="16618674" cy="171570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467-6BC1-454C-9CD6-EE260ECB6B42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789-AA1C-A648-9DB9-0C5B9FCC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467-6BC1-454C-9CD6-EE260ECB6B42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789-AA1C-A648-9DB9-0C5B9FCC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396" y="5047293"/>
            <a:ext cx="22594848" cy="8421518"/>
          </a:xfrm>
        </p:spPr>
        <p:txBody>
          <a:bodyPr anchor="b"/>
          <a:lstStyle>
            <a:lvl1pPr>
              <a:defRPr sz="171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7396" y="13548482"/>
            <a:ext cx="22594848" cy="4428677"/>
          </a:xfrm>
        </p:spPr>
        <p:txBody>
          <a:bodyPr/>
          <a:lstStyle>
            <a:lvl1pPr marL="0" indent="0">
              <a:buNone/>
              <a:defRPr sz="6876">
                <a:solidFill>
                  <a:schemeClr val="tx1">
                    <a:tint val="82000"/>
                  </a:schemeClr>
                </a:solidFill>
              </a:defRPr>
            </a:lvl1pPr>
            <a:lvl2pPr marL="1309832" indent="0">
              <a:buNone/>
              <a:defRPr sz="5730">
                <a:solidFill>
                  <a:schemeClr val="tx1">
                    <a:tint val="82000"/>
                  </a:schemeClr>
                </a:solidFill>
              </a:defRPr>
            </a:lvl2pPr>
            <a:lvl3pPr marL="2619665" indent="0">
              <a:buNone/>
              <a:defRPr sz="5157">
                <a:solidFill>
                  <a:schemeClr val="tx1">
                    <a:tint val="82000"/>
                  </a:schemeClr>
                </a:solidFill>
              </a:defRPr>
            </a:lvl3pPr>
            <a:lvl4pPr marL="3929497" indent="0">
              <a:buNone/>
              <a:defRPr sz="4584">
                <a:solidFill>
                  <a:schemeClr val="tx1">
                    <a:tint val="82000"/>
                  </a:schemeClr>
                </a:solidFill>
              </a:defRPr>
            </a:lvl4pPr>
            <a:lvl5pPr marL="5239329" indent="0">
              <a:buNone/>
              <a:defRPr sz="4584">
                <a:solidFill>
                  <a:schemeClr val="tx1">
                    <a:tint val="82000"/>
                  </a:schemeClr>
                </a:solidFill>
              </a:defRPr>
            </a:lvl5pPr>
            <a:lvl6pPr marL="6549161" indent="0">
              <a:buNone/>
              <a:defRPr sz="4584">
                <a:solidFill>
                  <a:schemeClr val="tx1">
                    <a:tint val="82000"/>
                  </a:schemeClr>
                </a:solidFill>
              </a:defRPr>
            </a:lvl6pPr>
            <a:lvl7pPr marL="7858994" indent="0">
              <a:buNone/>
              <a:defRPr sz="4584">
                <a:solidFill>
                  <a:schemeClr val="tx1">
                    <a:tint val="82000"/>
                  </a:schemeClr>
                </a:solidFill>
              </a:defRPr>
            </a:lvl7pPr>
            <a:lvl8pPr marL="9168826" indent="0">
              <a:buNone/>
              <a:defRPr sz="4584">
                <a:solidFill>
                  <a:schemeClr val="tx1">
                    <a:tint val="82000"/>
                  </a:schemeClr>
                </a:solidFill>
              </a:defRPr>
            </a:lvl8pPr>
            <a:lvl9pPr marL="10478658" indent="0">
              <a:buNone/>
              <a:defRPr sz="458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467-6BC1-454C-9CD6-EE260ECB6B42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789-AA1C-A648-9DB9-0C5B9FCC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9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1039" y="5389397"/>
            <a:ext cx="11133693" cy="1284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62193" y="5389397"/>
            <a:ext cx="11133693" cy="12845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467-6BC1-454C-9CD6-EE260ECB6B42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789-AA1C-A648-9DB9-0C5B9FCC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451" y="1077884"/>
            <a:ext cx="22594848" cy="3913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4454" y="4962933"/>
            <a:ext cx="11082525" cy="2432257"/>
          </a:xfrm>
        </p:spPr>
        <p:txBody>
          <a:bodyPr anchor="b"/>
          <a:lstStyle>
            <a:lvl1pPr marL="0" indent="0">
              <a:buNone/>
              <a:defRPr sz="6876" b="1"/>
            </a:lvl1pPr>
            <a:lvl2pPr marL="1309832" indent="0">
              <a:buNone/>
              <a:defRPr sz="5730" b="1"/>
            </a:lvl2pPr>
            <a:lvl3pPr marL="2619665" indent="0">
              <a:buNone/>
              <a:defRPr sz="5157" b="1"/>
            </a:lvl3pPr>
            <a:lvl4pPr marL="3929497" indent="0">
              <a:buNone/>
              <a:defRPr sz="4584" b="1"/>
            </a:lvl4pPr>
            <a:lvl5pPr marL="5239329" indent="0">
              <a:buNone/>
              <a:defRPr sz="4584" b="1"/>
            </a:lvl5pPr>
            <a:lvl6pPr marL="6549161" indent="0">
              <a:buNone/>
              <a:defRPr sz="4584" b="1"/>
            </a:lvl6pPr>
            <a:lvl7pPr marL="7858994" indent="0">
              <a:buNone/>
              <a:defRPr sz="4584" b="1"/>
            </a:lvl7pPr>
            <a:lvl8pPr marL="9168826" indent="0">
              <a:buNone/>
              <a:defRPr sz="4584" b="1"/>
            </a:lvl8pPr>
            <a:lvl9pPr marL="10478658" indent="0">
              <a:buNone/>
              <a:defRPr sz="45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4454" y="7395190"/>
            <a:ext cx="11082525" cy="10877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262195" y="4962933"/>
            <a:ext cx="11137105" cy="2432257"/>
          </a:xfrm>
        </p:spPr>
        <p:txBody>
          <a:bodyPr anchor="b"/>
          <a:lstStyle>
            <a:lvl1pPr marL="0" indent="0">
              <a:buNone/>
              <a:defRPr sz="6876" b="1"/>
            </a:lvl1pPr>
            <a:lvl2pPr marL="1309832" indent="0">
              <a:buNone/>
              <a:defRPr sz="5730" b="1"/>
            </a:lvl2pPr>
            <a:lvl3pPr marL="2619665" indent="0">
              <a:buNone/>
              <a:defRPr sz="5157" b="1"/>
            </a:lvl3pPr>
            <a:lvl4pPr marL="3929497" indent="0">
              <a:buNone/>
              <a:defRPr sz="4584" b="1"/>
            </a:lvl4pPr>
            <a:lvl5pPr marL="5239329" indent="0">
              <a:buNone/>
              <a:defRPr sz="4584" b="1"/>
            </a:lvl5pPr>
            <a:lvl6pPr marL="6549161" indent="0">
              <a:buNone/>
              <a:defRPr sz="4584" b="1"/>
            </a:lvl6pPr>
            <a:lvl7pPr marL="7858994" indent="0">
              <a:buNone/>
              <a:defRPr sz="4584" b="1"/>
            </a:lvl7pPr>
            <a:lvl8pPr marL="9168826" indent="0">
              <a:buNone/>
              <a:defRPr sz="4584" b="1"/>
            </a:lvl8pPr>
            <a:lvl9pPr marL="10478658" indent="0">
              <a:buNone/>
              <a:defRPr sz="45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262195" y="7395190"/>
            <a:ext cx="11137105" cy="10877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467-6BC1-454C-9CD6-EE260ECB6B42}" type="datetimeFigureOut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789-AA1C-A648-9DB9-0C5B9FCC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467-6BC1-454C-9CD6-EE260ECB6B42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789-AA1C-A648-9DB9-0C5B9FCC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467-6BC1-454C-9CD6-EE260ECB6B42}" type="datetimeFigureOut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789-AA1C-A648-9DB9-0C5B9FCC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8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451" y="1349692"/>
            <a:ext cx="8449190" cy="4723924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7105" y="2914966"/>
            <a:ext cx="13262193" cy="14387347"/>
          </a:xfrm>
        </p:spPr>
        <p:txBody>
          <a:bodyPr/>
          <a:lstStyle>
            <a:lvl1pPr>
              <a:defRPr sz="9168"/>
            </a:lvl1pPr>
            <a:lvl2pPr>
              <a:defRPr sz="8022"/>
            </a:lvl2pPr>
            <a:lvl3pPr>
              <a:defRPr sz="6876"/>
            </a:lvl3pPr>
            <a:lvl4pPr>
              <a:defRPr sz="5730"/>
            </a:lvl4pPr>
            <a:lvl5pPr>
              <a:defRPr sz="5730"/>
            </a:lvl5pPr>
            <a:lvl6pPr>
              <a:defRPr sz="5730"/>
            </a:lvl6pPr>
            <a:lvl7pPr>
              <a:defRPr sz="5730"/>
            </a:lvl7pPr>
            <a:lvl8pPr>
              <a:defRPr sz="5730"/>
            </a:lvl8pPr>
            <a:lvl9pPr>
              <a:defRPr sz="57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4451" y="6073616"/>
            <a:ext cx="8449190" cy="11252126"/>
          </a:xfrm>
        </p:spPr>
        <p:txBody>
          <a:bodyPr/>
          <a:lstStyle>
            <a:lvl1pPr marL="0" indent="0">
              <a:buNone/>
              <a:defRPr sz="4584"/>
            </a:lvl1pPr>
            <a:lvl2pPr marL="1309832" indent="0">
              <a:buNone/>
              <a:defRPr sz="4011"/>
            </a:lvl2pPr>
            <a:lvl3pPr marL="2619665" indent="0">
              <a:buNone/>
              <a:defRPr sz="3438"/>
            </a:lvl3pPr>
            <a:lvl4pPr marL="3929497" indent="0">
              <a:buNone/>
              <a:defRPr sz="2865"/>
            </a:lvl4pPr>
            <a:lvl5pPr marL="5239329" indent="0">
              <a:buNone/>
              <a:defRPr sz="2865"/>
            </a:lvl5pPr>
            <a:lvl6pPr marL="6549161" indent="0">
              <a:buNone/>
              <a:defRPr sz="2865"/>
            </a:lvl6pPr>
            <a:lvl7pPr marL="7858994" indent="0">
              <a:buNone/>
              <a:defRPr sz="2865"/>
            </a:lvl7pPr>
            <a:lvl8pPr marL="9168826" indent="0">
              <a:buNone/>
              <a:defRPr sz="2865"/>
            </a:lvl8pPr>
            <a:lvl9pPr marL="10478658" indent="0">
              <a:buNone/>
              <a:defRPr sz="28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467-6BC1-454C-9CD6-EE260ECB6B42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789-AA1C-A648-9DB9-0C5B9FCC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3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451" y="1349692"/>
            <a:ext cx="8449190" cy="4723924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105" y="2914966"/>
            <a:ext cx="13262193" cy="14387347"/>
          </a:xfrm>
        </p:spPr>
        <p:txBody>
          <a:bodyPr anchor="t"/>
          <a:lstStyle>
            <a:lvl1pPr marL="0" indent="0">
              <a:buNone/>
              <a:defRPr sz="9168"/>
            </a:lvl1pPr>
            <a:lvl2pPr marL="1309832" indent="0">
              <a:buNone/>
              <a:defRPr sz="8022"/>
            </a:lvl2pPr>
            <a:lvl3pPr marL="2619665" indent="0">
              <a:buNone/>
              <a:defRPr sz="6876"/>
            </a:lvl3pPr>
            <a:lvl4pPr marL="3929497" indent="0">
              <a:buNone/>
              <a:defRPr sz="5730"/>
            </a:lvl4pPr>
            <a:lvl5pPr marL="5239329" indent="0">
              <a:buNone/>
              <a:defRPr sz="5730"/>
            </a:lvl5pPr>
            <a:lvl6pPr marL="6549161" indent="0">
              <a:buNone/>
              <a:defRPr sz="5730"/>
            </a:lvl6pPr>
            <a:lvl7pPr marL="7858994" indent="0">
              <a:buNone/>
              <a:defRPr sz="5730"/>
            </a:lvl7pPr>
            <a:lvl8pPr marL="9168826" indent="0">
              <a:buNone/>
              <a:defRPr sz="5730"/>
            </a:lvl8pPr>
            <a:lvl9pPr marL="10478658" indent="0">
              <a:buNone/>
              <a:defRPr sz="57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4451" y="6073616"/>
            <a:ext cx="8449190" cy="11252126"/>
          </a:xfrm>
        </p:spPr>
        <p:txBody>
          <a:bodyPr/>
          <a:lstStyle>
            <a:lvl1pPr marL="0" indent="0">
              <a:buNone/>
              <a:defRPr sz="4584"/>
            </a:lvl1pPr>
            <a:lvl2pPr marL="1309832" indent="0">
              <a:buNone/>
              <a:defRPr sz="4011"/>
            </a:lvl2pPr>
            <a:lvl3pPr marL="2619665" indent="0">
              <a:buNone/>
              <a:defRPr sz="3438"/>
            </a:lvl3pPr>
            <a:lvl4pPr marL="3929497" indent="0">
              <a:buNone/>
              <a:defRPr sz="2865"/>
            </a:lvl4pPr>
            <a:lvl5pPr marL="5239329" indent="0">
              <a:buNone/>
              <a:defRPr sz="2865"/>
            </a:lvl5pPr>
            <a:lvl6pPr marL="6549161" indent="0">
              <a:buNone/>
              <a:defRPr sz="2865"/>
            </a:lvl6pPr>
            <a:lvl7pPr marL="7858994" indent="0">
              <a:buNone/>
              <a:defRPr sz="2865"/>
            </a:lvl7pPr>
            <a:lvl8pPr marL="9168826" indent="0">
              <a:buNone/>
              <a:defRPr sz="2865"/>
            </a:lvl8pPr>
            <a:lvl9pPr marL="10478658" indent="0">
              <a:buNone/>
              <a:defRPr sz="28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8467-6BC1-454C-9CD6-EE260ECB6B42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7F789-AA1C-A648-9DB9-0C5B9FCC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1039" y="1077884"/>
            <a:ext cx="22594848" cy="39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1039" y="5389397"/>
            <a:ext cx="22594848" cy="12845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1039" y="18764480"/>
            <a:ext cx="5894308" cy="107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4F8467-6BC1-454C-9CD6-EE260ECB6B42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677732" y="18764480"/>
            <a:ext cx="8841462" cy="107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501578" y="18764480"/>
            <a:ext cx="5894308" cy="107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7F789-AA1C-A648-9DB9-0C5B9FCC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19665" rtl="0" eaLnBrk="1" latinLnBrk="0" hangingPunct="1">
        <a:lnSpc>
          <a:spcPct val="90000"/>
        </a:lnSpc>
        <a:spcBef>
          <a:spcPct val="0"/>
        </a:spcBef>
        <a:buNone/>
        <a:defRPr sz="126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4916" indent="-654916" algn="l" defTabSz="2619665" rtl="0" eaLnBrk="1" latinLnBrk="0" hangingPunct="1">
        <a:lnSpc>
          <a:spcPct val="90000"/>
        </a:lnSpc>
        <a:spcBef>
          <a:spcPts val="2865"/>
        </a:spcBef>
        <a:buFont typeface="Arial" panose="020B0604020202020204" pitchFamily="34" charset="0"/>
        <a:buChar char="•"/>
        <a:defRPr sz="8022" kern="1200">
          <a:solidFill>
            <a:schemeClr val="tx1"/>
          </a:solidFill>
          <a:latin typeface="+mn-lt"/>
          <a:ea typeface="+mn-ea"/>
          <a:cs typeface="+mn-cs"/>
        </a:defRPr>
      </a:lvl1pPr>
      <a:lvl2pPr marL="1964748" indent="-654916" algn="l" defTabSz="2619665" rtl="0" eaLnBrk="1" latinLnBrk="0" hangingPunct="1">
        <a:lnSpc>
          <a:spcPct val="90000"/>
        </a:lnSpc>
        <a:spcBef>
          <a:spcPts val="1432"/>
        </a:spcBef>
        <a:buFont typeface="Arial" panose="020B0604020202020204" pitchFamily="34" charset="0"/>
        <a:buChar char="•"/>
        <a:defRPr sz="6876" kern="1200">
          <a:solidFill>
            <a:schemeClr val="tx1"/>
          </a:solidFill>
          <a:latin typeface="+mn-lt"/>
          <a:ea typeface="+mn-ea"/>
          <a:cs typeface="+mn-cs"/>
        </a:defRPr>
      </a:lvl2pPr>
      <a:lvl3pPr marL="3274581" indent="-654916" algn="l" defTabSz="2619665" rtl="0" eaLnBrk="1" latinLnBrk="0" hangingPunct="1">
        <a:lnSpc>
          <a:spcPct val="90000"/>
        </a:lnSpc>
        <a:spcBef>
          <a:spcPts val="1432"/>
        </a:spcBef>
        <a:buFont typeface="Arial" panose="020B0604020202020204" pitchFamily="34" charset="0"/>
        <a:buChar char="•"/>
        <a:defRPr sz="5730" kern="1200">
          <a:solidFill>
            <a:schemeClr val="tx1"/>
          </a:solidFill>
          <a:latin typeface="+mn-lt"/>
          <a:ea typeface="+mn-ea"/>
          <a:cs typeface="+mn-cs"/>
        </a:defRPr>
      </a:lvl3pPr>
      <a:lvl4pPr marL="4584413" indent="-654916" algn="l" defTabSz="2619665" rtl="0" eaLnBrk="1" latinLnBrk="0" hangingPunct="1">
        <a:lnSpc>
          <a:spcPct val="90000"/>
        </a:lnSpc>
        <a:spcBef>
          <a:spcPts val="1432"/>
        </a:spcBef>
        <a:buFont typeface="Arial" panose="020B0604020202020204" pitchFamily="34" charset="0"/>
        <a:buChar char="•"/>
        <a:defRPr sz="5157" kern="1200">
          <a:solidFill>
            <a:schemeClr val="tx1"/>
          </a:solidFill>
          <a:latin typeface="+mn-lt"/>
          <a:ea typeface="+mn-ea"/>
          <a:cs typeface="+mn-cs"/>
        </a:defRPr>
      </a:lvl4pPr>
      <a:lvl5pPr marL="5894245" indent="-654916" algn="l" defTabSz="2619665" rtl="0" eaLnBrk="1" latinLnBrk="0" hangingPunct="1">
        <a:lnSpc>
          <a:spcPct val="90000"/>
        </a:lnSpc>
        <a:spcBef>
          <a:spcPts val="1432"/>
        </a:spcBef>
        <a:buFont typeface="Arial" panose="020B0604020202020204" pitchFamily="34" charset="0"/>
        <a:buChar char="•"/>
        <a:defRPr sz="5157" kern="1200">
          <a:solidFill>
            <a:schemeClr val="tx1"/>
          </a:solidFill>
          <a:latin typeface="+mn-lt"/>
          <a:ea typeface="+mn-ea"/>
          <a:cs typeface="+mn-cs"/>
        </a:defRPr>
      </a:lvl5pPr>
      <a:lvl6pPr marL="7204078" indent="-654916" algn="l" defTabSz="2619665" rtl="0" eaLnBrk="1" latinLnBrk="0" hangingPunct="1">
        <a:lnSpc>
          <a:spcPct val="90000"/>
        </a:lnSpc>
        <a:spcBef>
          <a:spcPts val="1432"/>
        </a:spcBef>
        <a:buFont typeface="Arial" panose="020B0604020202020204" pitchFamily="34" charset="0"/>
        <a:buChar char="•"/>
        <a:defRPr sz="5157" kern="1200">
          <a:solidFill>
            <a:schemeClr val="tx1"/>
          </a:solidFill>
          <a:latin typeface="+mn-lt"/>
          <a:ea typeface="+mn-ea"/>
          <a:cs typeface="+mn-cs"/>
        </a:defRPr>
      </a:lvl6pPr>
      <a:lvl7pPr marL="8513910" indent="-654916" algn="l" defTabSz="2619665" rtl="0" eaLnBrk="1" latinLnBrk="0" hangingPunct="1">
        <a:lnSpc>
          <a:spcPct val="90000"/>
        </a:lnSpc>
        <a:spcBef>
          <a:spcPts val="1432"/>
        </a:spcBef>
        <a:buFont typeface="Arial" panose="020B0604020202020204" pitchFamily="34" charset="0"/>
        <a:buChar char="•"/>
        <a:defRPr sz="5157" kern="1200">
          <a:solidFill>
            <a:schemeClr val="tx1"/>
          </a:solidFill>
          <a:latin typeface="+mn-lt"/>
          <a:ea typeface="+mn-ea"/>
          <a:cs typeface="+mn-cs"/>
        </a:defRPr>
      </a:lvl7pPr>
      <a:lvl8pPr marL="9823742" indent="-654916" algn="l" defTabSz="2619665" rtl="0" eaLnBrk="1" latinLnBrk="0" hangingPunct="1">
        <a:lnSpc>
          <a:spcPct val="90000"/>
        </a:lnSpc>
        <a:spcBef>
          <a:spcPts val="1432"/>
        </a:spcBef>
        <a:buFont typeface="Arial" panose="020B0604020202020204" pitchFamily="34" charset="0"/>
        <a:buChar char="•"/>
        <a:defRPr sz="5157" kern="1200">
          <a:solidFill>
            <a:schemeClr val="tx1"/>
          </a:solidFill>
          <a:latin typeface="+mn-lt"/>
          <a:ea typeface="+mn-ea"/>
          <a:cs typeface="+mn-cs"/>
        </a:defRPr>
      </a:lvl8pPr>
      <a:lvl9pPr marL="11133574" indent="-654916" algn="l" defTabSz="2619665" rtl="0" eaLnBrk="1" latinLnBrk="0" hangingPunct="1">
        <a:lnSpc>
          <a:spcPct val="90000"/>
        </a:lnSpc>
        <a:spcBef>
          <a:spcPts val="1432"/>
        </a:spcBef>
        <a:buFont typeface="Arial" panose="020B0604020202020204" pitchFamily="34" charset="0"/>
        <a:buChar char="•"/>
        <a:defRPr sz="5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9665" rtl="0" eaLnBrk="1" latinLnBrk="0" hangingPunct="1">
        <a:defRPr sz="5157" kern="1200">
          <a:solidFill>
            <a:schemeClr val="tx1"/>
          </a:solidFill>
          <a:latin typeface="+mn-lt"/>
          <a:ea typeface="+mn-ea"/>
          <a:cs typeface="+mn-cs"/>
        </a:defRPr>
      </a:lvl1pPr>
      <a:lvl2pPr marL="1309832" algn="l" defTabSz="2619665" rtl="0" eaLnBrk="1" latinLnBrk="0" hangingPunct="1">
        <a:defRPr sz="5157" kern="1200">
          <a:solidFill>
            <a:schemeClr val="tx1"/>
          </a:solidFill>
          <a:latin typeface="+mn-lt"/>
          <a:ea typeface="+mn-ea"/>
          <a:cs typeface="+mn-cs"/>
        </a:defRPr>
      </a:lvl2pPr>
      <a:lvl3pPr marL="2619665" algn="l" defTabSz="2619665" rtl="0" eaLnBrk="1" latinLnBrk="0" hangingPunct="1">
        <a:defRPr sz="5157" kern="1200">
          <a:solidFill>
            <a:schemeClr val="tx1"/>
          </a:solidFill>
          <a:latin typeface="+mn-lt"/>
          <a:ea typeface="+mn-ea"/>
          <a:cs typeface="+mn-cs"/>
        </a:defRPr>
      </a:lvl3pPr>
      <a:lvl4pPr marL="3929497" algn="l" defTabSz="2619665" rtl="0" eaLnBrk="1" latinLnBrk="0" hangingPunct="1">
        <a:defRPr sz="5157" kern="1200">
          <a:solidFill>
            <a:schemeClr val="tx1"/>
          </a:solidFill>
          <a:latin typeface="+mn-lt"/>
          <a:ea typeface="+mn-ea"/>
          <a:cs typeface="+mn-cs"/>
        </a:defRPr>
      </a:lvl4pPr>
      <a:lvl5pPr marL="5239329" algn="l" defTabSz="2619665" rtl="0" eaLnBrk="1" latinLnBrk="0" hangingPunct="1">
        <a:defRPr sz="5157" kern="1200">
          <a:solidFill>
            <a:schemeClr val="tx1"/>
          </a:solidFill>
          <a:latin typeface="+mn-lt"/>
          <a:ea typeface="+mn-ea"/>
          <a:cs typeface="+mn-cs"/>
        </a:defRPr>
      </a:lvl5pPr>
      <a:lvl6pPr marL="6549161" algn="l" defTabSz="2619665" rtl="0" eaLnBrk="1" latinLnBrk="0" hangingPunct="1">
        <a:defRPr sz="5157" kern="1200">
          <a:solidFill>
            <a:schemeClr val="tx1"/>
          </a:solidFill>
          <a:latin typeface="+mn-lt"/>
          <a:ea typeface="+mn-ea"/>
          <a:cs typeface="+mn-cs"/>
        </a:defRPr>
      </a:lvl6pPr>
      <a:lvl7pPr marL="7858994" algn="l" defTabSz="2619665" rtl="0" eaLnBrk="1" latinLnBrk="0" hangingPunct="1">
        <a:defRPr sz="5157" kern="1200">
          <a:solidFill>
            <a:schemeClr val="tx1"/>
          </a:solidFill>
          <a:latin typeface="+mn-lt"/>
          <a:ea typeface="+mn-ea"/>
          <a:cs typeface="+mn-cs"/>
        </a:defRPr>
      </a:lvl7pPr>
      <a:lvl8pPr marL="9168826" algn="l" defTabSz="2619665" rtl="0" eaLnBrk="1" latinLnBrk="0" hangingPunct="1">
        <a:defRPr sz="5157" kern="1200">
          <a:solidFill>
            <a:schemeClr val="tx1"/>
          </a:solidFill>
          <a:latin typeface="+mn-lt"/>
          <a:ea typeface="+mn-ea"/>
          <a:cs typeface="+mn-cs"/>
        </a:defRPr>
      </a:lvl8pPr>
      <a:lvl9pPr marL="10478658" algn="l" defTabSz="2619665" rtl="0" eaLnBrk="1" latinLnBrk="0" hangingPunct="1">
        <a:defRPr sz="5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C2704-9B45-A930-7F92-84727112B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floor, indoor&#10;&#10;AI-generated content may be incorrect.">
            <a:extLst>
              <a:ext uri="{FF2B5EF4-FFF2-40B4-BE49-F238E27FC236}">
                <a16:creationId xmlns:a16="http://schemas.microsoft.com/office/drawing/2014/main" id="{E615FF86-C337-6730-2E98-49F1E13B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73" y="-854"/>
            <a:ext cx="26219998" cy="20236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9D01E-98B9-E15D-BDB2-13CAAB6289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275"/>
          <a:stretch/>
        </p:blipFill>
        <p:spPr>
          <a:xfrm>
            <a:off x="11470750" y="8718103"/>
            <a:ext cx="558754" cy="3168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8CB4E-D053-5FD4-E711-1228C25FCB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275"/>
          <a:stretch/>
        </p:blipFill>
        <p:spPr>
          <a:xfrm>
            <a:off x="14113095" y="8718103"/>
            <a:ext cx="558754" cy="31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1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84EFD-9FEE-932F-FB37-377628C1B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floor, indoor&#10;&#10;AI-generated content may be incorrect.">
            <a:extLst>
              <a:ext uri="{FF2B5EF4-FFF2-40B4-BE49-F238E27FC236}">
                <a16:creationId xmlns:a16="http://schemas.microsoft.com/office/drawing/2014/main" id="{28604E1E-F8D2-E32B-BCDE-094AE94CA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73" y="-854"/>
            <a:ext cx="26219998" cy="20236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AA79C7-F0DA-0BD8-7816-C4C758C5ED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275"/>
          <a:stretch/>
        </p:blipFill>
        <p:spPr>
          <a:xfrm>
            <a:off x="11470750" y="8718103"/>
            <a:ext cx="558754" cy="3168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295DBD-287B-3E18-BAE5-294E4CF19A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275"/>
          <a:stretch/>
        </p:blipFill>
        <p:spPr>
          <a:xfrm>
            <a:off x="14113095" y="8718103"/>
            <a:ext cx="558754" cy="3168856"/>
          </a:xfrm>
          <a:prstGeom prst="rect">
            <a:avLst/>
          </a:prstGeom>
        </p:spPr>
      </p:pic>
      <p:pic>
        <p:nvPicPr>
          <p:cNvPr id="2" name="Picture 1" descr="A crescent moon in a black sky&#10;&#10;AI-generated content may be incorrect.">
            <a:extLst>
              <a:ext uri="{FF2B5EF4-FFF2-40B4-BE49-F238E27FC236}">
                <a16:creationId xmlns:a16="http://schemas.microsoft.com/office/drawing/2014/main" id="{EB383B3A-A391-F6EA-9E18-99A2ECC44B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88"/>
          <a:stretch/>
        </p:blipFill>
        <p:spPr>
          <a:xfrm>
            <a:off x="12095446" y="8699656"/>
            <a:ext cx="1967685" cy="316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3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622BD-DACC-88C5-61EE-34CCA3D7E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83D6AC-2086-7B80-D8B7-7141AA70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9275"/>
          <a:stretch/>
        </p:blipFill>
        <p:spPr>
          <a:xfrm>
            <a:off x="8607923" y="3542011"/>
            <a:ext cx="8981078" cy="131613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B11DBB-D020-86C1-0189-FB0F2BB1C254}"/>
              </a:ext>
            </a:extLst>
          </p:cNvPr>
          <p:cNvSpPr txBox="1"/>
          <p:nvPr/>
        </p:nvSpPr>
        <p:spPr>
          <a:xfrm>
            <a:off x="12764293" y="9420928"/>
            <a:ext cx="668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845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4b77578-9773-42d5-8507-251ca2dc2b06}" enabled="0" method="" siteId="{14b77578-9773-42d5-8507-251ca2dc2b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</Words>
  <Application>Microsoft Macintosh PowerPoint</Application>
  <PresentationFormat>Custom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Korom, Marta (NIH/NIMH) [F]</dc:creator>
  <cp:lastModifiedBy>Korom, Marta (NIH/NIMH) [F]</cp:lastModifiedBy>
  <cp:revision>1</cp:revision>
  <dcterms:created xsi:type="dcterms:W3CDTF">2025-03-10T03:55:47Z</dcterms:created>
  <dcterms:modified xsi:type="dcterms:W3CDTF">2025-03-21T19:34:00Z</dcterms:modified>
</cp:coreProperties>
</file>