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legorithmi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nity3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EDCC Game Developer’s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EDCC GDC Day 0</a:t>
            </a:r>
          </a:p>
        </p:txBody>
      </p:sp>
    </p:spTree>
    <p:extLst>
      <p:ext uri="{BB962C8B-B14F-4D97-AF65-F5344CB8AC3E}">
        <p14:creationId xmlns:p14="http://schemas.microsoft.com/office/powerpoint/2010/main" val="165458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Substance Painter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allegorithmic.com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the log in button on the top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account using your </a:t>
            </a:r>
            <a:r>
              <a:rPr lang="en-US" dirty="0" err="1" smtClean="0"/>
              <a:t>edmail</a:t>
            </a:r>
            <a:r>
              <a:rPr lang="en-US" dirty="0" smtClean="0"/>
              <a:t> email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Click download/buy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Selected education license and fill out the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a photo of your student ID/</a:t>
            </a:r>
            <a:r>
              <a:rPr lang="en-US" dirty="0" err="1" smtClean="0"/>
              <a:t>edpass</a:t>
            </a:r>
            <a:r>
              <a:rPr lang="en-US" dirty="0" smtClean="0"/>
              <a:t> and attach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to your profile and click licenses to download substance painter.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2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be covering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Plans for the quarter</a:t>
            </a:r>
          </a:p>
          <a:p>
            <a:r>
              <a:rPr lang="en-US" dirty="0" smtClean="0"/>
              <a:t>Issuing hard drives</a:t>
            </a:r>
          </a:p>
          <a:p>
            <a:r>
              <a:rPr lang="en-US" dirty="0" smtClean="0"/>
              <a:t>Getting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Officers:</a:t>
            </a:r>
          </a:p>
          <a:p>
            <a:pPr lvl="1"/>
            <a:r>
              <a:rPr lang="en-US" dirty="0" smtClean="0"/>
              <a:t>President: Trevor Naze</a:t>
            </a:r>
          </a:p>
          <a:p>
            <a:pPr lvl="1"/>
            <a:r>
              <a:rPr lang="en-US" dirty="0" smtClean="0"/>
              <a:t>Vice President: Jeremy Red</a:t>
            </a:r>
          </a:p>
          <a:p>
            <a:pPr lvl="1"/>
            <a:r>
              <a:rPr lang="en-US" dirty="0" smtClean="0"/>
              <a:t>Secretary: Albert </a:t>
            </a:r>
            <a:r>
              <a:rPr lang="en-US" dirty="0" err="1" smtClean="0"/>
              <a:t>Shymanskyy</a:t>
            </a:r>
            <a:endParaRPr lang="en-US" dirty="0" smtClean="0"/>
          </a:p>
          <a:p>
            <a:pPr lvl="1"/>
            <a:r>
              <a:rPr lang="en-US" dirty="0" smtClean="0"/>
              <a:t>Treasurer: David </a:t>
            </a:r>
            <a:r>
              <a:rPr lang="en-US" dirty="0" err="1" smtClean="0"/>
              <a:t>Pilat</a:t>
            </a:r>
            <a:endParaRPr lang="en-US" dirty="0" smtClean="0"/>
          </a:p>
          <a:p>
            <a:r>
              <a:rPr lang="en-US" dirty="0" smtClean="0"/>
              <a:t>Advisors:</a:t>
            </a:r>
          </a:p>
          <a:p>
            <a:pPr lvl="1"/>
            <a:r>
              <a:rPr lang="en-US" dirty="0" smtClean="0"/>
              <a:t>Tim Hunt</a:t>
            </a:r>
          </a:p>
          <a:p>
            <a:pPr lvl="1"/>
            <a:r>
              <a:rPr lang="en-US" dirty="0" smtClean="0"/>
              <a:t>David </a:t>
            </a:r>
            <a:r>
              <a:rPr lang="en-US" dirty="0" err="1" smtClean="0"/>
              <a:t>Winney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be doing this quarter (And next)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lessons</a:t>
            </a:r>
          </a:p>
          <a:p>
            <a:r>
              <a:rPr lang="en-US" dirty="0" smtClean="0"/>
              <a:t>Covering: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Texturing</a:t>
            </a:r>
          </a:p>
          <a:p>
            <a:pPr lvl="1"/>
            <a:r>
              <a:rPr lang="en-US" dirty="0" smtClean="0"/>
              <a:t>Animating</a:t>
            </a:r>
          </a:p>
          <a:p>
            <a:pPr lvl="1"/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Game design</a:t>
            </a:r>
          </a:p>
        </p:txBody>
      </p:sp>
    </p:spTree>
    <p:extLst>
      <p:ext uri="{BB962C8B-B14F-4D97-AF65-F5344CB8AC3E}">
        <p14:creationId xmlns:p14="http://schemas.microsoft.com/office/powerpoint/2010/main" val="20375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produced in </a:t>
            </a:r>
            <a:r>
              <a:rPr lang="en-US" dirty="0" smtClean="0"/>
              <a:t>club or by club </a:t>
            </a:r>
            <a:r>
              <a:rPr lang="en-US" dirty="0" smtClean="0"/>
              <a:t>is property of the club (EDCC policy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You can create your own work for any purpose during club hours but if you have the club </a:t>
            </a:r>
            <a:r>
              <a:rPr lang="en-US" dirty="0" smtClean="0"/>
              <a:t>help then you forfeit your ownership</a:t>
            </a:r>
            <a:endParaRPr lang="en-US" dirty="0" smtClean="0"/>
          </a:p>
          <a:p>
            <a:r>
              <a:rPr lang="en-US" dirty="0" smtClean="0"/>
              <a:t>All club work is non-commercial</a:t>
            </a:r>
          </a:p>
          <a:p>
            <a:r>
              <a:rPr lang="en-US" dirty="0" smtClean="0"/>
              <a:t>Some of our software has non-commercial licensing. Be aware of which they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7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ENSURE THE COMPUTER IS OFF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and turn key, then pull latch.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current hard drive and install the one you’ll be given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 hard drive cover and start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at the end of the meeting, returning original HDD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ENSURE THAT THE HARD DRIVE COVER IS LOCKED BEFORE YOU LEAVE</a:t>
            </a:r>
          </a:p>
        </p:txBody>
      </p:sp>
    </p:spTree>
    <p:extLst>
      <p:ext uri="{BB962C8B-B14F-4D97-AF65-F5344CB8AC3E}">
        <p14:creationId xmlns:p14="http://schemas.microsoft.com/office/powerpoint/2010/main" val="9732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we’ll be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 smtClean="0"/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Substance </a:t>
            </a:r>
            <a:r>
              <a:rPr lang="en-US" dirty="0" smtClean="0"/>
              <a:t>Painter (Non-commercial/academic)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GitKraken</a:t>
            </a:r>
            <a:r>
              <a:rPr lang="en-US" dirty="0" smtClean="0"/>
              <a:t> (Non-</a:t>
            </a:r>
            <a:r>
              <a:rPr lang="en-US" dirty="0" err="1" smtClean="0"/>
              <a:t>commerical</a:t>
            </a:r>
            <a:r>
              <a:rPr lang="en-US" dirty="0" smtClean="0"/>
              <a:t>/academic)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we’ll be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(http://</a:t>
            </a:r>
            <a:r>
              <a:rPr lang="en-US" dirty="0" smtClean="0"/>
              <a:t>unity3d.com)</a:t>
            </a:r>
            <a:endParaRPr lang="en-US" dirty="0" smtClean="0"/>
          </a:p>
          <a:p>
            <a:r>
              <a:rPr lang="en-US" dirty="0" smtClean="0"/>
              <a:t>Substance </a:t>
            </a:r>
            <a:r>
              <a:rPr lang="en-US" dirty="0"/>
              <a:t>Painter (http://</a:t>
            </a:r>
            <a:r>
              <a:rPr lang="en-US" dirty="0" err="1" smtClean="0"/>
              <a:t>allegorithmic.com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(http://</a:t>
            </a:r>
            <a:r>
              <a:rPr lang="en-US" dirty="0" err="1" smtClean="0"/>
              <a:t>github.com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7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unity3d.com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the account icon in the top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account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49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</TotalTime>
  <Words>303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Tw Cen MT</vt:lpstr>
      <vt:lpstr>Arial</vt:lpstr>
      <vt:lpstr>Circuit</vt:lpstr>
      <vt:lpstr>Welcome to EDCC Game Developer’s Club</vt:lpstr>
      <vt:lpstr>What we’ll be covering today</vt:lpstr>
      <vt:lpstr>Introduction</vt:lpstr>
      <vt:lpstr>What we’ll be doing this quarter (And next)</vt:lpstr>
      <vt:lpstr>Important notes</vt:lpstr>
      <vt:lpstr>Hard drives</vt:lpstr>
      <vt:lpstr>Software we’ll be using</vt:lpstr>
      <vt:lpstr>Accounts we’ll be making</vt:lpstr>
      <vt:lpstr>Unity</vt:lpstr>
      <vt:lpstr>Substance Painter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EDCC Game Developer’s Club</dc:title>
  <dc:creator>Trevor Naze</dc:creator>
  <cp:lastModifiedBy>Trevor Naze</cp:lastModifiedBy>
  <cp:revision>7</cp:revision>
  <dcterms:created xsi:type="dcterms:W3CDTF">2018-01-05T19:15:47Z</dcterms:created>
  <dcterms:modified xsi:type="dcterms:W3CDTF">2018-01-09T19:40:19Z</dcterms:modified>
</cp:coreProperties>
</file>