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7.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8.xml" ContentType="application/vnd.openxmlformats-officedocument.theme+xml"/>
  <Override PartName="/ppt/slideLayouts/slideLayout23.xml" ContentType="application/vnd.openxmlformats-officedocument.presentationml.slideLayout+xml"/>
  <Override PartName="/ppt/theme/theme9.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10.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11.xml" ContentType="application/vnd.openxmlformats-officedocument.theme+xml"/>
  <Override PartName="/ppt/slideLayouts/slideLayout35.xml" ContentType="application/vnd.openxmlformats-officedocument.presentationml.slideLayout+xml"/>
  <Override PartName="/ppt/theme/theme1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13.xml" ContentType="application/vnd.openxmlformats-officedocument.theme+xml"/>
  <Override PartName="/ppt/slideLayouts/slideLayout38.xml" ContentType="application/vnd.openxmlformats-officedocument.presentationml.slideLayout+xml"/>
  <Override PartName="/ppt/theme/theme14.xml" ContentType="application/vnd.openxmlformats-officedocument.theme+xml"/>
  <Override PartName="/ppt/slideLayouts/slideLayout39.xml" ContentType="application/vnd.openxmlformats-officedocument.presentationml.slideLayout+xml"/>
  <Override PartName="/ppt/theme/theme1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16.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17.xml" ContentType="application/vnd.openxmlformats-officedocument.theme+xml"/>
  <Override PartName="/ppt/slideLayouts/slideLayout46.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2" r:id="rId2"/>
    <p:sldMasterId id="2147483677" r:id="rId3"/>
    <p:sldMasterId id="2147483679" r:id="rId4"/>
    <p:sldMasterId id="2147483682" r:id="rId5"/>
    <p:sldMasterId id="2147483684" r:id="rId6"/>
    <p:sldMasterId id="2147483686" r:id="rId7"/>
    <p:sldMasterId id="2147483691" r:id="rId8"/>
    <p:sldMasterId id="2147483694" r:id="rId9"/>
    <p:sldMasterId id="2147483696" r:id="rId10"/>
    <p:sldMasterId id="2147483704" r:id="rId11"/>
    <p:sldMasterId id="2147483709" r:id="rId12"/>
    <p:sldMasterId id="2147483711" r:id="rId13"/>
    <p:sldMasterId id="2147483714" r:id="rId14"/>
    <p:sldMasterId id="2147483716" r:id="rId15"/>
    <p:sldMasterId id="2147483718" r:id="rId16"/>
    <p:sldMasterId id="2147483723" r:id="rId17"/>
    <p:sldMasterId id="2147483726" r:id="rId18"/>
    <p:sldMasterId id="2147483728" r:id="rId19"/>
    <p:sldMasterId id="2147483730" r:id="rId20"/>
    <p:sldMasterId id="2147483731" r:id="rId21"/>
  </p:sldMasterIdLst>
  <p:notesMasterIdLst>
    <p:notesMasterId r:id="rId26"/>
  </p:notesMasterIdLst>
  <p:handoutMasterIdLst>
    <p:handoutMasterId r:id="rId27"/>
  </p:handoutMasterIdLst>
  <p:sldIdLst>
    <p:sldId id="279" r:id="rId22"/>
    <p:sldId id="278" r:id="rId23"/>
    <p:sldId id="280" r:id="rId24"/>
    <p:sldId id="281"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rtlin"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6636"/>
    <a:srgbClr val="106600"/>
    <a:srgbClr val="008000"/>
    <a:srgbClr val="F0F8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80544" autoAdjust="0"/>
  </p:normalViewPr>
  <p:slideViewPr>
    <p:cSldViewPr>
      <p:cViewPr varScale="1">
        <p:scale>
          <a:sx n="102" d="100"/>
          <a:sy n="102" d="100"/>
        </p:scale>
        <p:origin x="2456"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Master" Target="slideMasters/slideMaster2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commentAuthors" Target="commentAuthor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5E23E8C-FA44-4993-A678-63B7AC20CC23}" type="datetimeFigureOut">
              <a:rPr lang="en-US" smtClean="0"/>
              <a:pPr/>
              <a:t>7/29/19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9D2747C0-E24C-47AA-B529-C34075BA0400}" type="slidenum">
              <a:rPr lang="en-US" smtClean="0"/>
              <a:pPr/>
              <a:t>‹#›</a:t>
            </a:fld>
            <a:endParaRPr lang="en-US"/>
          </a:p>
        </p:txBody>
      </p:sp>
    </p:spTree>
    <p:extLst>
      <p:ext uri="{BB962C8B-B14F-4D97-AF65-F5344CB8AC3E}">
        <p14:creationId xmlns:p14="http://schemas.microsoft.com/office/powerpoint/2010/main" val="2019470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F98BB69-19D5-425C-B33D-FC77D5A6EC32}" type="datetimeFigureOut">
              <a:rPr lang="en-US" smtClean="0"/>
              <a:pPr/>
              <a:t>7/29/19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6210A8A-16C0-4562-AD3A-B1BC2569C64A}" type="slidenum">
              <a:rPr lang="en-US" smtClean="0"/>
              <a:pPr/>
              <a:t>‹#›</a:t>
            </a:fld>
            <a:endParaRPr lang="en-US"/>
          </a:p>
        </p:txBody>
      </p:sp>
    </p:spTree>
    <p:extLst>
      <p:ext uri="{BB962C8B-B14F-4D97-AF65-F5344CB8AC3E}">
        <p14:creationId xmlns:p14="http://schemas.microsoft.com/office/powerpoint/2010/main" val="2028897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this work, we present a super resolution method that allows scientists to explore the immense parameter space for ensemble cosmology simulations. Ensemble simulations have become a popular approach for scientists to model the uncertainty of the simulation model and identify proper initial conditions. Analyzing the output of ensemble simulations, however, can be very challenging since it requires a huge amount of storage space for all the data with different simulation conditions. In our method, we choose a small amount of parameter configurations based on the Latin hypercube method and store the results from those configurations at full resolution into a code book. Then for the data generated from the remaining parameter configurations we reduce the data only into statistics signatures. In the post-hoc analysis stage, when the scientists decide to analyze the results from the reduced data, we can reconstruct them into full resolutions using the statistics signatures of the block neighborhood and the code book. Using the Nyx simulation as an example, we show that the quality of the reconstructed data is comparable to the ground truth and the size of the code book constitutes less than 1% of the original data. </a:t>
            </a:r>
          </a:p>
        </p:txBody>
      </p:sp>
      <p:sp>
        <p:nvSpPr>
          <p:cNvPr id="4" name="Slide Number Placeholder 3"/>
          <p:cNvSpPr>
            <a:spLocks noGrp="1"/>
          </p:cNvSpPr>
          <p:nvPr>
            <p:ph type="sldNum" sz="quarter" idx="10"/>
          </p:nvPr>
        </p:nvSpPr>
        <p:spPr/>
        <p:txBody>
          <a:bodyPr/>
          <a:lstStyle/>
          <a:p>
            <a:fld id="{16210A8A-16C0-4562-AD3A-B1BC2569C64A}" type="slidenum">
              <a:rPr lang="en-US" smtClean="0"/>
              <a:pPr/>
              <a:t>1</a:t>
            </a:fld>
            <a:endParaRPr lang="en-US"/>
          </a:p>
        </p:txBody>
      </p:sp>
    </p:spTree>
    <p:extLst>
      <p:ext uri="{BB962C8B-B14F-4D97-AF65-F5344CB8AC3E}">
        <p14:creationId xmlns:p14="http://schemas.microsoft.com/office/powerpoint/2010/main" val="1129703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this work, we show that spatial Gaussian Mixture Models (GMMs) can be effectively used as a reduced data representation for dark matter particles produced by N-body cosmology simulations. The data  in question in our study is unstructured particle positions without any embedded mesh. To separate the particles into different Gaussians, we perform a three dimensional K-D partitioning based on the available storage and quality threshold. Within each KD block, we fit a three dimensional spatial Gaussian Mixtures that can effectively cluster the particles into important cosmology features such as halos and filaments. We use domain specific quality metrics such as power spectrum and halo mass function to evaluate our model. It is shown that at a level of 200 times storage reduction, we are still able to reconstruct the data and achieve a quality level way exceeding the domain scientists’ requirement.  </a:t>
            </a:r>
          </a:p>
        </p:txBody>
      </p:sp>
      <p:sp>
        <p:nvSpPr>
          <p:cNvPr id="4" name="Slide Number Placeholder 3"/>
          <p:cNvSpPr>
            <a:spLocks noGrp="1"/>
          </p:cNvSpPr>
          <p:nvPr>
            <p:ph type="sldNum" sz="quarter" idx="10"/>
          </p:nvPr>
        </p:nvSpPr>
        <p:spPr/>
        <p:txBody>
          <a:bodyPr/>
          <a:lstStyle/>
          <a:p>
            <a:fld id="{16210A8A-16C0-4562-AD3A-B1BC2569C64A}" type="slidenum">
              <a:rPr lang="en-US" smtClean="0"/>
              <a:pPr/>
              <a:t>2</a:t>
            </a:fld>
            <a:endParaRPr lang="en-US"/>
          </a:p>
        </p:txBody>
      </p:sp>
    </p:spTree>
    <p:extLst>
      <p:ext uri="{BB962C8B-B14F-4D97-AF65-F5344CB8AC3E}">
        <p14:creationId xmlns:p14="http://schemas.microsoft.com/office/powerpoint/2010/main" val="380103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a:t>In this work, we develop a deep neural network (DNN) based regressor that allows scientists to explore simulation results from unseen parameters. For ensemble simulations, the computation time and storage space required to run with all possible input parameter combination is prohibitively expensive. However, in order to understand the correctness of the simulation model and measure the uncertainty of the ensemble output, visualizing simulation results from arbitrary parameter configurations is often necessary. To solve the dilemma of not being able to devote enough computation time and storage space but in the mean time allow  visualization and analysis of he simulation model, in this work we develop a DNN based model that can learn from a collection of training visualization images for the purpose of reconstructing visualization images generated from unseen arbitrary simulation parameters. Our DNN based regressor is trained based on the perceptual and GAN losses from images labeled by the simulation parameters. Our results show that it is possible to achieve very high accuracy with a modest amount of training time and data. Our system allows the scientists to freely explore the parameter space of their ensemble simulations with much reduced space and computation time consumption. </a:t>
            </a:r>
          </a:p>
        </p:txBody>
      </p:sp>
      <p:sp>
        <p:nvSpPr>
          <p:cNvPr id="4" name="Slide Number Placeholder 3"/>
          <p:cNvSpPr>
            <a:spLocks noGrp="1"/>
          </p:cNvSpPr>
          <p:nvPr>
            <p:ph type="sldNum" sz="quarter" idx="10"/>
          </p:nvPr>
        </p:nvSpPr>
        <p:spPr/>
        <p:txBody>
          <a:bodyPr/>
          <a:lstStyle/>
          <a:p>
            <a:fld id="{16210A8A-16C0-4562-AD3A-B1BC2569C64A}" type="slidenum">
              <a:rPr lang="en-US" smtClean="0"/>
              <a:pPr/>
              <a:t>3</a:t>
            </a:fld>
            <a:endParaRPr lang="en-US"/>
          </a:p>
        </p:txBody>
      </p:sp>
    </p:spTree>
    <p:extLst>
      <p:ext uri="{BB962C8B-B14F-4D97-AF65-F5344CB8AC3E}">
        <p14:creationId xmlns:p14="http://schemas.microsoft.com/office/powerpoint/2010/main" val="215295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a:t>Although deep neural network (DNN) models have been applied to a wide range of  applications and achieved breakthrough performance in multiple fronts, constructing and tuning a successful DNN model is still a major challenge. One difficulty for deploying a successful DNN is that many existing models are considered black box, that is, the reason for the DNN model to behave the way it is is unknown, and the knowledge learned by the DNN model and its extensibility and generalizability is questionable. We foresee that in order for DNN models to be accepted to a broad range of scientific community and produce trustable outcomes, one should be able to easily interpret the output of the models and diagnose the underlying problems when the models misbehave.  Toward this need, This project takes a visual analytics approach to interpret and diagnose deep learning models. Currently focused on three major directions of DNN applications – Generative Adversarial Networks (GAN), Reinforce Learning based Deep Q Networks (DQN), and Knowledge distillation for image classification. We employ both model-agnostic and model-specific approaches to tackle our problems and show that visual analytics approaches play a crucial role in explaining modern DNN models. </a:t>
            </a:r>
          </a:p>
        </p:txBody>
      </p:sp>
      <p:sp>
        <p:nvSpPr>
          <p:cNvPr id="4" name="Slide Number Placeholder 3"/>
          <p:cNvSpPr>
            <a:spLocks noGrp="1"/>
          </p:cNvSpPr>
          <p:nvPr>
            <p:ph type="sldNum" sz="quarter" idx="10"/>
          </p:nvPr>
        </p:nvSpPr>
        <p:spPr/>
        <p:txBody>
          <a:bodyPr/>
          <a:lstStyle/>
          <a:p>
            <a:fld id="{16210A8A-16C0-4562-AD3A-B1BC2569C64A}" type="slidenum">
              <a:rPr lang="en-US" smtClean="0"/>
              <a:pPr/>
              <a:t>4</a:t>
            </a:fld>
            <a:endParaRPr lang="en-US"/>
          </a:p>
        </p:txBody>
      </p:sp>
    </p:spTree>
    <p:extLst>
      <p:ext uri="{BB962C8B-B14F-4D97-AF65-F5344CB8AC3E}">
        <p14:creationId xmlns:p14="http://schemas.microsoft.com/office/powerpoint/2010/main" val="21267347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2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2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169" tIns="45587" rIns="91169" bIns="45587" anchor="ctr"/>
          <a:lstStyle/>
          <a:p>
            <a:pPr algn="ctr" fontAlgn="auto">
              <a:spcBef>
                <a:spcPts val="0"/>
              </a:spcBef>
              <a:spcAft>
                <a:spcPts val="0"/>
              </a:spcAft>
              <a:defRPr/>
            </a:pPr>
            <a:endParaRPr lang="en-US" dirty="0"/>
          </a:p>
        </p:txBody>
      </p:sp>
      <p:pic>
        <p:nvPicPr>
          <p:cNvPr id="5" name="Picture 8" descr="horizontal-logo-green-text.jpg"/>
          <p:cNvPicPr>
            <a:picLocks noChangeAspect="1"/>
          </p:cNvPicPr>
          <p:nvPr/>
        </p:nvPicPr>
        <p:blipFill>
          <a:blip r:embed="rId3" cstate="print"/>
          <a:srcRect/>
          <a:stretch>
            <a:fillRect/>
          </a:stretch>
        </p:blipFill>
        <p:spPr bwMode="auto">
          <a:xfrm>
            <a:off x="1905000" y="304820"/>
            <a:ext cx="5334000" cy="892175"/>
          </a:xfrm>
          <a:prstGeom prst="rect">
            <a:avLst/>
          </a:prstGeom>
          <a:noFill/>
          <a:ln w="9525">
            <a:noFill/>
            <a:miter lim="800000"/>
            <a:headEnd/>
            <a:tailEnd/>
          </a:ln>
        </p:spPr>
      </p:pic>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itchFamily="34" charset="0"/>
                <a:cs typeface="Arial" pitchFamily="34" charset="0"/>
              </a:defRPr>
            </a:lvl1pPr>
            <a:lvl2pPr marL="455855" indent="0" algn="ctr">
              <a:buNone/>
              <a:defRPr>
                <a:solidFill>
                  <a:schemeClr val="tx1">
                    <a:tint val="75000"/>
                  </a:schemeClr>
                </a:solidFill>
              </a:defRPr>
            </a:lvl2pPr>
            <a:lvl3pPr marL="911711" indent="0" algn="ctr">
              <a:buNone/>
              <a:defRPr>
                <a:solidFill>
                  <a:schemeClr val="tx1">
                    <a:tint val="75000"/>
                  </a:schemeClr>
                </a:solidFill>
              </a:defRPr>
            </a:lvl3pPr>
            <a:lvl4pPr marL="1367560" indent="0" algn="ctr">
              <a:buNone/>
              <a:defRPr>
                <a:solidFill>
                  <a:schemeClr val="tx1">
                    <a:tint val="75000"/>
                  </a:schemeClr>
                </a:solidFill>
              </a:defRPr>
            </a:lvl4pPr>
            <a:lvl5pPr marL="1823420" indent="0" algn="ctr">
              <a:buNone/>
              <a:defRPr>
                <a:solidFill>
                  <a:schemeClr val="tx1">
                    <a:tint val="75000"/>
                  </a:schemeClr>
                </a:solidFill>
              </a:defRPr>
            </a:lvl5pPr>
            <a:lvl6pPr marL="2279273" indent="0" algn="ctr">
              <a:buNone/>
              <a:defRPr>
                <a:solidFill>
                  <a:schemeClr val="tx1">
                    <a:tint val="75000"/>
                  </a:schemeClr>
                </a:solidFill>
              </a:defRPr>
            </a:lvl6pPr>
            <a:lvl7pPr marL="2735129" indent="0" algn="ctr">
              <a:buNone/>
              <a:defRPr>
                <a:solidFill>
                  <a:schemeClr val="tx1">
                    <a:tint val="75000"/>
                  </a:schemeClr>
                </a:solidFill>
              </a:defRPr>
            </a:lvl7pPr>
            <a:lvl8pPr marL="3190987" indent="0" algn="ctr">
              <a:buNone/>
              <a:defRPr>
                <a:solidFill>
                  <a:schemeClr val="tx1">
                    <a:tint val="75000"/>
                  </a:schemeClr>
                </a:solidFill>
              </a:defRPr>
            </a:lvl8pPr>
            <a:lvl9pPr marL="3646842" indent="0" algn="ctr">
              <a:buNone/>
              <a:defRPr>
                <a:solidFill>
                  <a:schemeClr val="tx1">
                    <a:tint val="75000"/>
                  </a:schemeClr>
                </a:solidFill>
              </a:defRPr>
            </a:lvl9pPr>
          </a:lstStyle>
          <a:p>
            <a:r>
              <a:rPr lang="en-US"/>
              <a:t>Click to edit Master subtitle style</a:t>
            </a:r>
            <a:endParaRPr lang="en-US" dirty="0"/>
          </a:p>
        </p:txBody>
      </p:sp>
      <p:sp>
        <p:nvSpPr>
          <p:cNvPr id="10" name="Title 6"/>
          <p:cNvSpPr>
            <a:spLocks noGrp="1"/>
          </p:cNvSpPr>
          <p:nvPr>
            <p:ph type="title"/>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a:t>Click to edit Master title style</a:t>
            </a: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5CD1E85B-7BF8-4BD7-AC1E-4E995D3832E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a:t>Click to edit Master title style</a:t>
            </a:r>
            <a:endParaRPr lang="en-US" dirty="0"/>
          </a:p>
        </p:txBody>
      </p:sp>
      <p:sp>
        <p:nvSpPr>
          <p:cNvPr id="4" name="Footer Placeholder 10"/>
          <p:cNvSpPr>
            <a:spLocks noGrp="1"/>
          </p:cNvSpPr>
          <p:nvPr>
            <p:ph type="ftr" sz="quarter" idx="10"/>
          </p:nvPr>
        </p:nvSpPr>
        <p:spPr>
          <a:xfrm>
            <a:off x="3200400" y="6356350"/>
            <a:ext cx="5257800" cy="365125"/>
          </a:xfrm>
          <a:prstGeom prst="rect">
            <a:avLst/>
          </a:prstGeom>
        </p:spPr>
        <p:txBody>
          <a:bodyPr lIns="91365" tIns="45683" rIns="91365" bIns="45683"/>
          <a:lstStyle>
            <a:lvl1pPr algn="r">
              <a:defRPr b="0">
                <a:solidFill>
                  <a:srgbClr val="146737"/>
                </a:solidFill>
              </a:defRPr>
            </a:lvl1pPr>
          </a:lstStyle>
          <a:p>
            <a:pPr>
              <a:defRPr/>
            </a:pPr>
            <a:endParaRPr lang="en-US"/>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371BFFFE-0D05-4D66-940B-5D906D67495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894C652A-1437-4DEE-BE20-1D8E4CBD3D7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eaLnBrk="0" hangingPunct="0">
              <a:defRPr/>
            </a:lvl1pPr>
          </a:lstStyle>
          <a:p>
            <a:pPr>
              <a:defRPr/>
            </a:pPr>
            <a:fld id="{538BCC3B-A37C-4951-BD7F-ADEEE304072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a:t>Click to edit Master title style</a:t>
            </a:r>
            <a:endParaRPr lang="en-US" dirty="0"/>
          </a:p>
        </p:txBody>
      </p:sp>
      <p:sp>
        <p:nvSpPr>
          <p:cNvPr id="4" name="Footer Placeholder 10"/>
          <p:cNvSpPr>
            <a:spLocks noGrp="1"/>
          </p:cNvSpPr>
          <p:nvPr>
            <p:ph type="ftr" sz="quarter" idx="10"/>
          </p:nvPr>
        </p:nvSpPr>
        <p:spPr>
          <a:xfrm>
            <a:off x="3200400" y="6356350"/>
            <a:ext cx="5257800" cy="365125"/>
          </a:xfrm>
        </p:spPr>
        <p:txBody>
          <a:bodyPr/>
          <a:lstStyle>
            <a:lvl1pPr algn="ctr">
              <a:defRPr b="0">
                <a:solidFill>
                  <a:srgbClr val="146737"/>
                </a:solidFill>
              </a:defRPr>
            </a:lvl1pPr>
          </a:lstStyle>
          <a:p>
            <a:pPr>
              <a:defRPr/>
            </a:pPr>
            <a:r>
              <a:rPr lang="en-US"/>
              <a:t>http://www.science.doe.gov/bes/</a:t>
            </a:r>
            <a:endParaRPr lang="en-US" b="1">
              <a:latin typeface="TimesNewRomanPSMT"/>
            </a:endParaRPr>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81FEFC3E-B1CF-4B09-AD96-BF17A7EADA25}"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5" name="Slide Number Placeholder 5"/>
          <p:cNvSpPr>
            <a:spLocks noGrp="1"/>
          </p:cNvSpPr>
          <p:nvPr>
            <p:ph type="sldNum" sz="quarter" idx="11"/>
          </p:nvPr>
        </p:nvSpPr>
        <p:spPr/>
        <p:txBody>
          <a:bodyPr/>
          <a:lstStyle>
            <a:lvl1pPr>
              <a:defRPr/>
            </a:lvl1pPr>
          </a:lstStyle>
          <a:p>
            <a:pPr>
              <a:defRPr/>
            </a:pPr>
            <a:fld id="{970AA921-4423-419F-989D-ABD5BD36FEB1}"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a:t>Office of Science FY 2011 Budget</a:t>
            </a:r>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pPr>
                <a:defRPr/>
              </a:pPr>
              <a:t>‹#›</a:t>
            </a:fld>
            <a:endParaRPr lang="en-US" b="0" u="non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a:t>Click to edit Master title style</a:t>
            </a:r>
            <a:endParaRPr lang="en-US" dirty="0"/>
          </a:p>
        </p:txBody>
      </p:sp>
      <p:sp>
        <p:nvSpPr>
          <p:cNvPr id="4" name="Footer Placeholder 10"/>
          <p:cNvSpPr>
            <a:spLocks noGrp="1"/>
          </p:cNvSpPr>
          <p:nvPr>
            <p:ph type="ftr" sz="quarter" idx="10"/>
          </p:nvPr>
        </p:nvSpPr>
        <p:spPr>
          <a:xfrm>
            <a:off x="3200400" y="6356350"/>
            <a:ext cx="5257800" cy="365125"/>
          </a:xfrm>
        </p:spPr>
        <p:txBody>
          <a:bodyPr/>
          <a:lstStyle>
            <a:lvl1pPr algn="r">
              <a:defRPr b="0">
                <a:solidFill>
                  <a:srgbClr val="146737"/>
                </a:solidFill>
              </a:defRPr>
            </a:lvl1pPr>
          </a:lstStyle>
          <a:p>
            <a:pPr>
              <a:defRPr/>
            </a:pPr>
            <a:endParaRPr lang="en-US"/>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46618C00-16D3-4AB7-B129-48D8D5EFEFA5}"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a:t>Office of Science FY 2011 Budget</a:t>
            </a:r>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pPr>
                <a:defRPr/>
              </a:pPr>
              <a:t>‹#›</a:t>
            </a:fld>
            <a:endParaRPr lang="en-US" b="0" u="non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4" name="Footer Placeholder 4"/>
          <p:cNvSpPr>
            <a:spLocks noGrp="1"/>
          </p:cNvSpPr>
          <p:nvPr>
            <p:ph type="ftr" sz="quarter" idx="10"/>
          </p:nvPr>
        </p:nvSpPr>
        <p:spPr/>
        <p:txBody>
          <a:bodyPr/>
          <a:lstStyle>
            <a:lvl1pPr>
              <a:defRPr/>
            </a:lvl1pPr>
          </a:lstStyle>
          <a:p>
            <a:pPr>
              <a:defRPr/>
            </a:pPr>
            <a:r>
              <a:rPr lang="en-US"/>
              <a:t>Office of Science FY 2011 Budget</a:t>
            </a:r>
          </a:p>
        </p:txBody>
      </p:sp>
      <p:sp>
        <p:nvSpPr>
          <p:cNvPr id="5" name="Slide Number Placeholder 5"/>
          <p:cNvSpPr>
            <a:spLocks noGrp="1"/>
          </p:cNvSpPr>
          <p:nvPr>
            <p:ph type="sldNum" sz="quarter" idx="11"/>
          </p:nvPr>
        </p:nvSpPr>
        <p:spPr/>
        <p:txBody>
          <a:bodyPr/>
          <a:lstStyle>
            <a:lvl1pPr>
              <a:defRPr/>
            </a:lvl1pPr>
          </a:lstStyle>
          <a:p>
            <a:pPr>
              <a:defRPr/>
            </a:pPr>
            <a:fld id="{BF19FEA1-DB86-4801-A37E-E46E248BDA2F}"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a:t>Click to edit Master title style</a:t>
            </a:r>
            <a:endParaRPr lang="en-US" dirty="0"/>
          </a:p>
        </p:txBody>
      </p:sp>
      <p:sp>
        <p:nvSpPr>
          <p:cNvPr id="3" name="Footer Placeholder 10"/>
          <p:cNvSpPr>
            <a:spLocks noGrp="1"/>
          </p:cNvSpPr>
          <p:nvPr>
            <p:ph type="ftr" sz="quarter" idx="10"/>
          </p:nvPr>
        </p:nvSpPr>
        <p:spPr>
          <a:xfrm>
            <a:off x="3200400" y="6356350"/>
            <a:ext cx="5257800" cy="365125"/>
          </a:xfrm>
        </p:spPr>
        <p:txBody>
          <a:bodyPr/>
          <a:lstStyle>
            <a:lvl1pPr algn="ctr">
              <a:defRPr sz="1800" b="0">
                <a:solidFill>
                  <a:srgbClr val="146737"/>
                </a:solidFill>
              </a:defRPr>
            </a:lvl1pPr>
          </a:lstStyle>
          <a:p>
            <a:pPr>
              <a:defRPr/>
            </a:pPr>
            <a:r>
              <a:rPr lang="en-US"/>
              <a:t>http://www.science.doe.gov/bes/</a:t>
            </a:r>
            <a:endParaRPr lang="en-US" b="1">
              <a:latin typeface="TimesNewRomanPSMT"/>
            </a:endParaRPr>
          </a:p>
        </p:txBody>
      </p:sp>
      <p:sp>
        <p:nvSpPr>
          <p:cNvPr id="4"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7EF7118B-8DA2-41CF-B260-A3484F13D48C}"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5" name="Slide Number Placeholder 5"/>
          <p:cNvSpPr>
            <a:spLocks noGrp="1"/>
          </p:cNvSpPr>
          <p:nvPr>
            <p:ph type="sldNum" sz="quarter" idx="11"/>
          </p:nvPr>
        </p:nvSpPr>
        <p:spPr/>
        <p:txBody>
          <a:bodyPr/>
          <a:lstStyle>
            <a:lvl1pPr>
              <a:defRPr/>
            </a:lvl1pPr>
          </a:lstStyle>
          <a:p>
            <a:pPr>
              <a:defRPr/>
            </a:pPr>
            <a:fld id="{21722FF3-B2FF-4B9D-A1FC-2641F0BD8CF1}"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6600" y="275333"/>
            <a:ext cx="823081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6596" y="1599910"/>
            <a:ext cx="4042833" cy="45258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4574" y="1599910"/>
            <a:ext cx="4042833" cy="45258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D3FA2B4D-A9D7-4935-A3AF-CDF720EF8559}"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5" name="Slide Number Placeholder 5"/>
          <p:cNvSpPr>
            <a:spLocks noGrp="1"/>
          </p:cNvSpPr>
          <p:nvPr>
            <p:ph type="sldNum" sz="quarter" idx="11"/>
          </p:nvPr>
        </p:nvSpPr>
        <p:spPr/>
        <p:txBody>
          <a:bodyPr/>
          <a:lstStyle>
            <a:lvl1pPr>
              <a:defRPr/>
            </a:lvl1pPr>
          </a:lstStyle>
          <a:p>
            <a:pPr>
              <a:defRPr/>
            </a:pPr>
            <a:fld id="{21722FF3-B2FF-4B9D-A1FC-2641F0BD8CF1}"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a:t>Office of Science FY 2011 Budget</a:t>
            </a:r>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pPr>
                <a:defRPr/>
              </a:pPr>
              <a:t>‹#›</a:t>
            </a:fld>
            <a:endParaRPr lang="en-US" b="0" u="none"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169" tIns="45587" rIns="91169" bIns="45587" anchor="ctr"/>
          <a:lstStyle/>
          <a:p>
            <a:pPr algn="ctr" fontAlgn="auto">
              <a:spcBef>
                <a:spcPts val="0"/>
              </a:spcBef>
              <a:spcAft>
                <a:spcPts val="0"/>
              </a:spcAft>
              <a:defRPr/>
            </a:pPr>
            <a:endParaRPr lang="en-US" dirty="0"/>
          </a:p>
        </p:txBody>
      </p:sp>
      <p:pic>
        <p:nvPicPr>
          <p:cNvPr id="5" name="Picture 8" descr="horizontal-logo-green-text.jpg"/>
          <p:cNvPicPr>
            <a:picLocks noChangeAspect="1"/>
          </p:cNvPicPr>
          <p:nvPr/>
        </p:nvPicPr>
        <p:blipFill>
          <a:blip r:embed="rId3" cstate="print"/>
          <a:srcRect/>
          <a:stretch>
            <a:fillRect/>
          </a:stretch>
        </p:blipFill>
        <p:spPr bwMode="auto">
          <a:xfrm>
            <a:off x="1905000" y="304820"/>
            <a:ext cx="5334000" cy="892175"/>
          </a:xfrm>
          <a:prstGeom prst="rect">
            <a:avLst/>
          </a:prstGeom>
          <a:noFill/>
          <a:ln w="9525">
            <a:noFill/>
            <a:miter lim="800000"/>
            <a:headEnd/>
            <a:tailEnd/>
          </a:ln>
        </p:spPr>
      </p:pic>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itchFamily="34" charset="0"/>
                <a:cs typeface="Arial" pitchFamily="34" charset="0"/>
              </a:defRPr>
            </a:lvl1pPr>
            <a:lvl2pPr marL="455855" indent="0" algn="ctr">
              <a:buNone/>
              <a:defRPr>
                <a:solidFill>
                  <a:schemeClr val="tx1">
                    <a:tint val="75000"/>
                  </a:schemeClr>
                </a:solidFill>
              </a:defRPr>
            </a:lvl2pPr>
            <a:lvl3pPr marL="911711" indent="0" algn="ctr">
              <a:buNone/>
              <a:defRPr>
                <a:solidFill>
                  <a:schemeClr val="tx1">
                    <a:tint val="75000"/>
                  </a:schemeClr>
                </a:solidFill>
              </a:defRPr>
            </a:lvl3pPr>
            <a:lvl4pPr marL="1367560" indent="0" algn="ctr">
              <a:buNone/>
              <a:defRPr>
                <a:solidFill>
                  <a:schemeClr val="tx1">
                    <a:tint val="75000"/>
                  </a:schemeClr>
                </a:solidFill>
              </a:defRPr>
            </a:lvl4pPr>
            <a:lvl5pPr marL="1823420" indent="0" algn="ctr">
              <a:buNone/>
              <a:defRPr>
                <a:solidFill>
                  <a:schemeClr val="tx1">
                    <a:tint val="75000"/>
                  </a:schemeClr>
                </a:solidFill>
              </a:defRPr>
            </a:lvl5pPr>
            <a:lvl6pPr marL="2279273" indent="0" algn="ctr">
              <a:buNone/>
              <a:defRPr>
                <a:solidFill>
                  <a:schemeClr val="tx1">
                    <a:tint val="75000"/>
                  </a:schemeClr>
                </a:solidFill>
              </a:defRPr>
            </a:lvl6pPr>
            <a:lvl7pPr marL="2735129" indent="0" algn="ctr">
              <a:buNone/>
              <a:defRPr>
                <a:solidFill>
                  <a:schemeClr val="tx1">
                    <a:tint val="75000"/>
                  </a:schemeClr>
                </a:solidFill>
              </a:defRPr>
            </a:lvl7pPr>
            <a:lvl8pPr marL="3190987" indent="0" algn="ctr">
              <a:buNone/>
              <a:defRPr>
                <a:solidFill>
                  <a:schemeClr val="tx1">
                    <a:tint val="75000"/>
                  </a:schemeClr>
                </a:solidFill>
              </a:defRPr>
            </a:lvl8pPr>
            <a:lvl9pPr marL="3646842" indent="0" algn="ctr">
              <a:buNone/>
              <a:defRPr>
                <a:solidFill>
                  <a:schemeClr val="tx1">
                    <a:tint val="75000"/>
                  </a:schemeClr>
                </a:solidFill>
              </a:defRPr>
            </a:lvl9pPr>
          </a:lstStyle>
          <a:p>
            <a:r>
              <a:rPr lang="en-US"/>
              <a:t>Click to edit Master subtitle style</a:t>
            </a:r>
            <a:endParaRPr lang="en-US" dirty="0"/>
          </a:p>
        </p:txBody>
      </p:sp>
      <p:sp>
        <p:nvSpPr>
          <p:cNvPr id="10" name="Title 6"/>
          <p:cNvSpPr>
            <a:spLocks noGrp="1"/>
          </p:cNvSpPr>
          <p:nvPr>
            <p:ph type="title"/>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a:t>Click to edit Master title style</a:t>
            </a: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5CD1E85B-7BF8-4BD7-AC1E-4E995D3832E0}" type="slidenum">
              <a:rPr lang="en-US" smtClean="0"/>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5" name="Slide Number Placeholder 5"/>
          <p:cNvSpPr>
            <a:spLocks noGrp="1"/>
          </p:cNvSpPr>
          <p:nvPr>
            <p:ph type="sldNum" sz="quarter" idx="11"/>
          </p:nvPr>
        </p:nvSpPr>
        <p:spPr/>
        <p:txBody>
          <a:bodyPr/>
          <a:lstStyle>
            <a:lvl1pPr>
              <a:defRPr/>
            </a:lvl1pPr>
          </a:lstStyle>
          <a:p>
            <a:pPr>
              <a:defRPr/>
            </a:pPr>
            <a:fld id="{21722FF3-B2FF-4B9D-A1FC-2641F0BD8CF1}"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D3FA2B4D-A9D7-4935-A3AF-CDF720EF8559}" type="slidenum">
              <a:rPr lang="en-US" smtClean="0"/>
              <a:pPr/>
              <a:t>‹#›</a:t>
            </a:fld>
            <a:endParaRPr lang="en-US"/>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6610" y="275347"/>
            <a:ext cx="8230810" cy="585043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1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1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lIns="91301" tIns="45652" rIns="91301" bIns="45652"/>
          <a:lstStyle/>
          <a:p>
            <a:fld id="{962462C6-2360-4477-A776-64E82B86702C}" type="datetimeFigureOut">
              <a:rPr lang="en-US" smtClean="0"/>
              <a:pPr/>
              <a:t>7/29/19</a:t>
            </a:fld>
            <a:endParaRPr lang="en-US"/>
          </a:p>
        </p:txBody>
      </p:sp>
      <p:sp>
        <p:nvSpPr>
          <p:cNvPr id="6" name="Footer Placeholder 5"/>
          <p:cNvSpPr>
            <a:spLocks noGrp="1"/>
          </p:cNvSpPr>
          <p:nvPr>
            <p:ph type="ftr" sz="quarter" idx="11"/>
          </p:nvPr>
        </p:nvSpPr>
        <p:spPr>
          <a:xfrm>
            <a:off x="3124200" y="6356350"/>
            <a:ext cx="5334000" cy="365125"/>
          </a:xfrm>
          <a:prstGeom prst="rect">
            <a:avLst/>
          </a:prstGeom>
        </p:spPr>
        <p:txBody>
          <a:bodyPr lIns="91301" tIns="45652" rIns="91301" bIns="45652"/>
          <a:lstStyle/>
          <a:p>
            <a:endParaRPr lang="en-US"/>
          </a:p>
        </p:txBody>
      </p:sp>
      <p:sp>
        <p:nvSpPr>
          <p:cNvPr id="7" name="Slide Number Placeholder 6"/>
          <p:cNvSpPr>
            <a:spLocks noGrp="1"/>
          </p:cNvSpPr>
          <p:nvPr>
            <p:ph type="sldNum" sz="quarter" idx="12"/>
          </p:nvPr>
        </p:nvSpPr>
        <p:spPr/>
        <p:txBody>
          <a:bodyPr/>
          <a:lstStyle/>
          <a:p>
            <a:fld id="{DBC4AD6B-B989-4DFB-8FCF-33FA26020156}" type="slidenum">
              <a:rPr lang="en-US" smtClean="0"/>
              <a:pPr/>
              <a:t>‹#›</a:t>
            </a:fld>
            <a:endParaRPr lang="en-US"/>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506" indent="0">
              <a:buNone/>
              <a:defRPr sz="2000" b="1"/>
            </a:lvl2pPr>
            <a:lvl3pPr marL="913010" indent="0">
              <a:buNone/>
              <a:defRPr sz="1800" b="1"/>
            </a:lvl3pPr>
            <a:lvl4pPr marL="1369517" indent="0">
              <a:buNone/>
              <a:defRPr sz="1600" b="1"/>
            </a:lvl4pPr>
            <a:lvl5pPr marL="1826021" indent="0">
              <a:buNone/>
              <a:defRPr sz="1600" b="1"/>
            </a:lvl5pPr>
            <a:lvl6pPr marL="2282529" indent="0">
              <a:buNone/>
              <a:defRPr sz="1600" b="1"/>
            </a:lvl6pPr>
            <a:lvl7pPr marL="2739032" indent="0">
              <a:buNone/>
              <a:defRPr sz="1600" b="1"/>
            </a:lvl7pPr>
            <a:lvl8pPr marL="3195539" indent="0">
              <a:buNone/>
              <a:defRPr sz="1600" b="1"/>
            </a:lvl8pPr>
            <a:lvl9pPr marL="365204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8" y="1535113"/>
            <a:ext cx="4041775" cy="639762"/>
          </a:xfrm>
        </p:spPr>
        <p:txBody>
          <a:bodyPr anchor="b"/>
          <a:lstStyle>
            <a:lvl1pPr marL="0" indent="0">
              <a:buNone/>
              <a:defRPr sz="2400" b="1"/>
            </a:lvl1pPr>
            <a:lvl2pPr marL="456506" indent="0">
              <a:buNone/>
              <a:defRPr sz="2000" b="1"/>
            </a:lvl2pPr>
            <a:lvl3pPr marL="913010" indent="0">
              <a:buNone/>
              <a:defRPr sz="1800" b="1"/>
            </a:lvl3pPr>
            <a:lvl4pPr marL="1369517" indent="0">
              <a:buNone/>
              <a:defRPr sz="1600" b="1"/>
            </a:lvl4pPr>
            <a:lvl5pPr marL="1826021" indent="0">
              <a:buNone/>
              <a:defRPr sz="1600" b="1"/>
            </a:lvl5pPr>
            <a:lvl6pPr marL="2282529" indent="0">
              <a:buNone/>
              <a:defRPr sz="1600" b="1"/>
            </a:lvl6pPr>
            <a:lvl7pPr marL="2739032" indent="0">
              <a:buNone/>
              <a:defRPr sz="1600" b="1"/>
            </a:lvl7pPr>
            <a:lvl8pPr marL="3195539" indent="0">
              <a:buNone/>
              <a:defRPr sz="1600" b="1"/>
            </a:lvl8pPr>
            <a:lvl9pPr marL="365204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lIns="91301" tIns="45652" rIns="91301" bIns="45652"/>
          <a:lstStyle/>
          <a:p>
            <a:fld id="{962462C6-2360-4477-A776-64E82B86702C}" type="datetimeFigureOut">
              <a:rPr lang="en-US" smtClean="0"/>
              <a:pPr/>
              <a:t>7/29/19</a:t>
            </a:fld>
            <a:endParaRPr lang="en-US"/>
          </a:p>
        </p:txBody>
      </p:sp>
      <p:sp>
        <p:nvSpPr>
          <p:cNvPr id="8" name="Footer Placeholder 7"/>
          <p:cNvSpPr>
            <a:spLocks noGrp="1"/>
          </p:cNvSpPr>
          <p:nvPr>
            <p:ph type="ftr" sz="quarter" idx="11"/>
          </p:nvPr>
        </p:nvSpPr>
        <p:spPr>
          <a:xfrm>
            <a:off x="3124200" y="6356350"/>
            <a:ext cx="5334000" cy="365125"/>
          </a:xfrm>
          <a:prstGeom prst="rect">
            <a:avLst/>
          </a:prstGeom>
        </p:spPr>
        <p:txBody>
          <a:bodyPr lIns="91301" tIns="45652" rIns="91301" bIns="45652"/>
          <a:lstStyle/>
          <a:p>
            <a:endParaRPr lang="en-US"/>
          </a:p>
        </p:txBody>
      </p:sp>
      <p:sp>
        <p:nvSpPr>
          <p:cNvPr id="9" name="Slide Number Placeholder 8"/>
          <p:cNvSpPr>
            <a:spLocks noGrp="1"/>
          </p:cNvSpPr>
          <p:nvPr>
            <p:ph type="sldNum" sz="quarter" idx="12"/>
          </p:nvPr>
        </p:nvSpPr>
        <p:spPr/>
        <p:txBody>
          <a:bodyPr/>
          <a:lstStyle/>
          <a:p>
            <a:fld id="{DBC4AD6B-B989-4DFB-8FCF-33FA26020156}" type="slidenum">
              <a:rPr lang="en-US" smtClean="0"/>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D3FA2B4D-A9D7-4935-A3AF-CDF720EF8559}" type="slidenum">
              <a:rPr lang="en-US"/>
              <a:pPr/>
              <a:t>‹#›</a:t>
            </a:fld>
            <a:endParaRPr lang="en-US"/>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53340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413750" y="6351588"/>
            <a:ext cx="381000" cy="365125"/>
          </a:xfrm>
          <a:prstGeom prst="rect">
            <a:avLst/>
          </a:prstGeom>
        </p:spPr>
        <p:txBody>
          <a:bodyPr/>
          <a:lstStyle/>
          <a:p>
            <a:fld id="{68F455FD-F83C-4433-AE11-4D89943CC4D6}"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169" tIns="45587" rIns="91169" bIns="45587" anchor="ctr"/>
          <a:lstStyle/>
          <a:p>
            <a:pPr algn="ctr" fontAlgn="auto">
              <a:spcBef>
                <a:spcPts val="0"/>
              </a:spcBef>
              <a:spcAft>
                <a:spcPts val="0"/>
              </a:spcAft>
              <a:defRPr/>
            </a:pPr>
            <a:endParaRPr lang="en-US" dirty="0">
              <a:solidFill>
                <a:prstClr val="white"/>
              </a:solidFill>
            </a:endParaRPr>
          </a:p>
        </p:txBody>
      </p:sp>
      <p:pic>
        <p:nvPicPr>
          <p:cNvPr id="5" name="Picture 8" descr="horizontal-logo-green-text.jpg"/>
          <p:cNvPicPr>
            <a:picLocks noChangeAspect="1"/>
          </p:cNvPicPr>
          <p:nvPr userDrawn="1"/>
        </p:nvPicPr>
        <p:blipFill>
          <a:blip r:embed="rId3" cstate="print"/>
          <a:srcRect/>
          <a:stretch>
            <a:fillRect/>
          </a:stretch>
        </p:blipFill>
        <p:spPr bwMode="auto">
          <a:xfrm>
            <a:off x="1905000" y="304800"/>
            <a:ext cx="5334000" cy="892175"/>
          </a:xfrm>
          <a:prstGeom prst="rect">
            <a:avLst/>
          </a:prstGeom>
          <a:noFill/>
          <a:ln w="9525">
            <a:noFill/>
            <a:miter lim="800000"/>
            <a:headEnd/>
            <a:tailEnd/>
          </a:ln>
        </p:spPr>
      </p:pic>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itchFamily="34" charset="0"/>
                <a:cs typeface="Arial" pitchFamily="34" charset="0"/>
              </a:defRPr>
            </a:lvl1pPr>
            <a:lvl2pPr marL="455855" indent="0" algn="ctr">
              <a:buNone/>
              <a:defRPr>
                <a:solidFill>
                  <a:schemeClr val="tx1">
                    <a:tint val="75000"/>
                  </a:schemeClr>
                </a:solidFill>
              </a:defRPr>
            </a:lvl2pPr>
            <a:lvl3pPr marL="911711" indent="0" algn="ctr">
              <a:buNone/>
              <a:defRPr>
                <a:solidFill>
                  <a:schemeClr val="tx1">
                    <a:tint val="75000"/>
                  </a:schemeClr>
                </a:solidFill>
              </a:defRPr>
            </a:lvl3pPr>
            <a:lvl4pPr marL="1367560" indent="0" algn="ctr">
              <a:buNone/>
              <a:defRPr>
                <a:solidFill>
                  <a:schemeClr val="tx1">
                    <a:tint val="75000"/>
                  </a:schemeClr>
                </a:solidFill>
              </a:defRPr>
            </a:lvl4pPr>
            <a:lvl5pPr marL="1823420" indent="0" algn="ctr">
              <a:buNone/>
              <a:defRPr>
                <a:solidFill>
                  <a:schemeClr val="tx1">
                    <a:tint val="75000"/>
                  </a:schemeClr>
                </a:solidFill>
              </a:defRPr>
            </a:lvl5pPr>
            <a:lvl6pPr marL="2279273" indent="0" algn="ctr">
              <a:buNone/>
              <a:defRPr>
                <a:solidFill>
                  <a:schemeClr val="tx1">
                    <a:tint val="75000"/>
                  </a:schemeClr>
                </a:solidFill>
              </a:defRPr>
            </a:lvl6pPr>
            <a:lvl7pPr marL="2735129" indent="0" algn="ctr">
              <a:buNone/>
              <a:defRPr>
                <a:solidFill>
                  <a:schemeClr val="tx1">
                    <a:tint val="75000"/>
                  </a:schemeClr>
                </a:solidFill>
              </a:defRPr>
            </a:lvl7pPr>
            <a:lvl8pPr marL="3190987" indent="0" algn="ctr">
              <a:buNone/>
              <a:defRPr>
                <a:solidFill>
                  <a:schemeClr val="tx1">
                    <a:tint val="75000"/>
                  </a:schemeClr>
                </a:solidFill>
              </a:defRPr>
            </a:lvl8pPr>
            <a:lvl9pPr marL="3646842" indent="0" algn="ctr">
              <a:buNone/>
              <a:defRPr>
                <a:solidFill>
                  <a:schemeClr val="tx1">
                    <a:tint val="75000"/>
                  </a:schemeClr>
                </a:solidFill>
              </a:defRPr>
            </a:lvl9pPr>
          </a:lstStyle>
          <a:p>
            <a:r>
              <a:rPr lang="en-US"/>
              <a:t>Click to edit Master subtitle style</a:t>
            </a:r>
            <a:endParaRPr lang="en-US" dirty="0"/>
          </a:p>
        </p:txBody>
      </p:sp>
      <p:sp>
        <p:nvSpPr>
          <p:cNvPr id="10" name="Title 6"/>
          <p:cNvSpPr>
            <a:spLocks noGrp="1"/>
          </p:cNvSpPr>
          <p:nvPr>
            <p:ph type="title"/>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a:t>Click to edit Master title style</a:t>
            </a:r>
            <a:endParaRPr lang="en-US" dirty="0"/>
          </a:p>
        </p:txBody>
      </p:sp>
      <p:sp>
        <p:nvSpPr>
          <p:cNvPr id="6" name="Slide Number Placeholder 5"/>
          <p:cNvSpPr>
            <a:spLocks noGrp="1"/>
          </p:cNvSpPr>
          <p:nvPr>
            <p:ph type="sldNum" sz="quarter" idx="10"/>
          </p:nvPr>
        </p:nvSpPr>
        <p:spPr/>
        <p:txBody>
          <a:bodyPr/>
          <a:lstStyle>
            <a:lvl1pPr eaLnBrk="0" hangingPunct="0">
              <a:defRPr/>
            </a:lvl1pPr>
          </a:lstStyle>
          <a:p>
            <a:pPr>
              <a:defRPr/>
            </a:pPr>
            <a:fld id="{D6AD9D86-BCF8-4412-8F8D-129D4489BF7B}"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lIns="91301" tIns="45652" rIns="91301" bIns="45652"/>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lIns="91301" tIns="45652" rIns="91301" bIns="45652"/>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EBE1729-7B66-438D-96AE-E110E2404594}"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a:t>Click to edit Master title style</a:t>
            </a:r>
            <a:endParaRPr lang="en-US" dirty="0"/>
          </a:p>
        </p:txBody>
      </p:sp>
      <p:sp>
        <p:nvSpPr>
          <p:cNvPr id="4" name="Footer Placeholder 10"/>
          <p:cNvSpPr>
            <a:spLocks noGrp="1"/>
          </p:cNvSpPr>
          <p:nvPr>
            <p:ph type="ftr" sz="quarter" idx="10"/>
          </p:nvPr>
        </p:nvSpPr>
        <p:spPr>
          <a:xfrm>
            <a:off x="3200400" y="6356350"/>
            <a:ext cx="5257800" cy="365125"/>
          </a:xfrm>
          <a:prstGeom prst="rect">
            <a:avLst/>
          </a:prstGeom>
        </p:spPr>
        <p:txBody>
          <a:bodyPr lIns="91365" tIns="45683" rIns="91365" bIns="45683"/>
          <a:lstStyle>
            <a:lvl1pPr algn="r">
              <a:defRPr b="0">
                <a:solidFill>
                  <a:srgbClr val="146737"/>
                </a:solidFill>
              </a:defRPr>
            </a:lvl1pPr>
          </a:lstStyle>
          <a:p>
            <a:pPr>
              <a:defRPr/>
            </a:pPr>
            <a:endParaRPr lang="en-US"/>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371BFFFE-0D05-4D66-940B-5D906D67495C}" type="slidenum">
              <a:rPr lang="en-US"/>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894C652A-1437-4DEE-BE20-1D8E4CBD3D73}"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eaLnBrk="0" hangingPunct="0">
              <a:defRPr/>
            </a:lvl1pPr>
          </a:lstStyle>
          <a:p>
            <a:pPr>
              <a:defRPr/>
            </a:pPr>
            <a:fld id="{538BCC3B-A37C-4951-BD7F-ADEEE304072C}"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a:t>Click to edit Master title style</a:t>
            </a:r>
            <a:endParaRPr lang="en-US" dirty="0"/>
          </a:p>
        </p:txBody>
      </p:sp>
      <p:sp>
        <p:nvSpPr>
          <p:cNvPr id="4" name="Footer Placeholder 10"/>
          <p:cNvSpPr>
            <a:spLocks noGrp="1"/>
          </p:cNvSpPr>
          <p:nvPr>
            <p:ph type="ftr" sz="quarter" idx="10"/>
          </p:nvPr>
        </p:nvSpPr>
        <p:spPr>
          <a:xfrm>
            <a:off x="3200400" y="6356350"/>
            <a:ext cx="5257800" cy="365125"/>
          </a:xfrm>
        </p:spPr>
        <p:txBody>
          <a:bodyPr/>
          <a:lstStyle>
            <a:lvl1pPr algn="ctr">
              <a:defRPr b="0">
                <a:solidFill>
                  <a:srgbClr val="146737"/>
                </a:solidFill>
              </a:defRPr>
            </a:lvl1pPr>
          </a:lstStyle>
          <a:p>
            <a:pPr>
              <a:defRPr/>
            </a:pPr>
            <a:r>
              <a:rPr lang="en-US"/>
              <a:t>http://www.science.doe.gov/bes/</a:t>
            </a:r>
            <a:endParaRPr lang="en-US" b="1">
              <a:latin typeface="TimesNewRomanPSMT"/>
            </a:endParaRPr>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81FEFC3E-B1CF-4B09-AD96-BF17A7EADA25}" type="slidenum">
              <a:rPr lang="en-US"/>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5" name="Slide Number Placeholder 5"/>
          <p:cNvSpPr>
            <a:spLocks noGrp="1"/>
          </p:cNvSpPr>
          <p:nvPr>
            <p:ph type="sldNum" sz="quarter" idx="11"/>
          </p:nvPr>
        </p:nvSpPr>
        <p:spPr/>
        <p:txBody>
          <a:bodyPr/>
          <a:lstStyle>
            <a:lvl1pPr>
              <a:defRPr/>
            </a:lvl1pPr>
          </a:lstStyle>
          <a:p>
            <a:pPr>
              <a:defRPr/>
            </a:pPr>
            <a:fld id="{970AA921-4423-419F-989D-ABD5BD36FEB1}" type="slidenum">
              <a:rPr lang="en-US"/>
              <a:pPr>
                <a:defRPr/>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a:t>Office of Science FY 2011 Budget</a:t>
            </a:r>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pPr>
                <a:defRPr/>
              </a:pPr>
              <a:t>‹#›</a:t>
            </a:fld>
            <a:endParaRPr lang="en-US" b="0" u="none"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a:t>Click to edit Master title style</a:t>
            </a:r>
            <a:endParaRPr lang="en-US" dirty="0"/>
          </a:p>
        </p:txBody>
      </p:sp>
      <p:sp>
        <p:nvSpPr>
          <p:cNvPr id="4" name="Footer Placeholder 10"/>
          <p:cNvSpPr>
            <a:spLocks noGrp="1"/>
          </p:cNvSpPr>
          <p:nvPr>
            <p:ph type="ftr" sz="quarter" idx="10"/>
          </p:nvPr>
        </p:nvSpPr>
        <p:spPr>
          <a:xfrm>
            <a:off x="3200400" y="6356350"/>
            <a:ext cx="5257800" cy="365125"/>
          </a:xfrm>
        </p:spPr>
        <p:txBody>
          <a:bodyPr/>
          <a:lstStyle>
            <a:lvl1pPr algn="r">
              <a:defRPr b="0">
                <a:solidFill>
                  <a:srgbClr val="146737"/>
                </a:solidFill>
              </a:defRPr>
            </a:lvl1pPr>
          </a:lstStyle>
          <a:p>
            <a:pPr>
              <a:defRPr/>
            </a:pPr>
            <a:endParaRPr lang="en-US"/>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46618C00-16D3-4AB7-B129-48D8D5EFEFA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6610" y="275347"/>
            <a:ext cx="8230810" cy="585043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a:t>Office of Science FY 2011 Budget</a:t>
            </a:r>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pPr>
                <a:defRPr/>
              </a:pPr>
              <a:t>‹#›</a:t>
            </a:fld>
            <a:endParaRPr lang="en-US" b="0" u="none"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4" name="Footer Placeholder 4"/>
          <p:cNvSpPr>
            <a:spLocks noGrp="1"/>
          </p:cNvSpPr>
          <p:nvPr>
            <p:ph type="ftr" sz="quarter" idx="10"/>
          </p:nvPr>
        </p:nvSpPr>
        <p:spPr/>
        <p:txBody>
          <a:bodyPr/>
          <a:lstStyle>
            <a:lvl1pPr>
              <a:defRPr/>
            </a:lvl1pPr>
          </a:lstStyle>
          <a:p>
            <a:pPr>
              <a:defRPr/>
            </a:pPr>
            <a:r>
              <a:rPr lang="en-US"/>
              <a:t>Office of Science FY 2011 Budget</a:t>
            </a:r>
          </a:p>
        </p:txBody>
      </p:sp>
      <p:sp>
        <p:nvSpPr>
          <p:cNvPr id="5" name="Slide Number Placeholder 5"/>
          <p:cNvSpPr>
            <a:spLocks noGrp="1"/>
          </p:cNvSpPr>
          <p:nvPr>
            <p:ph type="sldNum" sz="quarter" idx="11"/>
          </p:nvPr>
        </p:nvSpPr>
        <p:spPr/>
        <p:txBody>
          <a:bodyPr/>
          <a:lstStyle>
            <a:lvl1pPr>
              <a:defRPr/>
            </a:lvl1pPr>
          </a:lstStyle>
          <a:p>
            <a:pPr>
              <a:defRPr/>
            </a:pPr>
            <a:fld id="{BF19FEA1-DB86-4801-A37E-E46E248BDA2F}" type="slidenum">
              <a:rPr lang="en-US"/>
              <a:pPr>
                <a:defRPr/>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381000" y="-228600"/>
            <a:ext cx="8305800" cy="1143000"/>
          </a:xfrm>
          <a:prstGeom prst="rect">
            <a:avLst/>
          </a:prstGeom>
          <a:noFill/>
          <a:ln w="9525">
            <a:noFill/>
            <a:miter lim="800000"/>
            <a:headEnd/>
            <a:tailEnd/>
          </a:ln>
        </p:spPr>
        <p:txBody>
          <a:bodyPr/>
          <a:lstStyle/>
          <a:p>
            <a:pPr lvl="0"/>
            <a:r>
              <a:rPr lang="en-US"/>
              <a:t>Click to edit Master title style</a:t>
            </a:r>
            <a:endParaRPr lang="en-US" dirty="0"/>
          </a:p>
        </p:txBody>
      </p:sp>
      <p:sp>
        <p:nvSpPr>
          <p:cNvPr id="3" name="Footer Placeholder 10"/>
          <p:cNvSpPr>
            <a:spLocks noGrp="1"/>
          </p:cNvSpPr>
          <p:nvPr>
            <p:ph type="ftr" sz="quarter" idx="10"/>
          </p:nvPr>
        </p:nvSpPr>
        <p:spPr>
          <a:xfrm>
            <a:off x="3200400" y="6356350"/>
            <a:ext cx="5257800" cy="365125"/>
          </a:xfrm>
        </p:spPr>
        <p:txBody>
          <a:bodyPr/>
          <a:lstStyle>
            <a:lvl1pPr algn="ctr">
              <a:defRPr sz="1800" b="0">
                <a:solidFill>
                  <a:srgbClr val="146737"/>
                </a:solidFill>
              </a:defRPr>
            </a:lvl1pPr>
          </a:lstStyle>
          <a:p>
            <a:pPr>
              <a:defRPr/>
            </a:pPr>
            <a:r>
              <a:rPr lang="en-US"/>
              <a:t>http://www.science.doe.gov/bes/</a:t>
            </a:r>
            <a:endParaRPr lang="en-US" b="1">
              <a:latin typeface="TimesNewRomanPSMT"/>
            </a:endParaRPr>
          </a:p>
        </p:txBody>
      </p:sp>
      <p:sp>
        <p:nvSpPr>
          <p:cNvPr id="4"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7EF7118B-8DA2-41CF-B260-A3484F13D48C}" type="slidenum">
              <a:rPr lang="en-US"/>
              <a:pPr>
                <a:defRPr/>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6600" y="275333"/>
            <a:ext cx="823081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6596" y="1599910"/>
            <a:ext cx="4042833" cy="45258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4574" y="1599910"/>
            <a:ext cx="4042833" cy="45258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D3FA2B4D-A9D7-4935-A3AF-CDF720EF8559}"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5" name="Slide Number Placeholder 5"/>
          <p:cNvSpPr>
            <a:spLocks noGrp="1"/>
          </p:cNvSpPr>
          <p:nvPr>
            <p:ph type="sldNum" sz="quarter" idx="11"/>
          </p:nvPr>
        </p:nvSpPr>
        <p:spPr/>
        <p:txBody>
          <a:bodyPr/>
          <a:lstStyle>
            <a:lvl1pPr>
              <a:defRPr/>
            </a:lvl1pPr>
          </a:lstStyle>
          <a:p>
            <a:pPr>
              <a:defRPr/>
            </a:pPr>
            <a:fld id="{21722FF3-B2FF-4B9D-A1FC-2641F0BD8CF1}"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a:t>Office of Science FY 2011 Budget</a:t>
            </a:r>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pPr>
                <a:defRPr/>
              </a:pPr>
              <a:t>‹#›</a:t>
            </a:fld>
            <a:endParaRPr lang="en-US" b="0" u="none"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169" tIns="45587" rIns="91169" bIns="45587" anchor="ctr"/>
          <a:lstStyle/>
          <a:p>
            <a:pPr algn="ctr">
              <a:defRPr/>
            </a:pPr>
            <a:endParaRPr lang="en-US" dirty="0">
              <a:solidFill>
                <a:prstClr val="white"/>
              </a:solidFill>
            </a:endParaRPr>
          </a:p>
        </p:txBody>
      </p:sp>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itchFamily="34" charset="0"/>
                <a:cs typeface="Arial" pitchFamily="34" charset="0"/>
              </a:defRPr>
            </a:lvl1pPr>
            <a:lvl2pPr marL="455855" indent="0" algn="ctr">
              <a:buNone/>
              <a:defRPr>
                <a:solidFill>
                  <a:schemeClr val="tx1">
                    <a:tint val="75000"/>
                  </a:schemeClr>
                </a:solidFill>
              </a:defRPr>
            </a:lvl2pPr>
            <a:lvl3pPr marL="911711" indent="0" algn="ctr">
              <a:buNone/>
              <a:defRPr>
                <a:solidFill>
                  <a:schemeClr val="tx1">
                    <a:tint val="75000"/>
                  </a:schemeClr>
                </a:solidFill>
              </a:defRPr>
            </a:lvl3pPr>
            <a:lvl4pPr marL="1367560" indent="0" algn="ctr">
              <a:buNone/>
              <a:defRPr>
                <a:solidFill>
                  <a:schemeClr val="tx1">
                    <a:tint val="75000"/>
                  </a:schemeClr>
                </a:solidFill>
              </a:defRPr>
            </a:lvl4pPr>
            <a:lvl5pPr marL="1823420" indent="0" algn="ctr">
              <a:buNone/>
              <a:defRPr>
                <a:solidFill>
                  <a:schemeClr val="tx1">
                    <a:tint val="75000"/>
                  </a:schemeClr>
                </a:solidFill>
              </a:defRPr>
            </a:lvl5pPr>
            <a:lvl6pPr marL="2279273" indent="0" algn="ctr">
              <a:buNone/>
              <a:defRPr>
                <a:solidFill>
                  <a:schemeClr val="tx1">
                    <a:tint val="75000"/>
                  </a:schemeClr>
                </a:solidFill>
              </a:defRPr>
            </a:lvl6pPr>
            <a:lvl7pPr marL="2735129" indent="0" algn="ctr">
              <a:buNone/>
              <a:defRPr>
                <a:solidFill>
                  <a:schemeClr val="tx1">
                    <a:tint val="75000"/>
                  </a:schemeClr>
                </a:solidFill>
              </a:defRPr>
            </a:lvl7pPr>
            <a:lvl8pPr marL="3190987" indent="0" algn="ctr">
              <a:buNone/>
              <a:defRPr>
                <a:solidFill>
                  <a:schemeClr val="tx1">
                    <a:tint val="75000"/>
                  </a:schemeClr>
                </a:solidFill>
              </a:defRPr>
            </a:lvl8pPr>
            <a:lvl9pPr marL="3646842" indent="0" algn="ctr">
              <a:buNone/>
              <a:defRPr>
                <a:solidFill>
                  <a:schemeClr val="tx1">
                    <a:tint val="75000"/>
                  </a:schemeClr>
                </a:solidFill>
              </a:defRPr>
            </a:lvl9pPr>
          </a:lstStyle>
          <a:p>
            <a:r>
              <a:rPr lang="en-US"/>
              <a:t>Click to edit Master subtitle style</a:t>
            </a:r>
            <a:endParaRPr lang="en-US" dirty="0"/>
          </a:p>
        </p:txBody>
      </p:sp>
      <p:sp>
        <p:nvSpPr>
          <p:cNvPr id="10" name="Title 6"/>
          <p:cNvSpPr>
            <a:spLocks noGrp="1"/>
          </p:cNvSpPr>
          <p:nvPr>
            <p:ph type="title" hasCustomPrompt="1"/>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dirty="0"/>
              <a:t>NERSC Science Highlights</a:t>
            </a:r>
          </a:p>
        </p:txBody>
      </p:sp>
      <p:sp>
        <p:nvSpPr>
          <p:cNvPr id="6" name="Slide Number Placeholder 5"/>
          <p:cNvSpPr>
            <a:spLocks noGrp="1"/>
          </p:cNvSpPr>
          <p:nvPr>
            <p:ph type="sldNum" sz="quarter" idx="10"/>
          </p:nvPr>
        </p:nvSpPr>
        <p:spPr/>
        <p:txBody>
          <a:bodyPr/>
          <a:lstStyle>
            <a:lvl1pPr eaLnBrk="0" hangingPunct="0">
              <a:defRPr/>
            </a:lvl1pPr>
          </a:lstStyle>
          <a:p>
            <a:pPr>
              <a:defRPr/>
            </a:pPr>
            <a:fld id="{D6AD9D86-BCF8-4412-8F8D-129D4489BF7B}" type="slidenum">
              <a:rPr lang="en-US"/>
              <a:pPr>
                <a:defRPr/>
              </a:pPr>
              <a:t>‹#›</a:t>
            </a:fld>
            <a:endParaRPr lang="en-US"/>
          </a:p>
        </p:txBody>
      </p:sp>
      <p:pic>
        <p:nvPicPr>
          <p:cNvPr id="2" name="Picture 1" descr="bignersclogo-1.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362200" y="0"/>
            <a:ext cx="4191000" cy="1444749"/>
          </a:xfrm>
          <a:prstGeom prst="rect">
            <a:avLst/>
          </a:prstGeom>
        </p:spPr>
      </p:pic>
    </p:spTree>
    <p:extLst>
      <p:ext uri="{BB962C8B-B14F-4D97-AF65-F5344CB8AC3E}">
        <p14:creationId xmlns:p14="http://schemas.microsoft.com/office/powerpoint/2010/main" val="32807669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lIns="91301" tIns="45652" rIns="91301" bIns="45652"/>
          <a:lstStyle>
            <a:lvl1pPr>
              <a:defRPr/>
            </a:lvl1pPr>
          </a:lstStyle>
          <a:p>
            <a:pPr>
              <a:defRPr/>
            </a:pPr>
            <a:endParaRPr lang="en-US">
              <a:solidFill>
                <a:prstClr val="black"/>
              </a:solidFill>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lIns="91301" tIns="45652" rIns="91301" bIns="45652"/>
          <a:lstStyle>
            <a:lvl1pPr>
              <a:defRPr/>
            </a:lvl1pPr>
          </a:lstStyle>
          <a:p>
            <a:pPr>
              <a:defRPr/>
            </a:pPr>
            <a:endParaRPr lang="en-US">
              <a:solidFill>
                <a:prstClr val="black"/>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EBE1729-7B66-438D-96AE-E110E2404594}" type="slidenum">
              <a:rPr lang="en-US"/>
              <a:pPr>
                <a:defRPr/>
              </a:pPr>
              <a:t>‹#›</a:t>
            </a:fld>
            <a:endParaRPr lang="en-US"/>
          </a:p>
        </p:txBody>
      </p:sp>
    </p:spTree>
    <p:extLst>
      <p:ext uri="{BB962C8B-B14F-4D97-AF65-F5344CB8AC3E}">
        <p14:creationId xmlns:p14="http://schemas.microsoft.com/office/powerpoint/2010/main" val="18203594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p:cNvSpPr>
            <a:spLocks noGrp="1"/>
          </p:cNvSpPr>
          <p:nvPr>
            <p:ph type="title"/>
          </p:nvPr>
        </p:nvSpPr>
        <p:spPr bwMode="auto">
          <a:xfrm>
            <a:off x="381000" y="-228600"/>
            <a:ext cx="7162800" cy="1143000"/>
          </a:xfrm>
          <a:prstGeom prst="rect">
            <a:avLst/>
          </a:prstGeom>
          <a:noFill/>
          <a:ln w="9525">
            <a:noFill/>
            <a:miter lim="800000"/>
            <a:headEnd/>
            <a:tailEnd/>
          </a:ln>
        </p:spPr>
        <p:txBody>
          <a:bodyPr/>
          <a:lstStyle/>
          <a:p>
            <a:pPr lvl="0"/>
            <a:r>
              <a:rPr lang="en-US" dirty="0"/>
              <a:t>Click to edit Master title style</a:t>
            </a:r>
          </a:p>
        </p:txBody>
      </p:sp>
      <p:sp>
        <p:nvSpPr>
          <p:cNvPr id="4" name="Footer Placeholder 10"/>
          <p:cNvSpPr>
            <a:spLocks noGrp="1"/>
          </p:cNvSpPr>
          <p:nvPr>
            <p:ph type="ftr" sz="quarter" idx="10"/>
          </p:nvPr>
        </p:nvSpPr>
        <p:spPr>
          <a:xfrm>
            <a:off x="3200400" y="6356351"/>
            <a:ext cx="2971800" cy="349250"/>
          </a:xfrm>
          <a:prstGeom prst="rect">
            <a:avLst/>
          </a:prstGeom>
        </p:spPr>
        <p:txBody>
          <a:bodyPr lIns="91365" tIns="45683" rIns="91365" bIns="45683"/>
          <a:lstStyle>
            <a:lvl1pPr algn="r">
              <a:defRPr b="0">
                <a:solidFill>
                  <a:srgbClr val="146737"/>
                </a:solidFill>
              </a:defRPr>
            </a:lvl1pPr>
          </a:lstStyle>
          <a:p>
            <a:pPr>
              <a:defRPr/>
            </a:pPr>
            <a:endParaRPr lang="en-US" dirty="0"/>
          </a:p>
        </p:txBody>
      </p:sp>
      <p:pic>
        <p:nvPicPr>
          <p:cNvPr id="7" name="Picture 6"/>
          <p:cNvPicPr>
            <a:picLocks noChangeAspect="1"/>
          </p:cNvPicPr>
          <p:nvPr userDrawn="1"/>
        </p:nvPicPr>
        <p:blipFill>
          <a:blip r:embed="rId2"/>
          <a:stretch>
            <a:fillRect/>
          </a:stretch>
        </p:blipFill>
        <p:spPr>
          <a:xfrm>
            <a:off x="7543800" y="152400"/>
            <a:ext cx="1362301" cy="475631"/>
          </a:xfrm>
          <a:prstGeom prst="rect">
            <a:avLst/>
          </a:prstGeom>
        </p:spPr>
      </p:pic>
    </p:spTree>
    <p:extLst>
      <p:ext uri="{BB962C8B-B14F-4D97-AF65-F5344CB8AC3E}">
        <p14:creationId xmlns:p14="http://schemas.microsoft.com/office/powerpoint/2010/main" val="1321685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1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1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lIns="91301" tIns="45652" rIns="91301" bIns="45652"/>
          <a:lstStyle/>
          <a:p>
            <a:fld id="{962462C6-2360-4477-A776-64E82B86702C}" type="datetimeFigureOut">
              <a:rPr lang="en-US" smtClean="0"/>
              <a:pPr/>
              <a:t>7/29/19</a:t>
            </a:fld>
            <a:endParaRPr lang="en-US"/>
          </a:p>
        </p:txBody>
      </p:sp>
      <p:sp>
        <p:nvSpPr>
          <p:cNvPr id="6" name="Footer Placeholder 5"/>
          <p:cNvSpPr>
            <a:spLocks noGrp="1"/>
          </p:cNvSpPr>
          <p:nvPr>
            <p:ph type="ftr" sz="quarter" idx="11"/>
          </p:nvPr>
        </p:nvSpPr>
        <p:spPr>
          <a:xfrm>
            <a:off x="3124200" y="6356350"/>
            <a:ext cx="5334000" cy="365125"/>
          </a:xfrm>
          <a:prstGeom prst="rect">
            <a:avLst/>
          </a:prstGeom>
        </p:spPr>
        <p:txBody>
          <a:bodyPr lIns="91301" tIns="45652" rIns="91301" bIns="45652"/>
          <a:lstStyle/>
          <a:p>
            <a:endParaRPr lang="en-US"/>
          </a:p>
        </p:txBody>
      </p:sp>
      <p:sp>
        <p:nvSpPr>
          <p:cNvPr id="7" name="Slide Number Placeholder 6"/>
          <p:cNvSpPr>
            <a:spLocks noGrp="1"/>
          </p:cNvSpPr>
          <p:nvPr>
            <p:ph type="sldNum" sz="quarter" idx="12"/>
          </p:nvPr>
        </p:nvSpPr>
        <p:spPr/>
        <p:txBody>
          <a:bodyPr/>
          <a:lstStyle/>
          <a:p>
            <a:fld id="{DBC4AD6B-B989-4DFB-8FCF-33FA26020156}" type="slidenum">
              <a:rPr lang="en-US" smtClean="0"/>
              <a:pPr/>
              <a:t>‹#›</a:t>
            </a:fld>
            <a:endParaRPr lang="en-US"/>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894C652A-1437-4DEE-BE20-1D8E4CBD3D73}" type="slidenum">
              <a:rPr lang="en-US"/>
              <a:pPr>
                <a:defRPr/>
              </a:pPr>
              <a:t>‹#›</a:t>
            </a:fld>
            <a:endParaRPr lang="en-US"/>
          </a:p>
        </p:txBody>
      </p:sp>
    </p:spTree>
    <p:extLst>
      <p:ext uri="{BB962C8B-B14F-4D97-AF65-F5344CB8AC3E}">
        <p14:creationId xmlns:p14="http://schemas.microsoft.com/office/powerpoint/2010/main" val="6335179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1" name="Rectangle 30"/>
          <p:cNvSpPr/>
          <p:nvPr userDrawn="1"/>
        </p:nvSpPr>
        <p:spPr>
          <a:xfrm>
            <a:off x="282575" y="228600"/>
            <a:ext cx="4235450" cy="4187952"/>
          </a:xfrm>
          <a:prstGeom prst="rect">
            <a:avLst/>
          </a:prstGeom>
          <a:solidFill>
            <a:srgbClr val="194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0" name="Title 1"/>
          <p:cNvSpPr>
            <a:spLocks noGrp="1"/>
          </p:cNvSpPr>
          <p:nvPr>
            <p:ph type="ctrTitle" hasCustomPrompt="1"/>
          </p:nvPr>
        </p:nvSpPr>
        <p:spPr>
          <a:xfrm>
            <a:off x="4624388" y="4764682"/>
            <a:ext cx="4214812" cy="933450"/>
          </a:xfrm>
        </p:spPr>
        <p:txBody>
          <a:bodyPr anchor="ctr" anchorCtr="0">
            <a:normAutofit/>
          </a:bodyPr>
          <a:lstStyle>
            <a:lvl1pPr marL="0" indent="0">
              <a:defRPr sz="2800">
                <a:solidFill>
                  <a:srgbClr val="194963"/>
                </a:solidFill>
              </a:defRPr>
            </a:lvl1pPr>
          </a:lstStyle>
          <a:p>
            <a:r>
              <a:rPr lang="en-US" dirty="0"/>
              <a:t>Click to edit Master subtitle style</a:t>
            </a:r>
            <a:endParaRPr dirty="0"/>
          </a:p>
        </p:txBody>
      </p:sp>
      <p:sp>
        <p:nvSpPr>
          <p:cNvPr id="25" name="Text Placeholder 3"/>
          <p:cNvSpPr>
            <a:spLocks noGrp="1"/>
          </p:cNvSpPr>
          <p:nvPr>
            <p:ph type="body" sz="half" idx="2" hasCustomPrompt="1"/>
          </p:nvPr>
        </p:nvSpPr>
        <p:spPr>
          <a:xfrm>
            <a:off x="674786" y="595580"/>
            <a:ext cx="3470021" cy="3468418"/>
          </a:xfrm>
        </p:spPr>
        <p:txBody>
          <a:bodyPr lIns="45720" tIns="45720" rIns="45720" anchor="ctr" anchorCtr="0">
            <a:normAutofit/>
          </a:bodyPr>
          <a:lstStyle>
            <a:lvl1pPr marL="0" indent="0" algn="l">
              <a:buNone/>
              <a:defRPr sz="3600" b="0" i="0">
                <a:solidFill>
                  <a:schemeClr val="bg1"/>
                </a:solidFill>
                <a:latin typeface="Helvetica Neue Bold Condensed"/>
                <a:cs typeface="Helvetica Neue Bold Condensed"/>
              </a:defRPr>
            </a:lvl1pPr>
            <a:lvl2pPr>
              <a:defRPr sz="1200"/>
            </a:lvl2pPr>
            <a:lvl3pPr>
              <a:defRPr sz="1000"/>
            </a:lvl3pPr>
            <a:lvl4pPr>
              <a:defRPr sz="900"/>
            </a:lvl4pPr>
            <a:lvl5pPr>
              <a:defRPr sz="900"/>
            </a:lvl5pPr>
          </a:lstStyle>
          <a:p>
            <a:pPr lvl="0" eaLnBrk="1" latinLnBrk="0" hangingPunct="1"/>
            <a:r>
              <a:rPr kumimoji="0" lang="en-US" dirty="0"/>
              <a:t>Click to edit Master title styles</a:t>
            </a:r>
          </a:p>
        </p:txBody>
      </p:sp>
      <p:sp>
        <p:nvSpPr>
          <p:cNvPr id="11" name="Footer Placeholder 2"/>
          <p:cNvSpPr>
            <a:spLocks noGrp="1"/>
          </p:cNvSpPr>
          <p:nvPr>
            <p:ph type="ftr" sz="quarter" idx="10"/>
          </p:nvPr>
        </p:nvSpPr>
        <p:spPr>
          <a:xfrm>
            <a:off x="5239927" y="6368805"/>
            <a:ext cx="2864157" cy="365125"/>
          </a:xfrm>
          <a:prstGeom prst="rect">
            <a:avLst/>
          </a:prstGeom>
        </p:spPr>
        <p:txBody>
          <a:bodyPr/>
          <a:lstStyle/>
          <a:p>
            <a:r>
              <a:rPr lang="en-US">
                <a:solidFill>
                  <a:prstClr val="black"/>
                </a:solidFill>
              </a:rPr>
              <a:t>Footer Information</a:t>
            </a:r>
            <a:endParaRPr lang="en-US" dirty="0">
              <a:solidFill>
                <a:prstClr val="black"/>
              </a:solidFill>
            </a:endParaRPr>
          </a:p>
        </p:txBody>
      </p:sp>
      <p:sp>
        <p:nvSpPr>
          <p:cNvPr id="12" name="Slide Number Placeholder 3"/>
          <p:cNvSpPr>
            <a:spLocks noGrp="1"/>
          </p:cNvSpPr>
          <p:nvPr>
            <p:ph type="sldNum" sz="quarter" idx="11"/>
          </p:nvPr>
        </p:nvSpPr>
        <p:spPr>
          <a:xfrm>
            <a:off x="4116656" y="6368805"/>
            <a:ext cx="925708" cy="365125"/>
          </a:xfrm>
        </p:spPr>
        <p:txBody>
          <a:bodyPr/>
          <a:lstStyle/>
          <a:p>
            <a:r>
              <a:rPr lang="en-US"/>
              <a:t>- </a:t>
            </a:r>
            <a:fld id="{D174BAF6-F8F2-EF4F-936C-8DF63288C82F}" type="slidenum">
              <a:rPr lang="en-US" smtClean="0"/>
              <a:pPr/>
              <a:t>‹#›</a:t>
            </a:fld>
            <a:r>
              <a:rPr lang="en-US"/>
              <a:t> -</a:t>
            </a:r>
            <a:endParaRPr lang="en-US" dirty="0"/>
          </a:p>
        </p:txBody>
      </p:sp>
      <p:sp>
        <p:nvSpPr>
          <p:cNvPr id="13" name="Date Placeholder 3"/>
          <p:cNvSpPr>
            <a:spLocks noGrp="1"/>
          </p:cNvSpPr>
          <p:nvPr>
            <p:ph type="dt" sz="half" idx="16"/>
          </p:nvPr>
        </p:nvSpPr>
        <p:spPr>
          <a:xfrm>
            <a:off x="4624388" y="5781988"/>
            <a:ext cx="2133600" cy="365125"/>
          </a:xfrm>
          <a:prstGeom prst="rect">
            <a:avLst/>
          </a:prstGeom>
        </p:spPr>
        <p:txBody>
          <a:bodyPr vert="horz" lIns="91440" tIns="45720" rIns="91440" bIns="45720" rtlCol="0" anchor="ctr" anchorCtr="0"/>
          <a:lstStyle>
            <a:lvl1pPr algn="l">
              <a:defRPr sz="1400" b="1" i="0">
                <a:solidFill>
                  <a:srgbClr val="194963"/>
                </a:solidFill>
              </a:defRPr>
            </a:lvl1pPr>
          </a:lstStyle>
          <a:p>
            <a:fld id="{D897A66F-DFB6-CB44-8B31-7FAB7C20B0C7}" type="datetime4">
              <a:rPr lang="en-US" smtClean="0"/>
              <a:pPr/>
              <a:t>July 29, 2019</a:t>
            </a:fld>
            <a:endParaRPr lang="en-US" dirty="0"/>
          </a:p>
        </p:txBody>
      </p:sp>
      <p:pic>
        <p:nvPicPr>
          <p:cNvPr id="22" name="Picture 21"/>
          <p:cNvPicPr>
            <a:picLocks noChangeAspect="1"/>
          </p:cNvPicPr>
          <p:nvPr userDrawn="1"/>
        </p:nvPicPr>
        <p:blipFill>
          <a:blip r:embed="rId2"/>
          <a:stretch>
            <a:fillRect/>
          </a:stretch>
        </p:blipFill>
        <p:spPr>
          <a:xfrm>
            <a:off x="6794500" y="2379133"/>
            <a:ext cx="2070100" cy="2070100"/>
          </a:xfrm>
          <a:prstGeom prst="rect">
            <a:avLst/>
          </a:prstGeom>
        </p:spPr>
      </p:pic>
      <p:pic>
        <p:nvPicPr>
          <p:cNvPr id="37" name="Picture 36"/>
          <p:cNvPicPr>
            <a:picLocks noChangeAspect="1"/>
          </p:cNvPicPr>
          <p:nvPr userDrawn="1"/>
        </p:nvPicPr>
        <p:blipFill>
          <a:blip r:embed="rId3"/>
          <a:stretch>
            <a:fillRect/>
          </a:stretch>
        </p:blipFill>
        <p:spPr>
          <a:xfrm>
            <a:off x="6794500" y="241300"/>
            <a:ext cx="2070100" cy="2070100"/>
          </a:xfrm>
          <a:prstGeom prst="rect">
            <a:avLst/>
          </a:prstGeom>
        </p:spPr>
      </p:pic>
      <p:pic>
        <p:nvPicPr>
          <p:cNvPr id="39" name="Picture 38"/>
          <p:cNvPicPr>
            <a:picLocks noChangeAspect="1"/>
          </p:cNvPicPr>
          <p:nvPr userDrawn="1"/>
        </p:nvPicPr>
        <p:blipFill>
          <a:blip r:embed="rId4"/>
          <a:stretch>
            <a:fillRect/>
          </a:stretch>
        </p:blipFill>
        <p:spPr>
          <a:xfrm>
            <a:off x="4627034" y="241300"/>
            <a:ext cx="2075688" cy="2075688"/>
          </a:xfrm>
          <a:prstGeom prst="rect">
            <a:avLst/>
          </a:prstGeom>
        </p:spPr>
      </p:pic>
      <p:pic>
        <p:nvPicPr>
          <p:cNvPr id="40" name="Picture 39"/>
          <p:cNvPicPr>
            <a:picLocks noChangeAspect="1"/>
          </p:cNvPicPr>
          <p:nvPr userDrawn="1"/>
        </p:nvPicPr>
        <p:blipFill rotWithShape="1">
          <a:blip r:embed="rId5" cstate="print">
            <a:extLst>
              <a:ext uri="{28A0092B-C50C-407E-A947-70E740481C1C}">
                <a14:useLocalDpi xmlns:a14="http://schemas.microsoft.com/office/drawing/2010/main"/>
              </a:ext>
            </a:extLst>
          </a:blip>
          <a:srcRect b="51868"/>
          <a:stretch/>
        </p:blipFill>
        <p:spPr>
          <a:xfrm>
            <a:off x="4631266" y="2379133"/>
            <a:ext cx="2075688" cy="999067"/>
          </a:xfrm>
          <a:prstGeom prst="rect">
            <a:avLst/>
          </a:prstGeom>
        </p:spPr>
      </p:pic>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710762" y="3475566"/>
            <a:ext cx="973851" cy="971803"/>
          </a:xfrm>
          <a:prstGeom prst="rect">
            <a:avLst/>
          </a:prstGeom>
        </p:spPr>
      </p:pic>
      <p:pic>
        <p:nvPicPr>
          <p:cNvPr id="42" name="Picture 41"/>
          <p:cNvPicPr>
            <a:picLocks noChangeAspect="1"/>
          </p:cNvPicPr>
          <p:nvPr userDrawn="1"/>
        </p:nvPicPr>
        <p:blipFill>
          <a:blip r:embed="rId7"/>
          <a:stretch>
            <a:fillRect/>
          </a:stretch>
        </p:blipFill>
        <p:spPr>
          <a:xfrm>
            <a:off x="4656227" y="3467099"/>
            <a:ext cx="965200" cy="977900"/>
          </a:xfrm>
          <a:prstGeom prst="rect">
            <a:avLst/>
          </a:prstGeom>
        </p:spPr>
      </p:pic>
      <p:sp>
        <p:nvSpPr>
          <p:cNvPr id="43" name="Rectangle 42"/>
          <p:cNvSpPr/>
          <p:nvPr userDrawn="1"/>
        </p:nvSpPr>
        <p:spPr>
          <a:xfrm>
            <a:off x="4639293" y="4065601"/>
            <a:ext cx="564290" cy="369332"/>
          </a:xfrm>
          <a:prstGeom prst="rect">
            <a:avLst/>
          </a:prstGeom>
        </p:spPr>
        <p:txBody>
          <a:bodyPr wrap="none">
            <a:spAutoFit/>
          </a:bodyPr>
          <a:lstStyle/>
          <a:p>
            <a:r>
              <a:rPr lang="en-US" b="1" i="1" dirty="0">
                <a:solidFill>
                  <a:srgbClr val="FFFF00"/>
                </a:solidFill>
              </a:rPr>
              <a:t>FES</a:t>
            </a:r>
          </a:p>
        </p:txBody>
      </p:sp>
      <p:sp>
        <p:nvSpPr>
          <p:cNvPr id="44" name="Rectangle 43"/>
          <p:cNvSpPr/>
          <p:nvPr userDrawn="1"/>
        </p:nvSpPr>
        <p:spPr>
          <a:xfrm>
            <a:off x="5917768" y="4065601"/>
            <a:ext cx="613094" cy="369332"/>
          </a:xfrm>
          <a:prstGeom prst="rect">
            <a:avLst/>
          </a:prstGeom>
        </p:spPr>
        <p:txBody>
          <a:bodyPr wrap="none">
            <a:spAutoFit/>
          </a:bodyPr>
          <a:lstStyle/>
          <a:p>
            <a:r>
              <a:rPr lang="en-US" b="1" i="1" dirty="0">
                <a:solidFill>
                  <a:srgbClr val="FFFF00"/>
                </a:solidFill>
              </a:rPr>
              <a:t>BER</a:t>
            </a:r>
          </a:p>
        </p:txBody>
      </p:sp>
      <p:sp>
        <p:nvSpPr>
          <p:cNvPr id="45" name="Rectangle 44"/>
          <p:cNvSpPr/>
          <p:nvPr userDrawn="1"/>
        </p:nvSpPr>
        <p:spPr>
          <a:xfrm>
            <a:off x="6798293" y="4065601"/>
            <a:ext cx="622223" cy="369332"/>
          </a:xfrm>
          <a:prstGeom prst="rect">
            <a:avLst/>
          </a:prstGeom>
        </p:spPr>
        <p:txBody>
          <a:bodyPr wrap="none">
            <a:spAutoFit/>
          </a:bodyPr>
          <a:lstStyle/>
          <a:p>
            <a:r>
              <a:rPr lang="en-US" b="1" i="1" dirty="0">
                <a:solidFill>
                  <a:srgbClr val="FFFF00"/>
                </a:solidFill>
              </a:rPr>
              <a:t>HEP</a:t>
            </a:r>
          </a:p>
        </p:txBody>
      </p:sp>
      <p:sp>
        <p:nvSpPr>
          <p:cNvPr id="46" name="Rectangle 45"/>
          <p:cNvSpPr/>
          <p:nvPr userDrawn="1"/>
        </p:nvSpPr>
        <p:spPr>
          <a:xfrm>
            <a:off x="6798295" y="1940466"/>
            <a:ext cx="515486" cy="369332"/>
          </a:xfrm>
          <a:prstGeom prst="rect">
            <a:avLst/>
          </a:prstGeom>
        </p:spPr>
        <p:txBody>
          <a:bodyPr wrap="none">
            <a:spAutoFit/>
          </a:bodyPr>
          <a:lstStyle/>
          <a:p>
            <a:r>
              <a:rPr lang="en-US" b="1" i="1" dirty="0">
                <a:solidFill>
                  <a:srgbClr val="FFFF00"/>
                </a:solidFill>
              </a:rPr>
              <a:t>NP</a:t>
            </a:r>
          </a:p>
        </p:txBody>
      </p:sp>
      <p:sp>
        <p:nvSpPr>
          <p:cNvPr id="47" name="Rectangle 46"/>
          <p:cNvSpPr/>
          <p:nvPr userDrawn="1"/>
        </p:nvSpPr>
        <p:spPr>
          <a:xfrm>
            <a:off x="4639295" y="1948933"/>
            <a:ext cx="590551" cy="369332"/>
          </a:xfrm>
          <a:prstGeom prst="rect">
            <a:avLst/>
          </a:prstGeom>
        </p:spPr>
        <p:txBody>
          <a:bodyPr wrap="none">
            <a:spAutoFit/>
          </a:bodyPr>
          <a:lstStyle/>
          <a:p>
            <a:r>
              <a:rPr lang="en-US" b="1" i="1" dirty="0">
                <a:solidFill>
                  <a:srgbClr val="FFFF00"/>
                </a:solidFill>
              </a:rPr>
              <a:t>BES</a:t>
            </a:r>
          </a:p>
        </p:txBody>
      </p:sp>
      <p:sp>
        <p:nvSpPr>
          <p:cNvPr id="48" name="Rectangle 47"/>
          <p:cNvSpPr/>
          <p:nvPr userDrawn="1"/>
        </p:nvSpPr>
        <p:spPr>
          <a:xfrm>
            <a:off x="4639295" y="3015732"/>
            <a:ext cx="738090" cy="369332"/>
          </a:xfrm>
          <a:prstGeom prst="rect">
            <a:avLst/>
          </a:prstGeom>
        </p:spPr>
        <p:txBody>
          <a:bodyPr wrap="none">
            <a:spAutoFit/>
          </a:bodyPr>
          <a:lstStyle/>
          <a:p>
            <a:r>
              <a:rPr lang="en-US" b="1" i="1" dirty="0">
                <a:solidFill>
                  <a:srgbClr val="FFFF00"/>
                </a:solidFill>
              </a:rPr>
              <a:t>ASCR</a:t>
            </a:r>
          </a:p>
        </p:txBody>
      </p:sp>
      <p:pic>
        <p:nvPicPr>
          <p:cNvPr id="23" name="Picture 1" descr="NERSC-logo-color-transparent-edges.gif"/>
          <p:cNvPicPr>
            <a:picLocks noChangeAspect="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1295400" y="4953000"/>
            <a:ext cx="1960122" cy="744089"/>
          </a:xfrm>
          <a:prstGeom prst="rect">
            <a:avLst/>
          </a:prstGeom>
          <a:noFill/>
          <a:ln w="9525">
            <a:noFill/>
            <a:miter lim="800000"/>
            <a:headEnd/>
            <a:tailEnd/>
          </a:ln>
        </p:spPr>
      </p:pic>
    </p:spTree>
    <p:extLst>
      <p:ext uri="{BB962C8B-B14F-4D97-AF65-F5344CB8AC3E}">
        <p14:creationId xmlns:p14="http://schemas.microsoft.com/office/powerpoint/2010/main" val="23523408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Logo Slide">
    <p:spTree>
      <p:nvGrpSpPr>
        <p:cNvPr id="1" name=""/>
        <p:cNvGrpSpPr/>
        <p:nvPr/>
      </p:nvGrpSpPr>
      <p:grpSpPr>
        <a:xfrm>
          <a:off x="0" y="0"/>
          <a:ext cx="0" cy="0"/>
          <a:chOff x="0" y="0"/>
          <a:chExt cx="0" cy="0"/>
        </a:xfrm>
      </p:grpSpPr>
      <p:sp>
        <p:nvSpPr>
          <p:cNvPr id="2" name="Title 1"/>
          <p:cNvSpPr>
            <a:spLocks noGrp="1"/>
          </p:cNvSpPr>
          <p:nvPr>
            <p:ph type="title"/>
          </p:nvPr>
        </p:nvSpPr>
        <p:spPr>
          <a:xfrm>
            <a:off x="360342" y="4450221"/>
            <a:ext cx="8499496" cy="769479"/>
          </a:xfrm>
        </p:spPr>
        <p:txBody>
          <a:bodyPr anchor="ctr" anchorCtr="0">
            <a:normAutofit/>
          </a:bodyPr>
          <a:lstStyle>
            <a:lvl1pPr algn="ctr">
              <a:defRPr sz="2800"/>
            </a:lvl1pPr>
          </a:lstStyle>
          <a:p>
            <a:r>
              <a:rPr lang="en-US" dirty="0"/>
              <a:t>Click to edit Master title style</a:t>
            </a:r>
          </a:p>
        </p:txBody>
      </p:sp>
      <p:sp>
        <p:nvSpPr>
          <p:cNvPr id="3" name="Footer Placeholder 2"/>
          <p:cNvSpPr>
            <a:spLocks noGrp="1"/>
          </p:cNvSpPr>
          <p:nvPr>
            <p:ph type="ftr" sz="quarter" idx="10"/>
          </p:nvPr>
        </p:nvSpPr>
        <p:spPr>
          <a:xfrm>
            <a:off x="5239927" y="6368805"/>
            <a:ext cx="2864157" cy="365125"/>
          </a:xfrm>
          <a:prstGeom prst="rect">
            <a:avLst/>
          </a:prstGeom>
        </p:spPr>
        <p:txBody>
          <a:bodyPr/>
          <a:lstStyle/>
          <a:p>
            <a:r>
              <a:rPr lang="en-US">
                <a:solidFill>
                  <a:prstClr val="black"/>
                </a:solidFill>
              </a:rPr>
              <a:t>Footer Information</a:t>
            </a:r>
            <a:endParaRPr lang="en-US" dirty="0">
              <a:solidFill>
                <a:prstClr val="black"/>
              </a:solidFill>
            </a:endParaRPr>
          </a:p>
        </p:txBody>
      </p:sp>
      <p:sp>
        <p:nvSpPr>
          <p:cNvPr id="4" name="Slide Number Placeholder 3"/>
          <p:cNvSpPr>
            <a:spLocks noGrp="1"/>
          </p:cNvSpPr>
          <p:nvPr>
            <p:ph type="sldNum" sz="quarter" idx="11"/>
          </p:nvPr>
        </p:nvSpPr>
        <p:spPr/>
        <p:txBody>
          <a:bodyPr/>
          <a:lstStyle/>
          <a:p>
            <a:r>
              <a:rPr lang="en-US"/>
              <a:t>- </a:t>
            </a:r>
            <a:fld id="{D174BAF6-F8F2-EF4F-936C-8DF63288C82F}" type="slidenum">
              <a:rPr lang="en-US" smtClean="0"/>
              <a:pPr/>
              <a:t>‹#›</a:t>
            </a:fld>
            <a:r>
              <a:rPr lang="en-US"/>
              <a:t> -</a:t>
            </a:r>
            <a:endParaRPr lang="en-US" dirty="0"/>
          </a:p>
        </p:txBody>
      </p:sp>
      <p:pic>
        <p:nvPicPr>
          <p:cNvPr id="6" name="Picture 8" descr="NERSCvertLOCKUP.ai"/>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19358" y="1462527"/>
            <a:ext cx="8305800" cy="2957073"/>
          </a:xfrm>
          <a:prstGeom prst="rect">
            <a:avLst/>
          </a:prstGeom>
          <a:noFill/>
          <a:ln w="9525">
            <a:noFill/>
            <a:miter lim="800000"/>
            <a:headEnd/>
            <a:tailEnd/>
          </a:ln>
        </p:spPr>
      </p:pic>
    </p:spTree>
    <p:extLst>
      <p:ext uri="{BB962C8B-B14F-4D97-AF65-F5344CB8AC3E}">
        <p14:creationId xmlns:p14="http://schemas.microsoft.com/office/powerpoint/2010/main" val="57412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506" indent="0">
              <a:buNone/>
              <a:defRPr sz="2000" b="1"/>
            </a:lvl2pPr>
            <a:lvl3pPr marL="913010" indent="0">
              <a:buNone/>
              <a:defRPr sz="1800" b="1"/>
            </a:lvl3pPr>
            <a:lvl4pPr marL="1369517" indent="0">
              <a:buNone/>
              <a:defRPr sz="1600" b="1"/>
            </a:lvl4pPr>
            <a:lvl5pPr marL="1826021" indent="0">
              <a:buNone/>
              <a:defRPr sz="1600" b="1"/>
            </a:lvl5pPr>
            <a:lvl6pPr marL="2282529" indent="0">
              <a:buNone/>
              <a:defRPr sz="1600" b="1"/>
            </a:lvl6pPr>
            <a:lvl7pPr marL="2739032" indent="0">
              <a:buNone/>
              <a:defRPr sz="1600" b="1"/>
            </a:lvl7pPr>
            <a:lvl8pPr marL="3195539" indent="0">
              <a:buNone/>
              <a:defRPr sz="1600" b="1"/>
            </a:lvl8pPr>
            <a:lvl9pPr marL="365204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8" y="1535113"/>
            <a:ext cx="4041775" cy="639762"/>
          </a:xfrm>
        </p:spPr>
        <p:txBody>
          <a:bodyPr anchor="b"/>
          <a:lstStyle>
            <a:lvl1pPr marL="0" indent="0">
              <a:buNone/>
              <a:defRPr sz="2400" b="1"/>
            </a:lvl1pPr>
            <a:lvl2pPr marL="456506" indent="0">
              <a:buNone/>
              <a:defRPr sz="2000" b="1"/>
            </a:lvl2pPr>
            <a:lvl3pPr marL="913010" indent="0">
              <a:buNone/>
              <a:defRPr sz="1800" b="1"/>
            </a:lvl3pPr>
            <a:lvl4pPr marL="1369517" indent="0">
              <a:buNone/>
              <a:defRPr sz="1600" b="1"/>
            </a:lvl4pPr>
            <a:lvl5pPr marL="1826021" indent="0">
              <a:buNone/>
              <a:defRPr sz="1600" b="1"/>
            </a:lvl5pPr>
            <a:lvl6pPr marL="2282529" indent="0">
              <a:buNone/>
              <a:defRPr sz="1600" b="1"/>
            </a:lvl6pPr>
            <a:lvl7pPr marL="2739032" indent="0">
              <a:buNone/>
              <a:defRPr sz="1600" b="1"/>
            </a:lvl7pPr>
            <a:lvl8pPr marL="3195539" indent="0">
              <a:buNone/>
              <a:defRPr sz="1600" b="1"/>
            </a:lvl8pPr>
            <a:lvl9pPr marL="365204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lIns="91301" tIns="45652" rIns="91301" bIns="45652"/>
          <a:lstStyle/>
          <a:p>
            <a:fld id="{962462C6-2360-4477-A776-64E82B86702C}" type="datetimeFigureOut">
              <a:rPr lang="en-US" smtClean="0"/>
              <a:pPr/>
              <a:t>7/29/19</a:t>
            </a:fld>
            <a:endParaRPr lang="en-US"/>
          </a:p>
        </p:txBody>
      </p:sp>
      <p:sp>
        <p:nvSpPr>
          <p:cNvPr id="8" name="Footer Placeholder 7"/>
          <p:cNvSpPr>
            <a:spLocks noGrp="1"/>
          </p:cNvSpPr>
          <p:nvPr>
            <p:ph type="ftr" sz="quarter" idx="11"/>
          </p:nvPr>
        </p:nvSpPr>
        <p:spPr>
          <a:xfrm>
            <a:off x="3124200" y="6356350"/>
            <a:ext cx="5334000" cy="365125"/>
          </a:xfrm>
          <a:prstGeom prst="rect">
            <a:avLst/>
          </a:prstGeom>
        </p:spPr>
        <p:txBody>
          <a:bodyPr lIns="91301" tIns="45652" rIns="91301" bIns="45652"/>
          <a:lstStyle/>
          <a:p>
            <a:endParaRPr lang="en-US"/>
          </a:p>
        </p:txBody>
      </p:sp>
      <p:sp>
        <p:nvSpPr>
          <p:cNvPr id="9" name="Slide Number Placeholder 8"/>
          <p:cNvSpPr>
            <a:spLocks noGrp="1"/>
          </p:cNvSpPr>
          <p:nvPr>
            <p:ph type="sldNum" sz="quarter" idx="12"/>
          </p:nvPr>
        </p:nvSpPr>
        <p:spPr/>
        <p:txBody>
          <a:bodyPr/>
          <a:lstStyle/>
          <a:p>
            <a:fld id="{DBC4AD6B-B989-4DFB-8FCF-33FA26020156}" type="slidenum">
              <a:rPr lang="en-US" smtClean="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53340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413750" y="6351588"/>
            <a:ext cx="381000" cy="365125"/>
          </a:xfrm>
          <a:prstGeom prst="rect">
            <a:avLst/>
          </a:prstGeom>
        </p:spPr>
        <p:txBody>
          <a:bodyPr/>
          <a:lstStyle/>
          <a:p>
            <a:fld id="{68F455FD-F83C-4433-AE11-4D89943CC4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169" tIns="45587" rIns="91169" bIns="45587" anchor="ctr"/>
          <a:lstStyle/>
          <a:p>
            <a:pPr algn="ctr" fontAlgn="auto">
              <a:spcBef>
                <a:spcPts val="0"/>
              </a:spcBef>
              <a:spcAft>
                <a:spcPts val="0"/>
              </a:spcAft>
              <a:defRPr/>
            </a:pPr>
            <a:endParaRPr lang="en-US" dirty="0">
              <a:solidFill>
                <a:prstClr val="white"/>
              </a:solidFill>
            </a:endParaRPr>
          </a:p>
        </p:txBody>
      </p:sp>
      <p:pic>
        <p:nvPicPr>
          <p:cNvPr id="5" name="Picture 8" descr="horizontal-logo-green-text.jpg"/>
          <p:cNvPicPr>
            <a:picLocks noChangeAspect="1"/>
          </p:cNvPicPr>
          <p:nvPr userDrawn="1"/>
        </p:nvPicPr>
        <p:blipFill>
          <a:blip r:embed="rId3" cstate="print"/>
          <a:srcRect/>
          <a:stretch>
            <a:fillRect/>
          </a:stretch>
        </p:blipFill>
        <p:spPr bwMode="auto">
          <a:xfrm>
            <a:off x="1905000" y="304800"/>
            <a:ext cx="5334000" cy="892175"/>
          </a:xfrm>
          <a:prstGeom prst="rect">
            <a:avLst/>
          </a:prstGeom>
          <a:noFill/>
          <a:ln w="9525">
            <a:noFill/>
            <a:miter lim="800000"/>
            <a:headEnd/>
            <a:tailEnd/>
          </a:ln>
        </p:spPr>
      </p:pic>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itchFamily="34" charset="0"/>
                <a:cs typeface="Arial" pitchFamily="34" charset="0"/>
              </a:defRPr>
            </a:lvl1pPr>
            <a:lvl2pPr marL="455855" indent="0" algn="ctr">
              <a:buNone/>
              <a:defRPr>
                <a:solidFill>
                  <a:schemeClr val="tx1">
                    <a:tint val="75000"/>
                  </a:schemeClr>
                </a:solidFill>
              </a:defRPr>
            </a:lvl2pPr>
            <a:lvl3pPr marL="911711" indent="0" algn="ctr">
              <a:buNone/>
              <a:defRPr>
                <a:solidFill>
                  <a:schemeClr val="tx1">
                    <a:tint val="75000"/>
                  </a:schemeClr>
                </a:solidFill>
              </a:defRPr>
            </a:lvl3pPr>
            <a:lvl4pPr marL="1367560" indent="0" algn="ctr">
              <a:buNone/>
              <a:defRPr>
                <a:solidFill>
                  <a:schemeClr val="tx1">
                    <a:tint val="75000"/>
                  </a:schemeClr>
                </a:solidFill>
              </a:defRPr>
            </a:lvl4pPr>
            <a:lvl5pPr marL="1823420" indent="0" algn="ctr">
              <a:buNone/>
              <a:defRPr>
                <a:solidFill>
                  <a:schemeClr val="tx1">
                    <a:tint val="75000"/>
                  </a:schemeClr>
                </a:solidFill>
              </a:defRPr>
            </a:lvl5pPr>
            <a:lvl6pPr marL="2279273" indent="0" algn="ctr">
              <a:buNone/>
              <a:defRPr>
                <a:solidFill>
                  <a:schemeClr val="tx1">
                    <a:tint val="75000"/>
                  </a:schemeClr>
                </a:solidFill>
              </a:defRPr>
            </a:lvl6pPr>
            <a:lvl7pPr marL="2735129" indent="0" algn="ctr">
              <a:buNone/>
              <a:defRPr>
                <a:solidFill>
                  <a:schemeClr val="tx1">
                    <a:tint val="75000"/>
                  </a:schemeClr>
                </a:solidFill>
              </a:defRPr>
            </a:lvl7pPr>
            <a:lvl8pPr marL="3190987" indent="0" algn="ctr">
              <a:buNone/>
              <a:defRPr>
                <a:solidFill>
                  <a:schemeClr val="tx1">
                    <a:tint val="75000"/>
                  </a:schemeClr>
                </a:solidFill>
              </a:defRPr>
            </a:lvl8pPr>
            <a:lvl9pPr marL="3646842" indent="0" algn="ctr">
              <a:buNone/>
              <a:defRPr>
                <a:solidFill>
                  <a:schemeClr val="tx1">
                    <a:tint val="75000"/>
                  </a:schemeClr>
                </a:solidFill>
              </a:defRPr>
            </a:lvl9pPr>
          </a:lstStyle>
          <a:p>
            <a:r>
              <a:rPr lang="en-US"/>
              <a:t>Click to edit Master subtitle style</a:t>
            </a:r>
            <a:endParaRPr lang="en-US" dirty="0"/>
          </a:p>
        </p:txBody>
      </p:sp>
      <p:sp>
        <p:nvSpPr>
          <p:cNvPr id="10" name="Title 6"/>
          <p:cNvSpPr>
            <a:spLocks noGrp="1"/>
          </p:cNvSpPr>
          <p:nvPr>
            <p:ph type="title"/>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a:t>Click to edit Master title style</a:t>
            </a:r>
            <a:endParaRPr lang="en-US" dirty="0"/>
          </a:p>
        </p:txBody>
      </p:sp>
      <p:sp>
        <p:nvSpPr>
          <p:cNvPr id="6" name="Slide Number Placeholder 5"/>
          <p:cNvSpPr>
            <a:spLocks noGrp="1"/>
          </p:cNvSpPr>
          <p:nvPr>
            <p:ph type="sldNum" sz="quarter" idx="10"/>
          </p:nvPr>
        </p:nvSpPr>
        <p:spPr/>
        <p:txBody>
          <a:bodyPr/>
          <a:lstStyle>
            <a:lvl1pPr eaLnBrk="0" hangingPunct="0">
              <a:defRPr/>
            </a:lvl1pPr>
          </a:lstStyle>
          <a:p>
            <a:pPr>
              <a:defRPr/>
            </a:pPr>
            <a:fld id="{D6AD9D86-BCF8-4412-8F8D-129D4489BF7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lIns="91301" tIns="45652" rIns="91301" bIns="45652"/>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lIns="91301" tIns="45652" rIns="91301" bIns="45652"/>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EBE1729-7B66-438D-96AE-E110E240459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3.jpeg"/><Relationship Id="rId5" Type="http://schemas.openxmlformats.org/officeDocument/2006/relationships/slideLayout" Target="../slideLayouts/slideLayout28.xml"/><Relationship Id="rId10" Type="http://schemas.openxmlformats.org/officeDocument/2006/relationships/image" Target="../media/image2.jpeg"/><Relationship Id="rId4" Type="http://schemas.openxmlformats.org/officeDocument/2006/relationships/slideLayout" Target="../slideLayouts/slideLayout27.xml"/><Relationship Id="rId9" Type="http://schemas.openxmlformats.org/officeDocument/2006/relationships/image" Target="../media/image1.jpeg"/></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2.jpe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image" Target="../media/image1.jpeg"/><Relationship Id="rId5" Type="http://schemas.openxmlformats.org/officeDocument/2006/relationships/theme" Target="../theme/theme11.xml"/><Relationship Id="rId4" Type="http://schemas.openxmlformats.org/officeDocument/2006/relationships/slideLayout" Target="../slideLayouts/slideLayout34.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12.xml"/><Relationship Id="rId1" Type="http://schemas.openxmlformats.org/officeDocument/2006/relationships/slideLayout" Target="../slideLayouts/slideLayout35.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38.xml"/><Relationship Id="rId4" Type="http://schemas.openxmlformats.org/officeDocument/2006/relationships/image" Target="../media/image2.jpe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5.xml"/><Relationship Id="rId1" Type="http://schemas.openxmlformats.org/officeDocument/2006/relationships/slideLayout" Target="../slideLayouts/slideLayout39.xml"/><Relationship Id="rId4" Type="http://schemas.openxmlformats.org/officeDocument/2006/relationships/image" Target="../media/image2.jpeg"/></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42.xml"/><Relationship Id="rId7" Type="http://schemas.openxmlformats.org/officeDocument/2006/relationships/image" Target="../media/image2.jpeg"/><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image" Target="../media/image1.jpeg"/><Relationship Id="rId5" Type="http://schemas.openxmlformats.org/officeDocument/2006/relationships/theme" Target="../theme/theme16.xml"/><Relationship Id="rId4" Type="http://schemas.openxmlformats.org/officeDocument/2006/relationships/slideLayout" Target="../slideLayouts/slideLayout43.xml"/></Relationships>
</file>

<file path=ppt/slideMasters/_rels/slideMaster17.xml.rels><?xml version="1.0" encoding="UTF-8" standalone="yes"?>
<Relationships xmlns="http://schemas.openxmlformats.org/package/2006/relationships"><Relationship Id="rId3" Type="http://schemas.openxmlformats.org/officeDocument/2006/relationships/theme" Target="../theme/theme17.xml"/><Relationship Id="rId2" Type="http://schemas.openxmlformats.org/officeDocument/2006/relationships/slideLayout" Target="../slideLayouts/slideLayout45.xml"/><Relationship Id="rId1" Type="http://schemas.openxmlformats.org/officeDocument/2006/relationships/slideLayout" Target="../slideLayouts/slideLayout44.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46.xml"/><Relationship Id="rId4" Type="http://schemas.openxmlformats.org/officeDocument/2006/relationships/image" Target="../media/image2.jpe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2.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49.xml"/><Relationship Id="rId7" Type="http://schemas.openxmlformats.org/officeDocument/2006/relationships/theme" Target="../theme/theme21.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15.xml"/><Relationship Id="rId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16.xml"/><Relationship Id="rId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2.jpe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jpeg"/><Relationship Id="rId5" Type="http://schemas.openxmlformats.org/officeDocument/2006/relationships/theme" Target="../theme/theme7.xml"/><Relationship Id="rId4" Type="http://schemas.openxmlformats.org/officeDocument/2006/relationships/slideLayout" Target="../slideLayouts/slideLayout20.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23.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9" tIns="45587" rIns="91169" bIns="45587"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52446" y="866775"/>
            <a:ext cx="8410575" cy="5259388"/>
          </a:xfrm>
          <a:prstGeom prst="rect">
            <a:avLst/>
          </a:prstGeom>
          <a:noFill/>
          <a:ln w="9525">
            <a:noFill/>
            <a:miter lim="800000"/>
            <a:headEnd/>
            <a:tailEnd/>
          </a:ln>
        </p:spPr>
        <p:txBody>
          <a:bodyPr vert="horz" wrap="square" lIns="91169" tIns="45587" rIns="91169" bIns="455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413750" y="6351604"/>
            <a:ext cx="381000" cy="365125"/>
          </a:xfrm>
          <a:prstGeom prst="rect">
            <a:avLst/>
          </a:prstGeom>
        </p:spPr>
        <p:txBody>
          <a:bodyPr vert="horz" lIns="91169" tIns="45587" rIns="91169" bIns="45587"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BAAD86A7-DF98-4833-9A9E-353DA9F97E65}" type="slidenum">
              <a:rPr lang="en-US"/>
              <a:pPr>
                <a:defRPr/>
              </a:pPr>
              <a:t>‹#›</a:t>
            </a:fld>
            <a:endParaRPr lang="en-US" dirty="0"/>
          </a:p>
        </p:txBody>
      </p:sp>
      <p:pic>
        <p:nvPicPr>
          <p:cNvPr id="1030" name="Picture 9" descr="horizontal-logo-green-text.jpg"/>
          <p:cNvPicPr>
            <a:picLocks noChangeAspect="1"/>
          </p:cNvPicPr>
          <p:nvPr/>
        </p:nvPicPr>
        <p:blipFill>
          <a:blip r:embed="rId10" cstate="print"/>
          <a:srcRect/>
          <a:stretch>
            <a:fillRect/>
          </a:stretch>
        </p:blipFill>
        <p:spPr bwMode="auto">
          <a:xfrm>
            <a:off x="457200" y="6354776"/>
            <a:ext cx="2438400" cy="407987"/>
          </a:xfrm>
          <a:prstGeom prst="rect">
            <a:avLst/>
          </a:prstGeom>
          <a:noFill/>
          <a:ln w="9525">
            <a:noFill/>
            <a:miter lim="800000"/>
            <a:headEnd/>
            <a:tailEnd/>
          </a:ln>
        </p:spPr>
      </p:pic>
      <p:sp>
        <p:nvSpPr>
          <p:cNvPr id="7" name="Text Box 12"/>
          <p:cNvSpPr txBox="1">
            <a:spLocks noChangeArrowheads="1"/>
          </p:cNvSpPr>
          <p:nvPr userDrawn="1"/>
        </p:nvSpPr>
        <p:spPr bwMode="auto">
          <a:xfrm>
            <a:off x="4715510" y="6155690"/>
            <a:ext cx="4413250" cy="64135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defRPr/>
            </a:pPr>
            <a:r>
              <a:rPr lang="en-US" sz="1600" b="1" i="1" dirty="0">
                <a:solidFill>
                  <a:srgbClr val="000000"/>
                </a:solidFill>
                <a:latin typeface="Arial" charset="0"/>
              </a:rPr>
              <a:t>an Office of Basic Energy Sciences</a:t>
            </a:r>
            <a:r>
              <a:rPr lang="en-US" b="1" i="1" dirty="0">
                <a:solidFill>
                  <a:srgbClr val="808080"/>
                </a:solidFill>
                <a:latin typeface="Arial" charset="0"/>
              </a:rPr>
              <a:t> </a:t>
            </a:r>
            <a:r>
              <a:rPr lang="en-US" b="1" i="1" dirty="0">
                <a:solidFill>
                  <a:srgbClr val="146636"/>
                </a:solidFill>
                <a:latin typeface="Arial" charset="0"/>
              </a:rPr>
              <a:t>Energy Frontier Research Center</a:t>
            </a:r>
          </a:p>
        </p:txBody>
      </p:sp>
      <p:sp>
        <p:nvSpPr>
          <p:cNvPr id="8" name="Rectangle 8"/>
          <p:cNvSpPr>
            <a:spLocks noChangeArrowheads="1"/>
          </p:cNvSpPr>
          <p:nvPr userDrawn="1"/>
        </p:nvSpPr>
        <p:spPr bwMode="auto">
          <a:xfrm>
            <a:off x="0" y="987425"/>
            <a:ext cx="9144000" cy="42863"/>
          </a:xfrm>
          <a:prstGeom prst="rect">
            <a:avLst/>
          </a:prstGeom>
          <a:gradFill>
            <a:gsLst>
              <a:gs pos="0">
                <a:schemeClr val="bg1"/>
              </a:gs>
              <a:gs pos="50000">
                <a:srgbClr val="9CB86E"/>
              </a:gs>
              <a:gs pos="100000">
                <a:srgbClr val="156B13"/>
              </a:gs>
            </a:gsLst>
            <a:lin ang="5400000" scaled="0"/>
          </a:gradFill>
          <a:ln w="6350">
            <a:solidFill>
              <a:schemeClr val="tx1"/>
            </a:solidFill>
            <a:miter lim="800000"/>
            <a:headEnd/>
            <a:tailEnd/>
          </a:ln>
          <a:effectLst/>
        </p:spPr>
        <p:txBody>
          <a:bodyPr lIns="85558" tIns="42028" rIns="85558" bIns="42028"/>
          <a:lstStyle/>
          <a:p>
            <a:pPr algn="ctr" defTabSz="866775" eaLnBrk="0" fontAlgn="base" hangingPunct="0">
              <a:lnSpc>
                <a:spcPct val="85000"/>
              </a:lnSpc>
              <a:spcBef>
                <a:spcPct val="0"/>
              </a:spcBef>
              <a:spcAft>
                <a:spcPct val="0"/>
              </a:spcAft>
              <a:defRPr/>
            </a:pPr>
            <a:endParaRPr lang="en-US" sz="2200" b="1" i="1">
              <a:solidFill>
                <a:srgbClr val="000000"/>
              </a:solidFill>
              <a:effectLst>
                <a:outerShdw blurRad="38100" dist="38100" dir="2700000" algn="tl">
                  <a:srgbClr val="FFFFFF"/>
                </a:outerShdw>
              </a:effectLst>
              <a:latin typeface="Book Antiqua" pitchFamily="18" charset="0"/>
            </a:endParaRPr>
          </a:p>
        </p:txBody>
      </p:sp>
      <p:sp>
        <p:nvSpPr>
          <p:cNvPr id="9" name="Rectangle 11"/>
          <p:cNvSpPr>
            <a:spLocks noChangeArrowheads="1"/>
          </p:cNvSpPr>
          <p:nvPr userDrawn="1"/>
        </p:nvSpPr>
        <p:spPr bwMode="auto">
          <a:xfrm>
            <a:off x="0" y="6053138"/>
            <a:ext cx="9144000" cy="42862"/>
          </a:xfrm>
          <a:prstGeom prst="rect">
            <a:avLst/>
          </a:prstGeom>
          <a:gradFill rotWithShape="1">
            <a:gsLst>
              <a:gs pos="0">
                <a:srgbClr val="DDEBCF"/>
              </a:gs>
              <a:gs pos="50000">
                <a:srgbClr val="9CB86E"/>
              </a:gs>
              <a:gs pos="100000">
                <a:srgbClr val="156B13"/>
              </a:gs>
            </a:gsLst>
            <a:lin ang="5400000" scaled="1"/>
          </a:gradFill>
          <a:ln w="6350">
            <a:solidFill>
              <a:schemeClr val="tx1"/>
            </a:solidFill>
            <a:miter lim="800000"/>
            <a:headEnd/>
            <a:tailEnd/>
          </a:ln>
          <a:effectLst/>
        </p:spPr>
        <p:txBody>
          <a:bodyPr lIns="85558" tIns="42028" rIns="85558" bIns="42028"/>
          <a:lstStyle/>
          <a:p>
            <a:pPr algn="ctr" defTabSz="866775" eaLnBrk="0" fontAlgn="base" hangingPunct="0">
              <a:lnSpc>
                <a:spcPct val="85000"/>
              </a:lnSpc>
              <a:spcBef>
                <a:spcPct val="0"/>
              </a:spcBef>
              <a:spcAft>
                <a:spcPct val="0"/>
              </a:spcAft>
              <a:defRPr/>
            </a:pPr>
            <a:endParaRPr lang="en-US" sz="2200" b="1" i="1">
              <a:solidFill>
                <a:srgbClr val="000000"/>
              </a:solidFill>
              <a:effectLst>
                <a:outerShdw blurRad="38100" dist="38100" dir="2700000" algn="tl">
                  <a:srgbClr val="FFFFFF"/>
                </a:outerShdw>
              </a:effectLst>
              <a:latin typeface="Book Antiqua" pitchFamily="18" charset="0"/>
            </a:endParaRPr>
          </a:p>
        </p:txBody>
      </p:sp>
      <p:pic>
        <p:nvPicPr>
          <p:cNvPr id="10" name="Picture 9" descr="DOE_SC_logo.jpg"/>
          <p:cNvPicPr>
            <a:picLocks noChangeAspect="1"/>
          </p:cNvPicPr>
          <p:nvPr userDrawn="1"/>
        </p:nvPicPr>
        <p:blipFill>
          <a:blip r:embed="rId11" cstate="print"/>
          <a:stretch>
            <a:fillRect/>
          </a:stretch>
        </p:blipFill>
        <p:spPr>
          <a:xfrm>
            <a:off x="288108" y="281408"/>
            <a:ext cx="2743200" cy="507811"/>
          </a:xfrm>
          <a:prstGeom prst="rect">
            <a:avLst/>
          </a:prstGeom>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hdr="0" ft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55" algn="ctr" rtl="0" eaLnBrk="1" fontAlgn="base" hangingPunct="1">
        <a:spcBef>
          <a:spcPct val="0"/>
        </a:spcBef>
        <a:spcAft>
          <a:spcPct val="0"/>
        </a:spcAft>
        <a:defRPr sz="2400">
          <a:solidFill>
            <a:srgbClr val="106636"/>
          </a:solidFill>
          <a:latin typeface="Arial" charset="0"/>
          <a:cs typeface="Arial" charset="0"/>
        </a:defRPr>
      </a:lvl6pPr>
      <a:lvl7pPr marL="911711" algn="ctr" rtl="0" eaLnBrk="1" fontAlgn="base" hangingPunct="1">
        <a:spcBef>
          <a:spcPct val="0"/>
        </a:spcBef>
        <a:spcAft>
          <a:spcPct val="0"/>
        </a:spcAft>
        <a:defRPr sz="2400">
          <a:solidFill>
            <a:srgbClr val="106636"/>
          </a:solidFill>
          <a:latin typeface="Arial" charset="0"/>
          <a:cs typeface="Arial" charset="0"/>
        </a:defRPr>
      </a:lvl7pPr>
      <a:lvl8pPr marL="1367560" algn="ctr" rtl="0" eaLnBrk="1" fontAlgn="base" hangingPunct="1">
        <a:spcBef>
          <a:spcPct val="0"/>
        </a:spcBef>
        <a:spcAft>
          <a:spcPct val="0"/>
        </a:spcAft>
        <a:defRPr sz="2400">
          <a:solidFill>
            <a:srgbClr val="106636"/>
          </a:solidFill>
          <a:latin typeface="Arial" charset="0"/>
          <a:cs typeface="Arial" charset="0"/>
        </a:defRPr>
      </a:lvl8pPr>
      <a:lvl9pPr marL="1823420" algn="ctr" rtl="0" eaLnBrk="1" fontAlgn="base" hangingPunct="1">
        <a:spcBef>
          <a:spcPct val="0"/>
        </a:spcBef>
        <a:spcAft>
          <a:spcPct val="0"/>
        </a:spcAft>
        <a:defRPr sz="2400">
          <a:solidFill>
            <a:srgbClr val="106636"/>
          </a:solidFill>
          <a:latin typeface="Arial" charset="0"/>
          <a:cs typeface="Arial" charset="0"/>
        </a:defRPr>
      </a:lvl9pPr>
    </p:titleStyle>
    <p:bodyStyle>
      <a:lvl1pPr marL="341891" indent="-341891"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763" indent="-284907"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9636" indent="-22793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5495" indent="-22793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347" indent="-22793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711" rtl="0" eaLnBrk="1" latinLnBrk="0" hangingPunct="1">
        <a:defRPr sz="1800" kern="1200">
          <a:solidFill>
            <a:schemeClr val="tx1"/>
          </a:solidFill>
          <a:latin typeface="+mn-lt"/>
          <a:ea typeface="+mn-ea"/>
          <a:cs typeface="+mn-cs"/>
        </a:defRPr>
      </a:lvl1pPr>
      <a:lvl2pPr marL="455855" algn="l" defTabSz="911711" rtl="0" eaLnBrk="1" latinLnBrk="0" hangingPunct="1">
        <a:defRPr sz="1800" kern="1200">
          <a:solidFill>
            <a:schemeClr val="tx1"/>
          </a:solidFill>
          <a:latin typeface="+mn-lt"/>
          <a:ea typeface="+mn-ea"/>
          <a:cs typeface="+mn-cs"/>
        </a:defRPr>
      </a:lvl2pPr>
      <a:lvl3pPr marL="911711" algn="l" defTabSz="911711" rtl="0" eaLnBrk="1" latinLnBrk="0" hangingPunct="1">
        <a:defRPr sz="1800" kern="1200">
          <a:solidFill>
            <a:schemeClr val="tx1"/>
          </a:solidFill>
          <a:latin typeface="+mn-lt"/>
          <a:ea typeface="+mn-ea"/>
          <a:cs typeface="+mn-cs"/>
        </a:defRPr>
      </a:lvl3pPr>
      <a:lvl4pPr marL="1367560" algn="l" defTabSz="911711" rtl="0" eaLnBrk="1" latinLnBrk="0" hangingPunct="1">
        <a:defRPr sz="1800" kern="1200">
          <a:solidFill>
            <a:schemeClr val="tx1"/>
          </a:solidFill>
          <a:latin typeface="+mn-lt"/>
          <a:ea typeface="+mn-ea"/>
          <a:cs typeface="+mn-cs"/>
        </a:defRPr>
      </a:lvl4pPr>
      <a:lvl5pPr marL="1823420" algn="l" defTabSz="911711" rtl="0" eaLnBrk="1" latinLnBrk="0" hangingPunct="1">
        <a:defRPr sz="1800" kern="1200">
          <a:solidFill>
            <a:schemeClr val="tx1"/>
          </a:solidFill>
          <a:latin typeface="+mn-lt"/>
          <a:ea typeface="+mn-ea"/>
          <a:cs typeface="+mn-cs"/>
        </a:defRPr>
      </a:lvl5pPr>
      <a:lvl6pPr marL="2279273" algn="l" defTabSz="911711" rtl="0" eaLnBrk="1" latinLnBrk="0" hangingPunct="1">
        <a:defRPr sz="1800" kern="1200">
          <a:solidFill>
            <a:schemeClr val="tx1"/>
          </a:solidFill>
          <a:latin typeface="+mn-lt"/>
          <a:ea typeface="+mn-ea"/>
          <a:cs typeface="+mn-cs"/>
        </a:defRPr>
      </a:lvl6pPr>
      <a:lvl7pPr marL="2735129" algn="l" defTabSz="911711" rtl="0" eaLnBrk="1" latinLnBrk="0" hangingPunct="1">
        <a:defRPr sz="1800" kern="1200">
          <a:solidFill>
            <a:schemeClr val="tx1"/>
          </a:solidFill>
          <a:latin typeface="+mn-lt"/>
          <a:ea typeface="+mn-ea"/>
          <a:cs typeface="+mn-cs"/>
        </a:defRPr>
      </a:lvl7pPr>
      <a:lvl8pPr marL="3190987" algn="l" defTabSz="911711" rtl="0" eaLnBrk="1" latinLnBrk="0" hangingPunct="1">
        <a:defRPr sz="1800" kern="1200">
          <a:solidFill>
            <a:schemeClr val="tx1"/>
          </a:solidFill>
          <a:latin typeface="+mn-lt"/>
          <a:ea typeface="+mn-ea"/>
          <a:cs typeface="+mn-cs"/>
        </a:defRPr>
      </a:lvl8pPr>
      <a:lvl9pPr marL="3646842" algn="l" defTabSz="911711"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9" tIns="45587" rIns="91169" bIns="45587"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52446" y="866775"/>
            <a:ext cx="8410575" cy="5259388"/>
          </a:xfrm>
          <a:prstGeom prst="rect">
            <a:avLst/>
          </a:prstGeom>
          <a:noFill/>
          <a:ln w="9525">
            <a:noFill/>
            <a:miter lim="800000"/>
            <a:headEnd/>
            <a:tailEnd/>
          </a:ln>
        </p:spPr>
        <p:txBody>
          <a:bodyPr vert="horz" wrap="square" lIns="91169" tIns="45587" rIns="91169" bIns="455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413750" y="6351604"/>
            <a:ext cx="381000" cy="365125"/>
          </a:xfrm>
          <a:prstGeom prst="rect">
            <a:avLst/>
          </a:prstGeom>
        </p:spPr>
        <p:txBody>
          <a:bodyPr vert="horz" lIns="91169" tIns="45587" rIns="91169" bIns="45587"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BAAD86A7-DF98-4833-9A9E-353DA9F97E65}" type="slidenum">
              <a:rPr lang="en-US" smtClean="0"/>
              <a:pPr>
                <a:defRPr/>
              </a:pPr>
              <a:t>‹#›</a:t>
            </a:fld>
            <a:endParaRPr lang="en-US" dirty="0"/>
          </a:p>
        </p:txBody>
      </p:sp>
      <p:pic>
        <p:nvPicPr>
          <p:cNvPr id="1030" name="Picture 9" descr="horizontal-logo-green-text.jpg"/>
          <p:cNvPicPr>
            <a:picLocks noChangeAspect="1"/>
          </p:cNvPicPr>
          <p:nvPr/>
        </p:nvPicPr>
        <p:blipFill>
          <a:blip r:embed="rId10" cstate="print"/>
          <a:srcRect/>
          <a:stretch>
            <a:fillRect/>
          </a:stretch>
        </p:blipFill>
        <p:spPr bwMode="auto">
          <a:xfrm>
            <a:off x="457200" y="6354776"/>
            <a:ext cx="2438400" cy="407987"/>
          </a:xfrm>
          <a:prstGeom prst="rect">
            <a:avLst/>
          </a:prstGeom>
          <a:noFill/>
          <a:ln w="9525">
            <a:noFill/>
            <a:miter lim="800000"/>
            <a:headEnd/>
            <a:tailEnd/>
          </a:ln>
        </p:spPr>
      </p:pic>
      <p:sp>
        <p:nvSpPr>
          <p:cNvPr id="7" name="Text Box 12"/>
          <p:cNvSpPr txBox="1">
            <a:spLocks noChangeArrowheads="1"/>
          </p:cNvSpPr>
          <p:nvPr userDrawn="1"/>
        </p:nvSpPr>
        <p:spPr bwMode="auto">
          <a:xfrm>
            <a:off x="4715510" y="6155690"/>
            <a:ext cx="4413250" cy="64135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defRPr/>
            </a:pPr>
            <a:r>
              <a:rPr lang="en-US" sz="1600" b="1" i="1" dirty="0">
                <a:solidFill>
                  <a:srgbClr val="000000"/>
                </a:solidFill>
                <a:latin typeface="Arial" charset="0"/>
              </a:rPr>
              <a:t>an Office of Basic Energy Sciences</a:t>
            </a:r>
            <a:r>
              <a:rPr lang="en-US" b="1" i="1" dirty="0">
                <a:solidFill>
                  <a:srgbClr val="808080"/>
                </a:solidFill>
                <a:latin typeface="Arial" charset="0"/>
              </a:rPr>
              <a:t> </a:t>
            </a:r>
            <a:r>
              <a:rPr lang="en-US" b="1" i="1" dirty="0">
                <a:solidFill>
                  <a:srgbClr val="146636"/>
                </a:solidFill>
                <a:latin typeface="Arial" charset="0"/>
              </a:rPr>
              <a:t>Energy Frontier Research Center</a:t>
            </a:r>
          </a:p>
        </p:txBody>
      </p:sp>
      <p:sp>
        <p:nvSpPr>
          <p:cNvPr id="8" name="Rectangle 8"/>
          <p:cNvSpPr>
            <a:spLocks noChangeArrowheads="1"/>
          </p:cNvSpPr>
          <p:nvPr userDrawn="1"/>
        </p:nvSpPr>
        <p:spPr bwMode="auto">
          <a:xfrm>
            <a:off x="0" y="987425"/>
            <a:ext cx="9144000" cy="42863"/>
          </a:xfrm>
          <a:prstGeom prst="rect">
            <a:avLst/>
          </a:prstGeom>
          <a:gradFill>
            <a:gsLst>
              <a:gs pos="0">
                <a:schemeClr val="bg1"/>
              </a:gs>
              <a:gs pos="50000">
                <a:srgbClr val="9CB86E"/>
              </a:gs>
              <a:gs pos="100000">
                <a:srgbClr val="156B13"/>
              </a:gs>
            </a:gsLst>
            <a:lin ang="5400000" scaled="0"/>
          </a:gradFill>
          <a:ln w="6350">
            <a:solidFill>
              <a:schemeClr val="tx1"/>
            </a:solidFill>
            <a:miter lim="800000"/>
            <a:headEnd/>
            <a:tailEnd/>
          </a:ln>
          <a:effectLst/>
        </p:spPr>
        <p:txBody>
          <a:bodyPr lIns="85558" tIns="42028" rIns="85558" bIns="42028"/>
          <a:lstStyle/>
          <a:p>
            <a:pPr algn="ctr" defTabSz="866775" eaLnBrk="0" fontAlgn="base" hangingPunct="0">
              <a:lnSpc>
                <a:spcPct val="85000"/>
              </a:lnSpc>
              <a:spcBef>
                <a:spcPct val="0"/>
              </a:spcBef>
              <a:spcAft>
                <a:spcPct val="0"/>
              </a:spcAft>
              <a:defRPr/>
            </a:pPr>
            <a:endParaRPr lang="en-US" sz="2200" b="1" i="1">
              <a:solidFill>
                <a:srgbClr val="000000"/>
              </a:solidFill>
              <a:effectLst>
                <a:outerShdw blurRad="38100" dist="38100" dir="2700000" algn="tl">
                  <a:srgbClr val="FFFFFF"/>
                </a:outerShdw>
              </a:effectLst>
              <a:latin typeface="Book Antiqua" pitchFamily="18" charset="0"/>
            </a:endParaRPr>
          </a:p>
        </p:txBody>
      </p:sp>
      <p:sp>
        <p:nvSpPr>
          <p:cNvPr id="9" name="Rectangle 11"/>
          <p:cNvSpPr>
            <a:spLocks noChangeArrowheads="1"/>
          </p:cNvSpPr>
          <p:nvPr userDrawn="1"/>
        </p:nvSpPr>
        <p:spPr bwMode="auto">
          <a:xfrm>
            <a:off x="0" y="6053138"/>
            <a:ext cx="9144000" cy="42862"/>
          </a:xfrm>
          <a:prstGeom prst="rect">
            <a:avLst/>
          </a:prstGeom>
          <a:gradFill rotWithShape="1">
            <a:gsLst>
              <a:gs pos="0">
                <a:srgbClr val="DDEBCF"/>
              </a:gs>
              <a:gs pos="50000">
                <a:srgbClr val="9CB86E"/>
              </a:gs>
              <a:gs pos="100000">
                <a:srgbClr val="156B13"/>
              </a:gs>
            </a:gsLst>
            <a:lin ang="5400000" scaled="1"/>
          </a:gradFill>
          <a:ln w="6350">
            <a:solidFill>
              <a:schemeClr val="tx1"/>
            </a:solidFill>
            <a:miter lim="800000"/>
            <a:headEnd/>
            <a:tailEnd/>
          </a:ln>
          <a:effectLst/>
        </p:spPr>
        <p:txBody>
          <a:bodyPr lIns="85558" tIns="42028" rIns="85558" bIns="42028"/>
          <a:lstStyle/>
          <a:p>
            <a:pPr algn="ctr" defTabSz="866775" eaLnBrk="0" fontAlgn="base" hangingPunct="0">
              <a:lnSpc>
                <a:spcPct val="85000"/>
              </a:lnSpc>
              <a:spcBef>
                <a:spcPct val="0"/>
              </a:spcBef>
              <a:spcAft>
                <a:spcPct val="0"/>
              </a:spcAft>
              <a:defRPr/>
            </a:pPr>
            <a:endParaRPr lang="en-US" sz="2200" b="1" i="1">
              <a:solidFill>
                <a:srgbClr val="000000"/>
              </a:solidFill>
              <a:effectLst>
                <a:outerShdw blurRad="38100" dist="38100" dir="2700000" algn="tl">
                  <a:srgbClr val="FFFFFF"/>
                </a:outerShdw>
              </a:effectLst>
              <a:latin typeface="Book Antiqua" pitchFamily="18" charset="0"/>
            </a:endParaRPr>
          </a:p>
        </p:txBody>
      </p:sp>
      <p:pic>
        <p:nvPicPr>
          <p:cNvPr id="10" name="Picture 9" descr="DOE_SC_logo.jpg"/>
          <p:cNvPicPr>
            <a:picLocks noChangeAspect="1"/>
          </p:cNvPicPr>
          <p:nvPr userDrawn="1"/>
        </p:nvPicPr>
        <p:blipFill>
          <a:blip r:embed="rId11" cstate="print"/>
          <a:stretch>
            <a:fillRect/>
          </a:stretch>
        </p:blipFill>
        <p:spPr>
          <a:xfrm>
            <a:off x="288108" y="281408"/>
            <a:ext cx="2743200" cy="507811"/>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hf hdr="0" ft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55" algn="ctr" rtl="0" eaLnBrk="1" fontAlgn="base" hangingPunct="1">
        <a:spcBef>
          <a:spcPct val="0"/>
        </a:spcBef>
        <a:spcAft>
          <a:spcPct val="0"/>
        </a:spcAft>
        <a:defRPr sz="2400">
          <a:solidFill>
            <a:srgbClr val="106636"/>
          </a:solidFill>
          <a:latin typeface="Arial" charset="0"/>
          <a:cs typeface="Arial" charset="0"/>
        </a:defRPr>
      </a:lvl6pPr>
      <a:lvl7pPr marL="911711" algn="ctr" rtl="0" eaLnBrk="1" fontAlgn="base" hangingPunct="1">
        <a:spcBef>
          <a:spcPct val="0"/>
        </a:spcBef>
        <a:spcAft>
          <a:spcPct val="0"/>
        </a:spcAft>
        <a:defRPr sz="2400">
          <a:solidFill>
            <a:srgbClr val="106636"/>
          </a:solidFill>
          <a:latin typeface="Arial" charset="0"/>
          <a:cs typeface="Arial" charset="0"/>
        </a:defRPr>
      </a:lvl7pPr>
      <a:lvl8pPr marL="1367560" algn="ctr" rtl="0" eaLnBrk="1" fontAlgn="base" hangingPunct="1">
        <a:spcBef>
          <a:spcPct val="0"/>
        </a:spcBef>
        <a:spcAft>
          <a:spcPct val="0"/>
        </a:spcAft>
        <a:defRPr sz="2400">
          <a:solidFill>
            <a:srgbClr val="106636"/>
          </a:solidFill>
          <a:latin typeface="Arial" charset="0"/>
          <a:cs typeface="Arial" charset="0"/>
        </a:defRPr>
      </a:lvl8pPr>
      <a:lvl9pPr marL="1823420" algn="ctr" rtl="0" eaLnBrk="1" fontAlgn="base" hangingPunct="1">
        <a:spcBef>
          <a:spcPct val="0"/>
        </a:spcBef>
        <a:spcAft>
          <a:spcPct val="0"/>
        </a:spcAft>
        <a:defRPr sz="2400">
          <a:solidFill>
            <a:srgbClr val="106636"/>
          </a:solidFill>
          <a:latin typeface="Arial" charset="0"/>
          <a:cs typeface="Arial" charset="0"/>
        </a:defRPr>
      </a:lvl9pPr>
    </p:titleStyle>
    <p:bodyStyle>
      <a:lvl1pPr marL="341891" indent="-341891"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763" indent="-284907"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9636" indent="-22793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5495" indent="-22793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347" indent="-22793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711" rtl="0" eaLnBrk="1" latinLnBrk="0" hangingPunct="1">
        <a:defRPr sz="1800" kern="1200">
          <a:solidFill>
            <a:schemeClr val="tx1"/>
          </a:solidFill>
          <a:latin typeface="+mn-lt"/>
          <a:ea typeface="+mn-ea"/>
          <a:cs typeface="+mn-cs"/>
        </a:defRPr>
      </a:lvl1pPr>
      <a:lvl2pPr marL="455855" algn="l" defTabSz="911711" rtl="0" eaLnBrk="1" latinLnBrk="0" hangingPunct="1">
        <a:defRPr sz="1800" kern="1200">
          <a:solidFill>
            <a:schemeClr val="tx1"/>
          </a:solidFill>
          <a:latin typeface="+mn-lt"/>
          <a:ea typeface="+mn-ea"/>
          <a:cs typeface="+mn-cs"/>
        </a:defRPr>
      </a:lvl2pPr>
      <a:lvl3pPr marL="911711" algn="l" defTabSz="911711" rtl="0" eaLnBrk="1" latinLnBrk="0" hangingPunct="1">
        <a:defRPr sz="1800" kern="1200">
          <a:solidFill>
            <a:schemeClr val="tx1"/>
          </a:solidFill>
          <a:latin typeface="+mn-lt"/>
          <a:ea typeface="+mn-ea"/>
          <a:cs typeface="+mn-cs"/>
        </a:defRPr>
      </a:lvl3pPr>
      <a:lvl4pPr marL="1367560" algn="l" defTabSz="911711" rtl="0" eaLnBrk="1" latinLnBrk="0" hangingPunct="1">
        <a:defRPr sz="1800" kern="1200">
          <a:solidFill>
            <a:schemeClr val="tx1"/>
          </a:solidFill>
          <a:latin typeface="+mn-lt"/>
          <a:ea typeface="+mn-ea"/>
          <a:cs typeface="+mn-cs"/>
        </a:defRPr>
      </a:lvl4pPr>
      <a:lvl5pPr marL="1823420" algn="l" defTabSz="911711" rtl="0" eaLnBrk="1" latinLnBrk="0" hangingPunct="1">
        <a:defRPr sz="1800" kern="1200">
          <a:solidFill>
            <a:schemeClr val="tx1"/>
          </a:solidFill>
          <a:latin typeface="+mn-lt"/>
          <a:ea typeface="+mn-ea"/>
          <a:cs typeface="+mn-cs"/>
        </a:defRPr>
      </a:lvl5pPr>
      <a:lvl6pPr marL="2279273" algn="l" defTabSz="911711" rtl="0" eaLnBrk="1" latinLnBrk="0" hangingPunct="1">
        <a:defRPr sz="1800" kern="1200">
          <a:solidFill>
            <a:schemeClr val="tx1"/>
          </a:solidFill>
          <a:latin typeface="+mn-lt"/>
          <a:ea typeface="+mn-ea"/>
          <a:cs typeface="+mn-cs"/>
        </a:defRPr>
      </a:lvl6pPr>
      <a:lvl7pPr marL="2735129" algn="l" defTabSz="911711" rtl="0" eaLnBrk="1" latinLnBrk="0" hangingPunct="1">
        <a:defRPr sz="1800" kern="1200">
          <a:solidFill>
            <a:schemeClr val="tx1"/>
          </a:solidFill>
          <a:latin typeface="+mn-lt"/>
          <a:ea typeface="+mn-ea"/>
          <a:cs typeface="+mn-cs"/>
        </a:defRPr>
      </a:lvl7pPr>
      <a:lvl8pPr marL="3190987" algn="l" defTabSz="911711" rtl="0" eaLnBrk="1" latinLnBrk="0" hangingPunct="1">
        <a:defRPr sz="1800" kern="1200">
          <a:solidFill>
            <a:schemeClr val="tx1"/>
          </a:solidFill>
          <a:latin typeface="+mn-lt"/>
          <a:ea typeface="+mn-ea"/>
          <a:cs typeface="+mn-cs"/>
        </a:defRPr>
      </a:lvl8pPr>
      <a:lvl9pPr marL="3646842" algn="l" defTabSz="911711"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9" tIns="45587" rIns="91169" bIns="45587"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352438" y="866775"/>
            <a:ext cx="8410575" cy="5259388"/>
          </a:xfrm>
          <a:prstGeom prst="rect">
            <a:avLst/>
          </a:prstGeom>
          <a:noFill/>
          <a:ln w="9525">
            <a:noFill/>
            <a:miter lim="800000"/>
            <a:headEnd/>
            <a:tailEnd/>
          </a:ln>
        </p:spPr>
        <p:txBody>
          <a:bodyPr vert="horz" wrap="square" lIns="91169" tIns="45587" rIns="91169" bIns="455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9" tIns="45587" rIns="91169" bIns="45587"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fld id="{0706B74A-FC86-4F43-83EB-56E873241F13}" type="slidenum">
              <a:rPr lang="en-US"/>
              <a:pPr>
                <a:defRPr/>
              </a:pPr>
              <a:t>‹#›</a:t>
            </a:fld>
            <a:endParaRPr lang="en-US" dirty="0"/>
          </a:p>
        </p:txBody>
      </p:sp>
      <p:pic>
        <p:nvPicPr>
          <p:cNvPr id="2053" name="Picture 9" descr="horizontal-logo-green-text.jpg"/>
          <p:cNvPicPr>
            <a:picLocks noChangeAspect="1"/>
          </p:cNvPicPr>
          <p:nvPr/>
        </p:nvPicPr>
        <p:blipFill>
          <a:blip r:embed="rId7"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55" algn="ctr" rtl="0" eaLnBrk="1" fontAlgn="base" hangingPunct="1">
        <a:spcBef>
          <a:spcPct val="0"/>
        </a:spcBef>
        <a:spcAft>
          <a:spcPct val="0"/>
        </a:spcAft>
        <a:defRPr sz="2400">
          <a:solidFill>
            <a:srgbClr val="106636"/>
          </a:solidFill>
          <a:latin typeface="Arial" charset="0"/>
          <a:cs typeface="Arial" charset="0"/>
        </a:defRPr>
      </a:lvl6pPr>
      <a:lvl7pPr marL="911711" algn="ctr" rtl="0" eaLnBrk="1" fontAlgn="base" hangingPunct="1">
        <a:spcBef>
          <a:spcPct val="0"/>
        </a:spcBef>
        <a:spcAft>
          <a:spcPct val="0"/>
        </a:spcAft>
        <a:defRPr sz="2400">
          <a:solidFill>
            <a:srgbClr val="106636"/>
          </a:solidFill>
          <a:latin typeface="Arial" charset="0"/>
          <a:cs typeface="Arial" charset="0"/>
        </a:defRPr>
      </a:lvl7pPr>
      <a:lvl8pPr marL="1367560" algn="ctr" rtl="0" eaLnBrk="1" fontAlgn="base" hangingPunct="1">
        <a:spcBef>
          <a:spcPct val="0"/>
        </a:spcBef>
        <a:spcAft>
          <a:spcPct val="0"/>
        </a:spcAft>
        <a:defRPr sz="2400">
          <a:solidFill>
            <a:srgbClr val="106636"/>
          </a:solidFill>
          <a:latin typeface="Arial" charset="0"/>
          <a:cs typeface="Arial" charset="0"/>
        </a:defRPr>
      </a:lvl8pPr>
      <a:lvl9pPr marL="1823420" algn="ctr" rtl="0" eaLnBrk="1" fontAlgn="base" hangingPunct="1">
        <a:spcBef>
          <a:spcPct val="0"/>
        </a:spcBef>
        <a:spcAft>
          <a:spcPct val="0"/>
        </a:spcAft>
        <a:defRPr sz="2400">
          <a:solidFill>
            <a:srgbClr val="106636"/>
          </a:solidFill>
          <a:latin typeface="Arial" charset="0"/>
          <a:cs typeface="Arial" charset="0"/>
        </a:defRPr>
      </a:lvl9pPr>
    </p:titleStyle>
    <p:body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8095"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598"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104"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711" rtl="0" eaLnBrk="1" latinLnBrk="0" hangingPunct="1">
        <a:defRPr sz="1800" kern="1200">
          <a:solidFill>
            <a:schemeClr val="tx1"/>
          </a:solidFill>
          <a:latin typeface="+mn-lt"/>
          <a:ea typeface="+mn-ea"/>
          <a:cs typeface="+mn-cs"/>
        </a:defRPr>
      </a:lvl1pPr>
      <a:lvl2pPr marL="455855" algn="l" defTabSz="911711" rtl="0" eaLnBrk="1" latinLnBrk="0" hangingPunct="1">
        <a:defRPr sz="1800" kern="1200">
          <a:solidFill>
            <a:schemeClr val="tx1"/>
          </a:solidFill>
          <a:latin typeface="+mn-lt"/>
          <a:ea typeface="+mn-ea"/>
          <a:cs typeface="+mn-cs"/>
        </a:defRPr>
      </a:lvl2pPr>
      <a:lvl3pPr marL="911711" algn="l" defTabSz="911711" rtl="0" eaLnBrk="1" latinLnBrk="0" hangingPunct="1">
        <a:defRPr sz="1800" kern="1200">
          <a:solidFill>
            <a:schemeClr val="tx1"/>
          </a:solidFill>
          <a:latin typeface="+mn-lt"/>
          <a:ea typeface="+mn-ea"/>
          <a:cs typeface="+mn-cs"/>
        </a:defRPr>
      </a:lvl3pPr>
      <a:lvl4pPr marL="1367560" algn="l" defTabSz="911711" rtl="0" eaLnBrk="1" latinLnBrk="0" hangingPunct="1">
        <a:defRPr sz="1800" kern="1200">
          <a:solidFill>
            <a:schemeClr val="tx1"/>
          </a:solidFill>
          <a:latin typeface="+mn-lt"/>
          <a:ea typeface="+mn-ea"/>
          <a:cs typeface="+mn-cs"/>
        </a:defRPr>
      </a:lvl4pPr>
      <a:lvl5pPr marL="1823420" algn="l" defTabSz="911711" rtl="0" eaLnBrk="1" latinLnBrk="0" hangingPunct="1">
        <a:defRPr sz="1800" kern="1200">
          <a:solidFill>
            <a:schemeClr val="tx1"/>
          </a:solidFill>
          <a:latin typeface="+mn-lt"/>
          <a:ea typeface="+mn-ea"/>
          <a:cs typeface="+mn-cs"/>
        </a:defRPr>
      </a:lvl5pPr>
      <a:lvl6pPr marL="2279273" algn="l" defTabSz="911711" rtl="0" eaLnBrk="1" latinLnBrk="0" hangingPunct="1">
        <a:defRPr sz="1800" kern="1200">
          <a:solidFill>
            <a:schemeClr val="tx1"/>
          </a:solidFill>
          <a:latin typeface="+mn-lt"/>
          <a:ea typeface="+mn-ea"/>
          <a:cs typeface="+mn-cs"/>
        </a:defRPr>
      </a:lvl6pPr>
      <a:lvl7pPr marL="2735129" algn="l" defTabSz="911711" rtl="0" eaLnBrk="1" latinLnBrk="0" hangingPunct="1">
        <a:defRPr sz="1800" kern="1200">
          <a:solidFill>
            <a:schemeClr val="tx1"/>
          </a:solidFill>
          <a:latin typeface="+mn-lt"/>
          <a:ea typeface="+mn-ea"/>
          <a:cs typeface="+mn-cs"/>
        </a:defRPr>
      </a:lvl7pPr>
      <a:lvl8pPr marL="3190987" algn="l" defTabSz="911711" rtl="0" eaLnBrk="1" latinLnBrk="0" hangingPunct="1">
        <a:defRPr sz="1800" kern="1200">
          <a:solidFill>
            <a:schemeClr val="tx1"/>
          </a:solidFill>
          <a:latin typeface="+mn-lt"/>
          <a:ea typeface="+mn-ea"/>
          <a:cs typeface="+mn-cs"/>
        </a:defRPr>
      </a:lvl8pPr>
      <a:lvl9pPr marL="3646842" algn="l" defTabSz="911711"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bwMode="auto">
          <a:xfrm>
            <a:off x="3041650" y="161925"/>
            <a:ext cx="5165725" cy="723900"/>
          </a:xfrm>
          <a:prstGeom prst="rect">
            <a:avLst/>
          </a:prstGeom>
          <a:noFill/>
          <a:ln w="9525">
            <a:noFill/>
            <a:miter lim="800000"/>
            <a:headEnd/>
            <a:tailEnd/>
          </a:ln>
          <a:effectLst/>
        </p:spPr>
        <p:txBody>
          <a:bodyPr vert="horz" wrap="square" lIns="91216" tIns="45609" rIns="91216" bIns="45609" numCol="1" anchor="ctr"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457200" y="1270013"/>
            <a:ext cx="8229600" cy="5199063"/>
          </a:xfrm>
          <a:prstGeom prst="rect">
            <a:avLst/>
          </a:prstGeom>
          <a:noFill/>
          <a:ln w="9525">
            <a:noFill/>
            <a:miter lim="800000"/>
            <a:headEnd/>
            <a:tailEnd/>
          </a:ln>
        </p:spPr>
        <p:txBody>
          <a:bodyPr vert="horz" wrap="square" lIns="91216" tIns="45609" rIns="91216" bIns="4560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35940" name="Rectangle 4"/>
          <p:cNvSpPr>
            <a:spLocks noGrp="1" noChangeArrowheads="1"/>
          </p:cNvSpPr>
          <p:nvPr>
            <p:ph type="sldNum" sz="quarter" idx="4"/>
          </p:nvPr>
        </p:nvSpPr>
        <p:spPr bwMode="auto">
          <a:xfrm>
            <a:off x="8766178" y="6619888"/>
            <a:ext cx="377825" cy="238125"/>
          </a:xfrm>
          <a:prstGeom prst="rect">
            <a:avLst/>
          </a:prstGeom>
          <a:noFill/>
          <a:ln w="9525">
            <a:noFill/>
            <a:miter lim="800000"/>
            <a:headEnd/>
            <a:tailEnd/>
          </a:ln>
          <a:effectLst/>
        </p:spPr>
        <p:txBody>
          <a:bodyPr vert="horz" wrap="square" lIns="91216" tIns="45609" rIns="91216" bIns="45609" numCol="1" anchor="t" anchorCtr="0" compatLnSpc="1">
            <a:prstTxWarp prst="textNoShape">
              <a:avLst/>
            </a:prstTxWarp>
          </a:bodyPr>
          <a:lstStyle>
            <a:lvl1pPr algn="r" eaLnBrk="1" hangingPunct="1">
              <a:defRPr sz="1000" b="1">
                <a:solidFill>
                  <a:srgbClr val="000000"/>
                </a:solidFill>
                <a:latin typeface="Arial" pitchFamily="34" charset="0"/>
                <a:cs typeface="+mn-cs"/>
              </a:defRPr>
            </a:lvl1pPr>
          </a:lstStyle>
          <a:p>
            <a:pPr>
              <a:defRPr/>
            </a:pPr>
            <a:fld id="{3150EC00-9A0A-49C1-95F3-32FE6EB7CA19}" type="slidenum">
              <a:rPr lang="en-US"/>
              <a:pPr>
                <a:defRPr/>
              </a:pPr>
              <a:t>‹#›</a:t>
            </a:fld>
            <a:endParaRPr lang="en-US"/>
          </a:p>
        </p:txBody>
      </p:sp>
      <p:sp>
        <p:nvSpPr>
          <p:cNvPr id="935942" name="Rectangle 6"/>
          <p:cNvSpPr>
            <a:spLocks noChangeArrowheads="1"/>
          </p:cNvSpPr>
          <p:nvPr/>
        </p:nvSpPr>
        <p:spPr bwMode="auto">
          <a:xfrm>
            <a:off x="0" y="987425"/>
            <a:ext cx="9144000" cy="42863"/>
          </a:xfrm>
          <a:prstGeom prst="rect">
            <a:avLst/>
          </a:prstGeom>
          <a:gradFill rotWithShape="1">
            <a:gsLst>
              <a:gs pos="0">
                <a:srgbClr val="DDEBCF"/>
              </a:gs>
              <a:gs pos="50000">
                <a:srgbClr val="9CB86E"/>
              </a:gs>
              <a:gs pos="100000">
                <a:srgbClr val="156B13"/>
              </a:gs>
            </a:gsLst>
            <a:lin ang="5400000" scaled="1"/>
          </a:gradFill>
          <a:ln w="6350">
            <a:solidFill>
              <a:schemeClr val="tx1"/>
            </a:solidFill>
            <a:miter lim="800000"/>
            <a:headEnd/>
            <a:tailEnd/>
          </a:ln>
          <a:effectLst/>
        </p:spPr>
        <p:txBody>
          <a:bodyPr lIns="85348" tIns="41923" rIns="85348" bIns="41923"/>
          <a:lstStyle/>
          <a:p>
            <a:pPr defTabSz="864350" eaLnBrk="0" hangingPunct="0">
              <a:lnSpc>
                <a:spcPct val="85000"/>
              </a:lnSpc>
              <a:defRPr/>
            </a:pPr>
            <a:endParaRPr lang="en-US" sz="2200" b="1" i="1" dirty="0">
              <a:solidFill>
                <a:srgbClr val="000000"/>
              </a:solidFill>
              <a:effectLst>
                <a:outerShdw blurRad="38100" dist="38100" dir="2700000" algn="tl">
                  <a:srgbClr val="FFFFFF"/>
                </a:outerShdw>
              </a:effectLst>
              <a:latin typeface="Book Antiqua" pitchFamily="18" charset="0"/>
              <a:cs typeface="Arial" pitchFamily="34" charset="0"/>
            </a:endParaRPr>
          </a:p>
        </p:txBody>
      </p:sp>
      <p:pic>
        <p:nvPicPr>
          <p:cNvPr id="4102" name="Picture 7" descr="New_DOE_Logo_Color_042808"/>
          <p:cNvPicPr>
            <a:picLocks noChangeAspect="1" noChangeArrowheads="1"/>
          </p:cNvPicPr>
          <p:nvPr/>
        </p:nvPicPr>
        <p:blipFill>
          <a:blip r:embed="rId3" cstate="print"/>
          <a:srcRect/>
          <a:stretch>
            <a:fillRect/>
          </a:stretch>
        </p:blipFill>
        <p:spPr bwMode="auto">
          <a:xfrm>
            <a:off x="266700" y="190513"/>
            <a:ext cx="1925638" cy="485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0" r:id="rId1"/>
  </p:sldLayoutIdLst>
  <p:txStyles>
    <p:titleStyle>
      <a:lvl1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mj-lt"/>
          <a:ea typeface="+mj-ea"/>
          <a:cs typeface="+mj-cs"/>
        </a:defRPr>
      </a:lvl1pPr>
      <a:lvl2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2pPr>
      <a:lvl3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3pPr>
      <a:lvl4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4pPr>
      <a:lvl5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5pPr>
      <a:lvl6pPr marL="409428"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6pPr>
      <a:lvl7pPr marL="818855"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7pPr>
      <a:lvl8pPr marL="1228284"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8pPr>
      <a:lvl9pPr marL="1637712"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9pPr>
    </p:titleStyle>
    <p:bodyStyle>
      <a:lvl1pPr marL="223497" indent="-223497" algn="l" defTabSz="909844" rtl="0" eaLnBrk="1" fontAlgn="base" hangingPunct="1">
        <a:spcBef>
          <a:spcPct val="20000"/>
        </a:spcBef>
        <a:spcAft>
          <a:spcPct val="0"/>
        </a:spcAft>
        <a:buFont typeface="Wingdings" pitchFamily="2" charset="2"/>
        <a:buChar char="§"/>
        <a:defRPr sz="2000" b="1">
          <a:solidFill>
            <a:schemeClr val="tx1"/>
          </a:solidFill>
          <a:latin typeface="+mn-lt"/>
          <a:ea typeface="+mn-ea"/>
          <a:cs typeface="+mn-cs"/>
        </a:defRPr>
      </a:lvl1pPr>
      <a:lvl2pPr marL="680006" indent="-223497" algn="l" defTabSz="909844" rtl="0" eaLnBrk="1" fontAlgn="base" hangingPunct="1">
        <a:spcBef>
          <a:spcPct val="20000"/>
        </a:spcBef>
        <a:spcAft>
          <a:spcPct val="0"/>
        </a:spcAft>
        <a:buChar char="–"/>
        <a:defRPr sz="2800">
          <a:solidFill>
            <a:schemeClr val="tx1"/>
          </a:solidFill>
          <a:latin typeface="+mn-lt"/>
        </a:defRPr>
      </a:lvl2pPr>
      <a:lvl3pPr marL="1136510" indent="-223497" algn="l" defTabSz="909844" rtl="0" eaLnBrk="1" fontAlgn="base" hangingPunct="1">
        <a:spcBef>
          <a:spcPct val="20000"/>
        </a:spcBef>
        <a:spcAft>
          <a:spcPct val="0"/>
        </a:spcAft>
        <a:buChar char="•"/>
        <a:defRPr sz="2400">
          <a:solidFill>
            <a:schemeClr val="tx1"/>
          </a:solidFill>
          <a:latin typeface="+mn-lt"/>
        </a:defRPr>
      </a:lvl3pPr>
      <a:lvl4pPr marL="1593013" indent="-223497" algn="l" defTabSz="909844" rtl="0" eaLnBrk="1" fontAlgn="base" hangingPunct="1">
        <a:spcBef>
          <a:spcPct val="20000"/>
        </a:spcBef>
        <a:spcAft>
          <a:spcPct val="0"/>
        </a:spcAft>
        <a:buChar char="–"/>
        <a:defRPr sz="2000">
          <a:solidFill>
            <a:schemeClr val="tx1"/>
          </a:solidFill>
          <a:latin typeface="+mn-lt"/>
        </a:defRPr>
      </a:lvl4pPr>
      <a:lvl5pPr marL="2049519" indent="-223497" algn="l" defTabSz="909844" rtl="0" eaLnBrk="1" fontAlgn="base" hangingPunct="1">
        <a:spcBef>
          <a:spcPct val="20000"/>
        </a:spcBef>
        <a:spcAft>
          <a:spcPct val="0"/>
        </a:spcAft>
        <a:buChar char="»"/>
        <a:defRPr sz="2000">
          <a:solidFill>
            <a:schemeClr val="tx1"/>
          </a:solidFill>
          <a:latin typeface="+mn-lt"/>
        </a:defRPr>
      </a:lvl5pPr>
      <a:lvl6pPr marL="2462252" indent="-227468" algn="l" defTabSz="912684" rtl="0" eaLnBrk="1" fontAlgn="base" hangingPunct="1">
        <a:spcBef>
          <a:spcPct val="20000"/>
        </a:spcBef>
        <a:spcAft>
          <a:spcPct val="0"/>
        </a:spcAft>
        <a:buChar char="»"/>
        <a:defRPr sz="1800">
          <a:solidFill>
            <a:schemeClr val="tx1"/>
          </a:solidFill>
          <a:latin typeface="+mn-lt"/>
        </a:defRPr>
      </a:lvl6pPr>
      <a:lvl7pPr marL="2871686" indent="-227468" algn="l" defTabSz="912684" rtl="0" eaLnBrk="1" fontAlgn="base" hangingPunct="1">
        <a:spcBef>
          <a:spcPct val="20000"/>
        </a:spcBef>
        <a:spcAft>
          <a:spcPct val="0"/>
        </a:spcAft>
        <a:buChar char="»"/>
        <a:defRPr sz="1800">
          <a:solidFill>
            <a:schemeClr val="tx1"/>
          </a:solidFill>
          <a:latin typeface="+mn-lt"/>
        </a:defRPr>
      </a:lvl7pPr>
      <a:lvl8pPr marL="3281113" indent="-227468" algn="l" defTabSz="912684" rtl="0" eaLnBrk="1" fontAlgn="base" hangingPunct="1">
        <a:spcBef>
          <a:spcPct val="20000"/>
        </a:spcBef>
        <a:spcAft>
          <a:spcPct val="0"/>
        </a:spcAft>
        <a:buChar char="»"/>
        <a:defRPr sz="1800">
          <a:solidFill>
            <a:schemeClr val="tx1"/>
          </a:solidFill>
          <a:latin typeface="+mn-lt"/>
        </a:defRPr>
      </a:lvl8pPr>
      <a:lvl9pPr marL="3690544" indent="-227468" algn="l" defTabSz="912684"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18855" rtl="0" eaLnBrk="1" latinLnBrk="0" hangingPunct="1">
        <a:defRPr sz="1600" kern="1200">
          <a:solidFill>
            <a:schemeClr val="tx1"/>
          </a:solidFill>
          <a:latin typeface="+mn-lt"/>
          <a:ea typeface="+mn-ea"/>
          <a:cs typeface="+mn-cs"/>
        </a:defRPr>
      </a:lvl1pPr>
      <a:lvl2pPr marL="409428" algn="l" defTabSz="818855" rtl="0" eaLnBrk="1" latinLnBrk="0" hangingPunct="1">
        <a:defRPr sz="1600" kern="1200">
          <a:solidFill>
            <a:schemeClr val="tx1"/>
          </a:solidFill>
          <a:latin typeface="+mn-lt"/>
          <a:ea typeface="+mn-ea"/>
          <a:cs typeface="+mn-cs"/>
        </a:defRPr>
      </a:lvl2pPr>
      <a:lvl3pPr marL="818855" algn="l" defTabSz="818855" rtl="0" eaLnBrk="1" latinLnBrk="0" hangingPunct="1">
        <a:defRPr sz="1600" kern="1200">
          <a:solidFill>
            <a:schemeClr val="tx1"/>
          </a:solidFill>
          <a:latin typeface="+mn-lt"/>
          <a:ea typeface="+mn-ea"/>
          <a:cs typeface="+mn-cs"/>
        </a:defRPr>
      </a:lvl3pPr>
      <a:lvl4pPr marL="1228284" algn="l" defTabSz="818855" rtl="0" eaLnBrk="1" latinLnBrk="0" hangingPunct="1">
        <a:defRPr sz="1600" kern="1200">
          <a:solidFill>
            <a:schemeClr val="tx1"/>
          </a:solidFill>
          <a:latin typeface="+mn-lt"/>
          <a:ea typeface="+mn-ea"/>
          <a:cs typeface="+mn-cs"/>
        </a:defRPr>
      </a:lvl4pPr>
      <a:lvl5pPr marL="1637712" algn="l" defTabSz="818855" rtl="0" eaLnBrk="1" latinLnBrk="0" hangingPunct="1">
        <a:defRPr sz="1600" kern="1200">
          <a:solidFill>
            <a:schemeClr val="tx1"/>
          </a:solidFill>
          <a:latin typeface="+mn-lt"/>
          <a:ea typeface="+mn-ea"/>
          <a:cs typeface="+mn-cs"/>
        </a:defRPr>
      </a:lvl5pPr>
      <a:lvl6pPr marL="2047144" algn="l" defTabSz="818855" rtl="0" eaLnBrk="1" latinLnBrk="0" hangingPunct="1">
        <a:defRPr sz="1600" kern="1200">
          <a:solidFill>
            <a:schemeClr val="tx1"/>
          </a:solidFill>
          <a:latin typeface="+mn-lt"/>
          <a:ea typeface="+mn-ea"/>
          <a:cs typeface="+mn-cs"/>
        </a:defRPr>
      </a:lvl6pPr>
      <a:lvl7pPr marL="2456572" algn="l" defTabSz="818855" rtl="0" eaLnBrk="1" latinLnBrk="0" hangingPunct="1">
        <a:defRPr sz="1600" kern="1200">
          <a:solidFill>
            <a:schemeClr val="tx1"/>
          </a:solidFill>
          <a:latin typeface="+mn-lt"/>
          <a:ea typeface="+mn-ea"/>
          <a:cs typeface="+mn-cs"/>
        </a:defRPr>
      </a:lvl7pPr>
      <a:lvl8pPr marL="2865999" algn="l" defTabSz="818855" rtl="0" eaLnBrk="1" latinLnBrk="0" hangingPunct="1">
        <a:defRPr sz="1600" kern="1200">
          <a:solidFill>
            <a:schemeClr val="tx1"/>
          </a:solidFill>
          <a:latin typeface="+mn-lt"/>
          <a:ea typeface="+mn-ea"/>
          <a:cs typeface="+mn-cs"/>
        </a:defRPr>
      </a:lvl8pPr>
      <a:lvl9pPr marL="3275428" algn="l" defTabSz="818855" rtl="0" eaLnBrk="1" latinLnBrk="0" hangingPunct="1">
        <a:defRPr sz="16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280" tIns="45641" rIns="91280" bIns="45641"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352438" y="866775"/>
            <a:ext cx="8410575" cy="5259388"/>
          </a:xfrm>
          <a:prstGeom prst="rect">
            <a:avLst/>
          </a:prstGeom>
          <a:noFill/>
          <a:ln w="9525">
            <a:noFill/>
            <a:miter lim="800000"/>
            <a:headEnd/>
            <a:tailEnd/>
          </a:ln>
        </p:spPr>
        <p:txBody>
          <a:bodyPr vert="horz" wrap="square" lIns="91280" tIns="45641" rIns="91280" bIns="4564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280" tIns="45641" rIns="91280" bIns="45641"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280" tIns="45641" rIns="91280" bIns="45641"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fld id="{B61FF155-EBDD-4976-A1DE-512077D6B8AC}" type="slidenum">
              <a:rPr lang="en-US"/>
              <a:pPr>
                <a:defRPr/>
              </a:pPr>
              <a:t>‹#›</a:t>
            </a:fld>
            <a:endParaRPr lang="en-US" dirty="0"/>
          </a:p>
        </p:txBody>
      </p:sp>
      <p:pic>
        <p:nvPicPr>
          <p:cNvPr id="3078" name="Picture 9" descr="horizontal-logo-green-text.jpg"/>
          <p:cNvPicPr>
            <a:picLocks noChangeAspect="1"/>
          </p:cNvPicPr>
          <p:nvPr/>
        </p:nvPicPr>
        <p:blipFill>
          <a:blip r:embed="rId5"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13" r:id="rId2"/>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6400" algn="ctr" rtl="0" eaLnBrk="1" fontAlgn="base" hangingPunct="1">
        <a:spcBef>
          <a:spcPct val="0"/>
        </a:spcBef>
        <a:spcAft>
          <a:spcPct val="0"/>
        </a:spcAft>
        <a:defRPr sz="2400">
          <a:solidFill>
            <a:srgbClr val="106636"/>
          </a:solidFill>
          <a:latin typeface="Arial" charset="0"/>
          <a:cs typeface="Arial" charset="0"/>
        </a:defRPr>
      </a:lvl6pPr>
      <a:lvl7pPr marL="912797" algn="ctr" rtl="0" eaLnBrk="1" fontAlgn="base" hangingPunct="1">
        <a:spcBef>
          <a:spcPct val="0"/>
        </a:spcBef>
        <a:spcAft>
          <a:spcPct val="0"/>
        </a:spcAft>
        <a:defRPr sz="2400">
          <a:solidFill>
            <a:srgbClr val="106636"/>
          </a:solidFill>
          <a:latin typeface="Arial" charset="0"/>
          <a:cs typeface="Arial" charset="0"/>
        </a:defRPr>
      </a:lvl7pPr>
      <a:lvl8pPr marL="1369197" algn="ctr" rtl="0" eaLnBrk="1" fontAlgn="base" hangingPunct="1">
        <a:spcBef>
          <a:spcPct val="0"/>
        </a:spcBef>
        <a:spcAft>
          <a:spcPct val="0"/>
        </a:spcAft>
        <a:defRPr sz="2400">
          <a:solidFill>
            <a:srgbClr val="106636"/>
          </a:solidFill>
          <a:latin typeface="Arial" charset="0"/>
          <a:cs typeface="Arial" charset="0"/>
        </a:defRPr>
      </a:lvl8pPr>
      <a:lvl9pPr marL="1825594" algn="ctr" rtl="0" eaLnBrk="1" fontAlgn="base" hangingPunct="1">
        <a:spcBef>
          <a:spcPct val="0"/>
        </a:spcBef>
        <a:spcAft>
          <a:spcPct val="0"/>
        </a:spcAft>
        <a:defRPr sz="2400">
          <a:solidFill>
            <a:srgbClr val="106636"/>
          </a:solidFill>
          <a:latin typeface="Arial" charset="0"/>
          <a:cs typeface="Arial" charset="0"/>
        </a:defRPr>
      </a:lvl9pPr>
    </p:titleStyle>
    <p:body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9680"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6186"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2691"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0194"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6594"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2991"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9388"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797" rtl="0" eaLnBrk="1" latinLnBrk="0" hangingPunct="1">
        <a:defRPr sz="1800" kern="1200">
          <a:solidFill>
            <a:schemeClr val="tx1"/>
          </a:solidFill>
          <a:latin typeface="+mn-lt"/>
          <a:ea typeface="+mn-ea"/>
          <a:cs typeface="+mn-cs"/>
        </a:defRPr>
      </a:lvl1pPr>
      <a:lvl2pPr marL="456400" algn="l" defTabSz="912797" rtl="0" eaLnBrk="1" latinLnBrk="0" hangingPunct="1">
        <a:defRPr sz="1800" kern="1200">
          <a:solidFill>
            <a:schemeClr val="tx1"/>
          </a:solidFill>
          <a:latin typeface="+mn-lt"/>
          <a:ea typeface="+mn-ea"/>
          <a:cs typeface="+mn-cs"/>
        </a:defRPr>
      </a:lvl2pPr>
      <a:lvl3pPr marL="912797" algn="l" defTabSz="912797" rtl="0" eaLnBrk="1" latinLnBrk="0" hangingPunct="1">
        <a:defRPr sz="1800" kern="1200">
          <a:solidFill>
            <a:schemeClr val="tx1"/>
          </a:solidFill>
          <a:latin typeface="+mn-lt"/>
          <a:ea typeface="+mn-ea"/>
          <a:cs typeface="+mn-cs"/>
        </a:defRPr>
      </a:lvl3pPr>
      <a:lvl4pPr marL="1369197" algn="l" defTabSz="912797" rtl="0" eaLnBrk="1" latinLnBrk="0" hangingPunct="1">
        <a:defRPr sz="1800" kern="1200">
          <a:solidFill>
            <a:schemeClr val="tx1"/>
          </a:solidFill>
          <a:latin typeface="+mn-lt"/>
          <a:ea typeface="+mn-ea"/>
          <a:cs typeface="+mn-cs"/>
        </a:defRPr>
      </a:lvl4pPr>
      <a:lvl5pPr marL="1825594" algn="l" defTabSz="912797" rtl="0" eaLnBrk="1" latinLnBrk="0" hangingPunct="1">
        <a:defRPr sz="1800" kern="1200">
          <a:solidFill>
            <a:schemeClr val="tx1"/>
          </a:solidFill>
          <a:latin typeface="+mn-lt"/>
          <a:ea typeface="+mn-ea"/>
          <a:cs typeface="+mn-cs"/>
        </a:defRPr>
      </a:lvl5pPr>
      <a:lvl6pPr marL="2281995" algn="l" defTabSz="912797" rtl="0" eaLnBrk="1" latinLnBrk="0" hangingPunct="1">
        <a:defRPr sz="1800" kern="1200">
          <a:solidFill>
            <a:schemeClr val="tx1"/>
          </a:solidFill>
          <a:latin typeface="+mn-lt"/>
          <a:ea typeface="+mn-ea"/>
          <a:cs typeface="+mn-cs"/>
        </a:defRPr>
      </a:lvl6pPr>
      <a:lvl7pPr marL="2738391" algn="l" defTabSz="912797" rtl="0" eaLnBrk="1" latinLnBrk="0" hangingPunct="1">
        <a:defRPr sz="1800" kern="1200">
          <a:solidFill>
            <a:schemeClr val="tx1"/>
          </a:solidFill>
          <a:latin typeface="+mn-lt"/>
          <a:ea typeface="+mn-ea"/>
          <a:cs typeface="+mn-cs"/>
        </a:defRPr>
      </a:lvl7pPr>
      <a:lvl8pPr marL="3194792" algn="l" defTabSz="912797" rtl="0" eaLnBrk="1" latinLnBrk="0" hangingPunct="1">
        <a:defRPr sz="1800" kern="1200">
          <a:solidFill>
            <a:schemeClr val="tx1"/>
          </a:solidFill>
          <a:latin typeface="+mn-lt"/>
          <a:ea typeface="+mn-ea"/>
          <a:cs typeface="+mn-cs"/>
        </a:defRPr>
      </a:lvl8pPr>
      <a:lvl9pPr marL="3651189" algn="l" defTabSz="912797"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31" tIns="45567" rIns="91131" bIns="4556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52454" y="866775"/>
            <a:ext cx="8410575" cy="5259388"/>
          </a:xfrm>
          <a:prstGeom prst="rect">
            <a:avLst/>
          </a:prstGeom>
          <a:noFill/>
          <a:ln w="9525">
            <a:noFill/>
            <a:miter lim="800000"/>
            <a:headEnd/>
            <a:tailEnd/>
          </a:ln>
        </p:spPr>
        <p:txBody>
          <a:bodyPr vert="horz" wrap="square" lIns="91131" tIns="45567" rIns="91131" bIns="4556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31" tIns="45567" rIns="91131" bIns="45567"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31" tIns="45567" rIns="91131" bIns="45567"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4" cstate="print"/>
          <a:srcRect/>
          <a:stretch>
            <a:fillRect/>
          </a:stretch>
        </p:blipFill>
        <p:spPr bwMode="auto">
          <a:xfrm>
            <a:off x="457200" y="6354792"/>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5" r:id="rId1"/>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656" algn="ctr" rtl="0" eaLnBrk="1" fontAlgn="base" hangingPunct="1">
        <a:spcBef>
          <a:spcPct val="0"/>
        </a:spcBef>
        <a:spcAft>
          <a:spcPct val="0"/>
        </a:spcAft>
        <a:defRPr sz="2400">
          <a:solidFill>
            <a:srgbClr val="106636"/>
          </a:solidFill>
          <a:latin typeface="Arial" charset="0"/>
          <a:cs typeface="Arial" charset="0"/>
        </a:defRPr>
      </a:lvl6pPr>
      <a:lvl7pPr marL="911305" algn="ctr" rtl="0" eaLnBrk="1" fontAlgn="base" hangingPunct="1">
        <a:spcBef>
          <a:spcPct val="0"/>
        </a:spcBef>
        <a:spcAft>
          <a:spcPct val="0"/>
        </a:spcAft>
        <a:defRPr sz="2400">
          <a:solidFill>
            <a:srgbClr val="106636"/>
          </a:solidFill>
          <a:latin typeface="Arial" charset="0"/>
          <a:cs typeface="Arial" charset="0"/>
        </a:defRPr>
      </a:lvl7pPr>
      <a:lvl8pPr marL="1366957" algn="ctr" rtl="0" eaLnBrk="1" fontAlgn="base" hangingPunct="1">
        <a:spcBef>
          <a:spcPct val="0"/>
        </a:spcBef>
        <a:spcAft>
          <a:spcPct val="0"/>
        </a:spcAft>
        <a:defRPr sz="2400">
          <a:solidFill>
            <a:srgbClr val="106636"/>
          </a:solidFill>
          <a:latin typeface="Arial" charset="0"/>
          <a:cs typeface="Arial" charset="0"/>
        </a:defRPr>
      </a:lvl8pPr>
      <a:lvl9pPr marL="1822609" algn="ctr" rtl="0" eaLnBrk="1" fontAlgn="base" hangingPunct="1">
        <a:spcBef>
          <a:spcPct val="0"/>
        </a:spcBef>
        <a:spcAft>
          <a:spcPct val="0"/>
        </a:spcAft>
        <a:defRPr sz="2400">
          <a:solidFill>
            <a:srgbClr val="106636"/>
          </a:solidFill>
          <a:latin typeface="Arial" charset="0"/>
          <a:cs typeface="Arial" charset="0"/>
        </a:defRPr>
      </a:lvl9pPr>
    </p:titleStyle>
    <p:bodyStyle>
      <a:lvl1pPr marL="341739" indent="-34173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0431" indent="-284779"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39131" indent="-227836"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4785" indent="-227836"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0433" indent="-227836"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6090"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1740"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7392"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3042"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305" rtl="0" eaLnBrk="1" latinLnBrk="0" hangingPunct="1">
        <a:defRPr sz="1800" kern="1200">
          <a:solidFill>
            <a:schemeClr val="tx1"/>
          </a:solidFill>
          <a:latin typeface="+mn-lt"/>
          <a:ea typeface="+mn-ea"/>
          <a:cs typeface="+mn-cs"/>
        </a:defRPr>
      </a:lvl1pPr>
      <a:lvl2pPr marL="455656" algn="l" defTabSz="911305" rtl="0" eaLnBrk="1" latinLnBrk="0" hangingPunct="1">
        <a:defRPr sz="1800" kern="1200">
          <a:solidFill>
            <a:schemeClr val="tx1"/>
          </a:solidFill>
          <a:latin typeface="+mn-lt"/>
          <a:ea typeface="+mn-ea"/>
          <a:cs typeface="+mn-cs"/>
        </a:defRPr>
      </a:lvl2pPr>
      <a:lvl3pPr marL="911305" algn="l" defTabSz="911305" rtl="0" eaLnBrk="1" latinLnBrk="0" hangingPunct="1">
        <a:defRPr sz="1800" kern="1200">
          <a:solidFill>
            <a:schemeClr val="tx1"/>
          </a:solidFill>
          <a:latin typeface="+mn-lt"/>
          <a:ea typeface="+mn-ea"/>
          <a:cs typeface="+mn-cs"/>
        </a:defRPr>
      </a:lvl3pPr>
      <a:lvl4pPr marL="1366957" algn="l" defTabSz="911305" rtl="0" eaLnBrk="1" latinLnBrk="0" hangingPunct="1">
        <a:defRPr sz="1800" kern="1200">
          <a:solidFill>
            <a:schemeClr val="tx1"/>
          </a:solidFill>
          <a:latin typeface="+mn-lt"/>
          <a:ea typeface="+mn-ea"/>
          <a:cs typeface="+mn-cs"/>
        </a:defRPr>
      </a:lvl4pPr>
      <a:lvl5pPr marL="1822609" algn="l" defTabSz="911305" rtl="0" eaLnBrk="1" latinLnBrk="0" hangingPunct="1">
        <a:defRPr sz="1800" kern="1200">
          <a:solidFill>
            <a:schemeClr val="tx1"/>
          </a:solidFill>
          <a:latin typeface="+mn-lt"/>
          <a:ea typeface="+mn-ea"/>
          <a:cs typeface="+mn-cs"/>
        </a:defRPr>
      </a:lvl5pPr>
      <a:lvl6pPr marL="2278261" algn="l" defTabSz="911305" rtl="0" eaLnBrk="1" latinLnBrk="0" hangingPunct="1">
        <a:defRPr sz="1800" kern="1200">
          <a:solidFill>
            <a:schemeClr val="tx1"/>
          </a:solidFill>
          <a:latin typeface="+mn-lt"/>
          <a:ea typeface="+mn-ea"/>
          <a:cs typeface="+mn-cs"/>
        </a:defRPr>
      </a:lvl6pPr>
      <a:lvl7pPr marL="2733912" algn="l" defTabSz="911305" rtl="0" eaLnBrk="1" latinLnBrk="0" hangingPunct="1">
        <a:defRPr sz="1800" kern="1200">
          <a:solidFill>
            <a:schemeClr val="tx1"/>
          </a:solidFill>
          <a:latin typeface="+mn-lt"/>
          <a:ea typeface="+mn-ea"/>
          <a:cs typeface="+mn-cs"/>
        </a:defRPr>
      </a:lvl7pPr>
      <a:lvl8pPr marL="3189567" algn="l" defTabSz="911305" rtl="0" eaLnBrk="1" latinLnBrk="0" hangingPunct="1">
        <a:defRPr sz="1800" kern="1200">
          <a:solidFill>
            <a:schemeClr val="tx1"/>
          </a:solidFill>
          <a:latin typeface="+mn-lt"/>
          <a:ea typeface="+mn-ea"/>
          <a:cs typeface="+mn-cs"/>
        </a:defRPr>
      </a:lvl8pPr>
      <a:lvl9pPr marL="3645216" algn="l" defTabSz="911305"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42" tIns="45573" rIns="91142" bIns="45573"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52453" y="866775"/>
            <a:ext cx="8410575" cy="5259388"/>
          </a:xfrm>
          <a:prstGeom prst="rect">
            <a:avLst/>
          </a:prstGeom>
          <a:noFill/>
          <a:ln w="9525">
            <a:noFill/>
            <a:miter lim="800000"/>
            <a:headEnd/>
            <a:tailEnd/>
          </a:ln>
        </p:spPr>
        <p:txBody>
          <a:bodyPr vert="horz" wrap="square" lIns="91142" tIns="45573" rIns="91142" bIns="4557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42" tIns="45573" rIns="91142" bIns="4557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42" tIns="45573" rIns="91142" bIns="4557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4" cstate="print"/>
          <a:srcRect/>
          <a:stretch>
            <a:fillRect/>
          </a:stretch>
        </p:blipFill>
        <p:spPr bwMode="auto">
          <a:xfrm>
            <a:off x="457200" y="6354791"/>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7" r:id="rId1"/>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709" algn="ctr" rtl="0" eaLnBrk="1" fontAlgn="base" hangingPunct="1">
        <a:spcBef>
          <a:spcPct val="0"/>
        </a:spcBef>
        <a:spcAft>
          <a:spcPct val="0"/>
        </a:spcAft>
        <a:defRPr sz="2400">
          <a:solidFill>
            <a:srgbClr val="106636"/>
          </a:solidFill>
          <a:latin typeface="Arial" charset="0"/>
          <a:cs typeface="Arial" charset="0"/>
        </a:defRPr>
      </a:lvl6pPr>
      <a:lvl7pPr marL="911412" algn="ctr" rtl="0" eaLnBrk="1" fontAlgn="base" hangingPunct="1">
        <a:spcBef>
          <a:spcPct val="0"/>
        </a:spcBef>
        <a:spcAft>
          <a:spcPct val="0"/>
        </a:spcAft>
        <a:defRPr sz="2400">
          <a:solidFill>
            <a:srgbClr val="106636"/>
          </a:solidFill>
          <a:latin typeface="Arial" charset="0"/>
          <a:cs typeface="Arial" charset="0"/>
        </a:defRPr>
      </a:lvl7pPr>
      <a:lvl8pPr marL="1367117" algn="ctr" rtl="0" eaLnBrk="1" fontAlgn="base" hangingPunct="1">
        <a:spcBef>
          <a:spcPct val="0"/>
        </a:spcBef>
        <a:spcAft>
          <a:spcPct val="0"/>
        </a:spcAft>
        <a:defRPr sz="2400">
          <a:solidFill>
            <a:srgbClr val="106636"/>
          </a:solidFill>
          <a:latin typeface="Arial" charset="0"/>
          <a:cs typeface="Arial" charset="0"/>
        </a:defRPr>
      </a:lvl8pPr>
      <a:lvl9pPr marL="1822822" algn="ctr" rtl="0" eaLnBrk="1" fontAlgn="base" hangingPunct="1">
        <a:spcBef>
          <a:spcPct val="0"/>
        </a:spcBef>
        <a:spcAft>
          <a:spcPct val="0"/>
        </a:spcAft>
        <a:defRPr sz="2400">
          <a:solidFill>
            <a:srgbClr val="106636"/>
          </a:solidFill>
          <a:latin typeface="Arial" charset="0"/>
          <a:cs typeface="Arial" charset="0"/>
        </a:defRPr>
      </a:lvl9pPr>
    </p:titleStyle>
    <p:bodyStyle>
      <a:lvl1pPr marL="341779" indent="-34177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0518" indent="-284812"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39264" indent="-227862"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4971" indent="-227862"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0673" indent="-227862"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6383"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2087"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7791"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3495"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412" rtl="0" eaLnBrk="1" latinLnBrk="0" hangingPunct="1">
        <a:defRPr sz="1800" kern="1200">
          <a:solidFill>
            <a:schemeClr val="tx1"/>
          </a:solidFill>
          <a:latin typeface="+mn-lt"/>
          <a:ea typeface="+mn-ea"/>
          <a:cs typeface="+mn-cs"/>
        </a:defRPr>
      </a:lvl1pPr>
      <a:lvl2pPr marL="455709" algn="l" defTabSz="911412" rtl="0" eaLnBrk="1" latinLnBrk="0" hangingPunct="1">
        <a:defRPr sz="1800" kern="1200">
          <a:solidFill>
            <a:schemeClr val="tx1"/>
          </a:solidFill>
          <a:latin typeface="+mn-lt"/>
          <a:ea typeface="+mn-ea"/>
          <a:cs typeface="+mn-cs"/>
        </a:defRPr>
      </a:lvl2pPr>
      <a:lvl3pPr marL="911412" algn="l" defTabSz="911412" rtl="0" eaLnBrk="1" latinLnBrk="0" hangingPunct="1">
        <a:defRPr sz="1800" kern="1200">
          <a:solidFill>
            <a:schemeClr val="tx1"/>
          </a:solidFill>
          <a:latin typeface="+mn-lt"/>
          <a:ea typeface="+mn-ea"/>
          <a:cs typeface="+mn-cs"/>
        </a:defRPr>
      </a:lvl3pPr>
      <a:lvl4pPr marL="1367117" algn="l" defTabSz="911412" rtl="0" eaLnBrk="1" latinLnBrk="0" hangingPunct="1">
        <a:defRPr sz="1800" kern="1200">
          <a:solidFill>
            <a:schemeClr val="tx1"/>
          </a:solidFill>
          <a:latin typeface="+mn-lt"/>
          <a:ea typeface="+mn-ea"/>
          <a:cs typeface="+mn-cs"/>
        </a:defRPr>
      </a:lvl4pPr>
      <a:lvl5pPr marL="1822822" algn="l" defTabSz="911412" rtl="0" eaLnBrk="1" latinLnBrk="0" hangingPunct="1">
        <a:defRPr sz="1800" kern="1200">
          <a:solidFill>
            <a:schemeClr val="tx1"/>
          </a:solidFill>
          <a:latin typeface="+mn-lt"/>
          <a:ea typeface="+mn-ea"/>
          <a:cs typeface="+mn-cs"/>
        </a:defRPr>
      </a:lvl5pPr>
      <a:lvl6pPr marL="2278527" algn="l" defTabSz="911412" rtl="0" eaLnBrk="1" latinLnBrk="0" hangingPunct="1">
        <a:defRPr sz="1800" kern="1200">
          <a:solidFill>
            <a:schemeClr val="tx1"/>
          </a:solidFill>
          <a:latin typeface="+mn-lt"/>
          <a:ea typeface="+mn-ea"/>
          <a:cs typeface="+mn-cs"/>
        </a:defRPr>
      </a:lvl6pPr>
      <a:lvl7pPr marL="2734232" algn="l" defTabSz="911412" rtl="0" eaLnBrk="1" latinLnBrk="0" hangingPunct="1">
        <a:defRPr sz="1800" kern="1200">
          <a:solidFill>
            <a:schemeClr val="tx1"/>
          </a:solidFill>
          <a:latin typeface="+mn-lt"/>
          <a:ea typeface="+mn-ea"/>
          <a:cs typeface="+mn-cs"/>
        </a:defRPr>
      </a:lvl7pPr>
      <a:lvl8pPr marL="3189940" algn="l" defTabSz="911412" rtl="0" eaLnBrk="1" latinLnBrk="0" hangingPunct="1">
        <a:defRPr sz="1800" kern="1200">
          <a:solidFill>
            <a:schemeClr val="tx1"/>
          </a:solidFill>
          <a:latin typeface="+mn-lt"/>
          <a:ea typeface="+mn-ea"/>
          <a:cs typeface="+mn-cs"/>
        </a:defRPr>
      </a:lvl8pPr>
      <a:lvl9pPr marL="3645643" algn="l" defTabSz="911412"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2" tIns="45583" rIns="91162" bIns="45583"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52451" y="866775"/>
            <a:ext cx="8410575" cy="5259388"/>
          </a:xfrm>
          <a:prstGeom prst="rect">
            <a:avLst/>
          </a:prstGeom>
          <a:noFill/>
          <a:ln w="9525">
            <a:noFill/>
            <a:miter lim="800000"/>
            <a:headEnd/>
            <a:tailEnd/>
          </a:ln>
        </p:spPr>
        <p:txBody>
          <a:bodyPr vert="horz" wrap="square" lIns="91162" tIns="45583" rIns="91162" bIns="4558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62" tIns="45583" rIns="91162" bIns="4558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2" tIns="45583" rIns="91162" bIns="4558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7" cstate="print"/>
          <a:srcRect/>
          <a:stretch>
            <a:fillRect/>
          </a:stretch>
        </p:blipFill>
        <p:spPr bwMode="auto">
          <a:xfrm>
            <a:off x="457200" y="6354789"/>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15" algn="ctr" rtl="0" eaLnBrk="1" fontAlgn="base" hangingPunct="1">
        <a:spcBef>
          <a:spcPct val="0"/>
        </a:spcBef>
        <a:spcAft>
          <a:spcPct val="0"/>
        </a:spcAft>
        <a:defRPr sz="2400">
          <a:solidFill>
            <a:srgbClr val="106636"/>
          </a:solidFill>
          <a:latin typeface="Arial" charset="0"/>
          <a:cs typeface="Arial" charset="0"/>
        </a:defRPr>
      </a:lvl6pPr>
      <a:lvl7pPr marL="911625" algn="ctr" rtl="0" eaLnBrk="1" fontAlgn="base" hangingPunct="1">
        <a:spcBef>
          <a:spcPct val="0"/>
        </a:spcBef>
        <a:spcAft>
          <a:spcPct val="0"/>
        </a:spcAft>
        <a:defRPr sz="2400">
          <a:solidFill>
            <a:srgbClr val="106636"/>
          </a:solidFill>
          <a:latin typeface="Arial" charset="0"/>
          <a:cs typeface="Arial" charset="0"/>
        </a:defRPr>
      </a:lvl7pPr>
      <a:lvl8pPr marL="1367437" algn="ctr" rtl="0" eaLnBrk="1" fontAlgn="base" hangingPunct="1">
        <a:spcBef>
          <a:spcPct val="0"/>
        </a:spcBef>
        <a:spcAft>
          <a:spcPct val="0"/>
        </a:spcAft>
        <a:defRPr sz="2400">
          <a:solidFill>
            <a:srgbClr val="106636"/>
          </a:solidFill>
          <a:latin typeface="Arial" charset="0"/>
          <a:cs typeface="Arial" charset="0"/>
        </a:defRPr>
      </a:lvl8pPr>
      <a:lvl9pPr marL="1823248" algn="ctr" rtl="0" eaLnBrk="1" fontAlgn="base" hangingPunct="1">
        <a:spcBef>
          <a:spcPct val="0"/>
        </a:spcBef>
        <a:spcAft>
          <a:spcPct val="0"/>
        </a:spcAft>
        <a:defRPr sz="2400">
          <a:solidFill>
            <a:srgbClr val="106636"/>
          </a:solidFill>
          <a:latin typeface="Arial" charset="0"/>
          <a:cs typeface="Arial" charset="0"/>
        </a:defRPr>
      </a:lvl9pPr>
    </p:titleStyle>
    <p:bodyStyle>
      <a:lvl1pPr marL="341859" indent="-34185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0692" indent="-284880"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39531" indent="-227914"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5344" indent="-227914"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1153" indent="-227914"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6969"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2780"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591"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401"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625" rtl="0" eaLnBrk="1" latinLnBrk="0" hangingPunct="1">
        <a:defRPr sz="1800" kern="1200">
          <a:solidFill>
            <a:schemeClr val="tx1"/>
          </a:solidFill>
          <a:latin typeface="+mn-lt"/>
          <a:ea typeface="+mn-ea"/>
          <a:cs typeface="+mn-cs"/>
        </a:defRPr>
      </a:lvl1pPr>
      <a:lvl2pPr marL="455815" algn="l" defTabSz="911625" rtl="0" eaLnBrk="1" latinLnBrk="0" hangingPunct="1">
        <a:defRPr sz="1800" kern="1200">
          <a:solidFill>
            <a:schemeClr val="tx1"/>
          </a:solidFill>
          <a:latin typeface="+mn-lt"/>
          <a:ea typeface="+mn-ea"/>
          <a:cs typeface="+mn-cs"/>
        </a:defRPr>
      </a:lvl2pPr>
      <a:lvl3pPr marL="911625" algn="l" defTabSz="911625" rtl="0" eaLnBrk="1" latinLnBrk="0" hangingPunct="1">
        <a:defRPr sz="1800" kern="1200">
          <a:solidFill>
            <a:schemeClr val="tx1"/>
          </a:solidFill>
          <a:latin typeface="+mn-lt"/>
          <a:ea typeface="+mn-ea"/>
          <a:cs typeface="+mn-cs"/>
        </a:defRPr>
      </a:lvl3pPr>
      <a:lvl4pPr marL="1367437" algn="l" defTabSz="911625" rtl="0" eaLnBrk="1" latinLnBrk="0" hangingPunct="1">
        <a:defRPr sz="1800" kern="1200">
          <a:solidFill>
            <a:schemeClr val="tx1"/>
          </a:solidFill>
          <a:latin typeface="+mn-lt"/>
          <a:ea typeface="+mn-ea"/>
          <a:cs typeface="+mn-cs"/>
        </a:defRPr>
      </a:lvl4pPr>
      <a:lvl5pPr marL="1823248" algn="l" defTabSz="911625" rtl="0" eaLnBrk="1" latinLnBrk="0" hangingPunct="1">
        <a:defRPr sz="1800" kern="1200">
          <a:solidFill>
            <a:schemeClr val="tx1"/>
          </a:solidFill>
          <a:latin typeface="+mn-lt"/>
          <a:ea typeface="+mn-ea"/>
          <a:cs typeface="+mn-cs"/>
        </a:defRPr>
      </a:lvl5pPr>
      <a:lvl6pPr marL="2279060" algn="l" defTabSz="911625" rtl="0" eaLnBrk="1" latinLnBrk="0" hangingPunct="1">
        <a:defRPr sz="1800" kern="1200">
          <a:solidFill>
            <a:schemeClr val="tx1"/>
          </a:solidFill>
          <a:latin typeface="+mn-lt"/>
          <a:ea typeface="+mn-ea"/>
          <a:cs typeface="+mn-cs"/>
        </a:defRPr>
      </a:lvl6pPr>
      <a:lvl7pPr marL="2734871" algn="l" defTabSz="911625" rtl="0" eaLnBrk="1" latinLnBrk="0" hangingPunct="1">
        <a:defRPr sz="1800" kern="1200">
          <a:solidFill>
            <a:schemeClr val="tx1"/>
          </a:solidFill>
          <a:latin typeface="+mn-lt"/>
          <a:ea typeface="+mn-ea"/>
          <a:cs typeface="+mn-cs"/>
        </a:defRPr>
      </a:lvl7pPr>
      <a:lvl8pPr marL="3190686" algn="l" defTabSz="911625" rtl="0" eaLnBrk="1" latinLnBrk="0" hangingPunct="1">
        <a:defRPr sz="1800" kern="1200">
          <a:solidFill>
            <a:schemeClr val="tx1"/>
          </a:solidFill>
          <a:latin typeface="+mn-lt"/>
          <a:ea typeface="+mn-ea"/>
          <a:cs typeface="+mn-cs"/>
        </a:defRPr>
      </a:lvl8pPr>
      <a:lvl9pPr marL="3646495" algn="l" defTabSz="911625"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26" tIns="45565" rIns="91126" bIns="45565"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52450" y="866775"/>
            <a:ext cx="8410575" cy="5259388"/>
          </a:xfrm>
          <a:prstGeom prst="rect">
            <a:avLst/>
          </a:prstGeom>
          <a:noFill/>
          <a:ln w="9525">
            <a:noFill/>
            <a:miter lim="800000"/>
            <a:headEnd/>
            <a:tailEnd/>
          </a:ln>
        </p:spPr>
        <p:txBody>
          <a:bodyPr vert="horz" wrap="square" lIns="91126" tIns="45565" rIns="91126" bIns="4556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413750" y="6351604"/>
            <a:ext cx="381000" cy="365125"/>
          </a:xfrm>
          <a:prstGeom prst="rect">
            <a:avLst/>
          </a:prstGeom>
        </p:spPr>
        <p:txBody>
          <a:bodyPr vert="horz" lIns="91126" tIns="45565" rIns="91126" bIns="45565"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BAAD86A7-DF98-4833-9A9E-353DA9F97E65}" type="slidenum">
              <a:rPr lang="en-US"/>
              <a:pPr>
                <a:defRPr/>
              </a:pPr>
              <a:t>‹#›</a:t>
            </a:fld>
            <a:endParaRPr lang="en-US" dirty="0"/>
          </a:p>
        </p:txBody>
      </p:sp>
      <p:pic>
        <p:nvPicPr>
          <p:cNvPr id="1030" name="Picture 9" descr="horizontal-logo-green-text.jpg"/>
          <p:cNvPicPr>
            <a:picLocks noChangeAspect="1"/>
          </p:cNvPicPr>
          <p:nvPr/>
        </p:nvPicPr>
        <p:blipFill>
          <a:blip r:embed="rId5" cstate="print"/>
          <a:srcRect/>
          <a:stretch>
            <a:fillRect/>
          </a:stretch>
        </p:blipFill>
        <p:spPr bwMode="auto">
          <a:xfrm>
            <a:off x="457200" y="6354780"/>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4" r:id="rId1"/>
    <p:sldLayoutId id="2147483725" r:id="rId2"/>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642" algn="ctr" rtl="0" eaLnBrk="1" fontAlgn="base" hangingPunct="1">
        <a:spcBef>
          <a:spcPct val="0"/>
        </a:spcBef>
        <a:spcAft>
          <a:spcPct val="0"/>
        </a:spcAft>
        <a:defRPr sz="2400">
          <a:solidFill>
            <a:srgbClr val="106636"/>
          </a:solidFill>
          <a:latin typeface="Arial" charset="0"/>
          <a:cs typeface="Arial" charset="0"/>
        </a:defRPr>
      </a:lvl6pPr>
      <a:lvl7pPr marL="911284" algn="ctr" rtl="0" eaLnBrk="1" fontAlgn="base" hangingPunct="1">
        <a:spcBef>
          <a:spcPct val="0"/>
        </a:spcBef>
        <a:spcAft>
          <a:spcPct val="0"/>
        </a:spcAft>
        <a:defRPr sz="2400">
          <a:solidFill>
            <a:srgbClr val="106636"/>
          </a:solidFill>
          <a:latin typeface="Arial" charset="0"/>
          <a:cs typeface="Arial" charset="0"/>
        </a:defRPr>
      </a:lvl7pPr>
      <a:lvl8pPr marL="1366921" algn="ctr" rtl="0" eaLnBrk="1" fontAlgn="base" hangingPunct="1">
        <a:spcBef>
          <a:spcPct val="0"/>
        </a:spcBef>
        <a:spcAft>
          <a:spcPct val="0"/>
        </a:spcAft>
        <a:defRPr sz="2400">
          <a:solidFill>
            <a:srgbClr val="106636"/>
          </a:solidFill>
          <a:latin typeface="Arial" charset="0"/>
          <a:cs typeface="Arial" charset="0"/>
        </a:defRPr>
      </a:lvl8pPr>
      <a:lvl9pPr marL="1822568" algn="ctr" rtl="0" eaLnBrk="1" fontAlgn="base" hangingPunct="1">
        <a:spcBef>
          <a:spcPct val="0"/>
        </a:spcBef>
        <a:spcAft>
          <a:spcPct val="0"/>
        </a:spcAft>
        <a:defRPr sz="2400">
          <a:solidFill>
            <a:srgbClr val="106636"/>
          </a:solidFill>
          <a:latin typeface="Arial" charset="0"/>
          <a:cs typeface="Arial" charset="0"/>
        </a:defRPr>
      </a:lvl9pPr>
    </p:titleStyle>
    <p:bodyStyle>
      <a:lvl1pPr marL="341731" indent="-341731"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415" indent="-284773"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9103" indent="-227827"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750" indent="-227827"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0388" indent="-227827"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6033"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1674"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7315"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2957"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284" rtl="0" eaLnBrk="1" latinLnBrk="0" hangingPunct="1">
        <a:defRPr sz="1800" kern="1200">
          <a:solidFill>
            <a:schemeClr val="tx1"/>
          </a:solidFill>
          <a:latin typeface="+mn-lt"/>
          <a:ea typeface="+mn-ea"/>
          <a:cs typeface="+mn-cs"/>
        </a:defRPr>
      </a:lvl1pPr>
      <a:lvl2pPr marL="455642" algn="l" defTabSz="911284" rtl="0" eaLnBrk="1" latinLnBrk="0" hangingPunct="1">
        <a:defRPr sz="1800" kern="1200">
          <a:solidFill>
            <a:schemeClr val="tx1"/>
          </a:solidFill>
          <a:latin typeface="+mn-lt"/>
          <a:ea typeface="+mn-ea"/>
          <a:cs typeface="+mn-cs"/>
        </a:defRPr>
      </a:lvl2pPr>
      <a:lvl3pPr marL="911284" algn="l" defTabSz="911284" rtl="0" eaLnBrk="1" latinLnBrk="0" hangingPunct="1">
        <a:defRPr sz="1800" kern="1200">
          <a:solidFill>
            <a:schemeClr val="tx1"/>
          </a:solidFill>
          <a:latin typeface="+mn-lt"/>
          <a:ea typeface="+mn-ea"/>
          <a:cs typeface="+mn-cs"/>
        </a:defRPr>
      </a:lvl3pPr>
      <a:lvl4pPr marL="1366921" algn="l" defTabSz="911284" rtl="0" eaLnBrk="1" latinLnBrk="0" hangingPunct="1">
        <a:defRPr sz="1800" kern="1200">
          <a:solidFill>
            <a:schemeClr val="tx1"/>
          </a:solidFill>
          <a:latin typeface="+mn-lt"/>
          <a:ea typeface="+mn-ea"/>
          <a:cs typeface="+mn-cs"/>
        </a:defRPr>
      </a:lvl4pPr>
      <a:lvl5pPr marL="1822568" algn="l" defTabSz="911284" rtl="0" eaLnBrk="1" latinLnBrk="0" hangingPunct="1">
        <a:defRPr sz="1800" kern="1200">
          <a:solidFill>
            <a:schemeClr val="tx1"/>
          </a:solidFill>
          <a:latin typeface="+mn-lt"/>
          <a:ea typeface="+mn-ea"/>
          <a:cs typeface="+mn-cs"/>
        </a:defRPr>
      </a:lvl5pPr>
      <a:lvl6pPr marL="2278208" algn="l" defTabSz="911284" rtl="0" eaLnBrk="1" latinLnBrk="0" hangingPunct="1">
        <a:defRPr sz="1800" kern="1200">
          <a:solidFill>
            <a:schemeClr val="tx1"/>
          </a:solidFill>
          <a:latin typeface="+mn-lt"/>
          <a:ea typeface="+mn-ea"/>
          <a:cs typeface="+mn-cs"/>
        </a:defRPr>
      </a:lvl6pPr>
      <a:lvl7pPr marL="2733850" algn="l" defTabSz="911284" rtl="0" eaLnBrk="1" latinLnBrk="0" hangingPunct="1">
        <a:defRPr sz="1800" kern="1200">
          <a:solidFill>
            <a:schemeClr val="tx1"/>
          </a:solidFill>
          <a:latin typeface="+mn-lt"/>
          <a:ea typeface="+mn-ea"/>
          <a:cs typeface="+mn-cs"/>
        </a:defRPr>
      </a:lvl7pPr>
      <a:lvl8pPr marL="3189495" algn="l" defTabSz="911284" rtl="0" eaLnBrk="1" latinLnBrk="0" hangingPunct="1">
        <a:defRPr sz="1800" kern="1200">
          <a:solidFill>
            <a:schemeClr val="tx1"/>
          </a:solidFill>
          <a:latin typeface="+mn-lt"/>
          <a:ea typeface="+mn-ea"/>
          <a:cs typeface="+mn-cs"/>
        </a:defRPr>
      </a:lvl8pPr>
      <a:lvl9pPr marL="3645136" algn="l" defTabSz="911284"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258" tIns="45630" rIns="91258" bIns="4563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52442" y="866775"/>
            <a:ext cx="8410575" cy="5259388"/>
          </a:xfrm>
          <a:prstGeom prst="rect">
            <a:avLst/>
          </a:prstGeom>
          <a:noFill/>
          <a:ln w="9525">
            <a:noFill/>
            <a:miter lim="800000"/>
            <a:headEnd/>
            <a:tailEnd/>
          </a:ln>
        </p:spPr>
        <p:txBody>
          <a:bodyPr vert="horz" wrap="square" lIns="91258" tIns="45630" rIns="91258" bIns="4563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258" tIns="45630" rIns="91258" bIns="45630"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258" tIns="45630" rIns="91258" bIns="45630"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4" cstate="print"/>
          <a:srcRect/>
          <a:stretch>
            <a:fillRect/>
          </a:stretch>
        </p:blipFill>
        <p:spPr bwMode="auto">
          <a:xfrm>
            <a:off x="457200" y="6354780"/>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7" r:id="rId1"/>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6294" algn="ctr" rtl="0" eaLnBrk="1" fontAlgn="base" hangingPunct="1">
        <a:spcBef>
          <a:spcPct val="0"/>
        </a:spcBef>
        <a:spcAft>
          <a:spcPct val="0"/>
        </a:spcAft>
        <a:defRPr sz="2400">
          <a:solidFill>
            <a:srgbClr val="106636"/>
          </a:solidFill>
          <a:latin typeface="Arial" charset="0"/>
          <a:cs typeface="Arial" charset="0"/>
        </a:defRPr>
      </a:lvl6pPr>
      <a:lvl7pPr marL="912583" algn="ctr" rtl="0" eaLnBrk="1" fontAlgn="base" hangingPunct="1">
        <a:spcBef>
          <a:spcPct val="0"/>
        </a:spcBef>
        <a:spcAft>
          <a:spcPct val="0"/>
        </a:spcAft>
        <a:defRPr sz="2400">
          <a:solidFill>
            <a:srgbClr val="106636"/>
          </a:solidFill>
          <a:latin typeface="Arial" charset="0"/>
          <a:cs typeface="Arial" charset="0"/>
        </a:defRPr>
      </a:lvl7pPr>
      <a:lvl8pPr marL="1368877" algn="ctr" rtl="0" eaLnBrk="1" fontAlgn="base" hangingPunct="1">
        <a:spcBef>
          <a:spcPct val="0"/>
        </a:spcBef>
        <a:spcAft>
          <a:spcPct val="0"/>
        </a:spcAft>
        <a:defRPr sz="2400">
          <a:solidFill>
            <a:srgbClr val="106636"/>
          </a:solidFill>
          <a:latin typeface="Arial" charset="0"/>
          <a:cs typeface="Arial" charset="0"/>
        </a:defRPr>
      </a:lvl8pPr>
      <a:lvl9pPr marL="1825168" algn="ctr" rtl="0" eaLnBrk="1" fontAlgn="base" hangingPunct="1">
        <a:spcBef>
          <a:spcPct val="0"/>
        </a:spcBef>
        <a:spcAft>
          <a:spcPct val="0"/>
        </a:spcAft>
        <a:defRPr sz="2400">
          <a:solidFill>
            <a:srgbClr val="106636"/>
          </a:solidFill>
          <a:latin typeface="Arial" charset="0"/>
          <a:cs typeface="Arial" charset="0"/>
        </a:defRPr>
      </a:lvl9pPr>
    </p:titleStyle>
    <p:bodyStyle>
      <a:lvl1pPr marL="342219" indent="-34221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1473" indent="-285180"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40731" indent="-2281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7023" indent="-2281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3313" indent="-2281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9607"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5900"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2191"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8480"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583" rtl="0" eaLnBrk="1" latinLnBrk="0" hangingPunct="1">
        <a:defRPr sz="1800" kern="1200">
          <a:solidFill>
            <a:schemeClr val="tx1"/>
          </a:solidFill>
          <a:latin typeface="+mn-lt"/>
          <a:ea typeface="+mn-ea"/>
          <a:cs typeface="+mn-cs"/>
        </a:defRPr>
      </a:lvl1pPr>
      <a:lvl2pPr marL="456294" algn="l" defTabSz="912583" rtl="0" eaLnBrk="1" latinLnBrk="0" hangingPunct="1">
        <a:defRPr sz="1800" kern="1200">
          <a:solidFill>
            <a:schemeClr val="tx1"/>
          </a:solidFill>
          <a:latin typeface="+mn-lt"/>
          <a:ea typeface="+mn-ea"/>
          <a:cs typeface="+mn-cs"/>
        </a:defRPr>
      </a:lvl2pPr>
      <a:lvl3pPr marL="912583" algn="l" defTabSz="912583" rtl="0" eaLnBrk="1" latinLnBrk="0" hangingPunct="1">
        <a:defRPr sz="1800" kern="1200">
          <a:solidFill>
            <a:schemeClr val="tx1"/>
          </a:solidFill>
          <a:latin typeface="+mn-lt"/>
          <a:ea typeface="+mn-ea"/>
          <a:cs typeface="+mn-cs"/>
        </a:defRPr>
      </a:lvl3pPr>
      <a:lvl4pPr marL="1368877" algn="l" defTabSz="912583" rtl="0" eaLnBrk="1" latinLnBrk="0" hangingPunct="1">
        <a:defRPr sz="1800" kern="1200">
          <a:solidFill>
            <a:schemeClr val="tx1"/>
          </a:solidFill>
          <a:latin typeface="+mn-lt"/>
          <a:ea typeface="+mn-ea"/>
          <a:cs typeface="+mn-cs"/>
        </a:defRPr>
      </a:lvl4pPr>
      <a:lvl5pPr marL="1825168" algn="l" defTabSz="912583" rtl="0" eaLnBrk="1" latinLnBrk="0" hangingPunct="1">
        <a:defRPr sz="1800" kern="1200">
          <a:solidFill>
            <a:schemeClr val="tx1"/>
          </a:solidFill>
          <a:latin typeface="+mn-lt"/>
          <a:ea typeface="+mn-ea"/>
          <a:cs typeface="+mn-cs"/>
        </a:defRPr>
      </a:lvl5pPr>
      <a:lvl6pPr marL="2281461" algn="l" defTabSz="912583" rtl="0" eaLnBrk="1" latinLnBrk="0" hangingPunct="1">
        <a:defRPr sz="1800" kern="1200">
          <a:solidFill>
            <a:schemeClr val="tx1"/>
          </a:solidFill>
          <a:latin typeface="+mn-lt"/>
          <a:ea typeface="+mn-ea"/>
          <a:cs typeface="+mn-cs"/>
        </a:defRPr>
      </a:lvl6pPr>
      <a:lvl7pPr marL="2737751" algn="l" defTabSz="912583" rtl="0" eaLnBrk="1" latinLnBrk="0" hangingPunct="1">
        <a:defRPr sz="1800" kern="1200">
          <a:solidFill>
            <a:schemeClr val="tx1"/>
          </a:solidFill>
          <a:latin typeface="+mn-lt"/>
          <a:ea typeface="+mn-ea"/>
          <a:cs typeface="+mn-cs"/>
        </a:defRPr>
      </a:lvl7pPr>
      <a:lvl8pPr marL="3194045" algn="l" defTabSz="912583" rtl="0" eaLnBrk="1" latinLnBrk="0" hangingPunct="1">
        <a:defRPr sz="1800" kern="1200">
          <a:solidFill>
            <a:schemeClr val="tx1"/>
          </a:solidFill>
          <a:latin typeface="+mn-lt"/>
          <a:ea typeface="+mn-ea"/>
          <a:cs typeface="+mn-cs"/>
        </a:defRPr>
      </a:lvl8pPr>
      <a:lvl9pPr marL="3650335" algn="l" defTabSz="912583"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0"/>
            <a:ext cx="9144000" cy="731520"/>
          </a:xfrm>
          <a:prstGeom prst="rect">
            <a:avLst/>
          </a:prstGeom>
          <a:noFill/>
          <a:ln w="9525">
            <a:noFill/>
            <a:miter lim="800000"/>
            <a:headEnd/>
            <a:tailEnd/>
          </a:ln>
        </p:spPr>
        <p:txBody>
          <a:bodyPr vert="horz" wrap="square" lIns="91169" tIns="45587" rIns="91169" bIns="45587" numCol="1" anchor="ctr" anchorCtr="0" compatLnSpc="1">
            <a:prstTxWarp prst="textNoShape">
              <a:avLst/>
            </a:prstTxWarp>
          </a:bodyPr>
          <a:lstStyle/>
          <a:p>
            <a:pPr lvl="0"/>
            <a:r>
              <a:rPr lang="en-US" dirty="0"/>
              <a:t>Click to edit Master title style</a:t>
            </a:r>
          </a:p>
        </p:txBody>
      </p:sp>
      <p:sp>
        <p:nvSpPr>
          <p:cNvPr id="2051" name="Text Placeholder 2"/>
          <p:cNvSpPr>
            <a:spLocks noGrp="1"/>
          </p:cNvSpPr>
          <p:nvPr>
            <p:ph type="body" idx="1"/>
          </p:nvPr>
        </p:nvSpPr>
        <p:spPr bwMode="auto">
          <a:xfrm>
            <a:off x="352438" y="866775"/>
            <a:ext cx="8410575" cy="5259388"/>
          </a:xfrm>
          <a:prstGeom prst="rect">
            <a:avLst/>
          </a:prstGeom>
          <a:noFill/>
          <a:ln w="9525">
            <a:noFill/>
            <a:miter lim="800000"/>
            <a:headEnd/>
            <a:tailEnd/>
          </a:ln>
        </p:spPr>
        <p:txBody>
          <a:bodyPr vert="horz" wrap="square" lIns="91169" tIns="45587" rIns="91169" bIns="4558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9" tIns="45587" rIns="91169" bIns="45587"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fld id="{0706B74A-FC86-4F43-83EB-56E873241F13}" type="slidenum">
              <a:rPr lang="en-US"/>
              <a:pPr>
                <a:defRPr/>
              </a:pPr>
              <a:t>‹#›</a:t>
            </a:fld>
            <a:endParaRPr lang="en-US" dirty="0"/>
          </a:p>
        </p:txBody>
      </p:sp>
      <p:pic>
        <p:nvPicPr>
          <p:cNvPr id="2053" name="Picture 9" descr="horizontal-logo-green-text.jpg"/>
          <p:cNvPicPr>
            <a:picLocks noChangeAspect="1"/>
          </p:cNvPicPr>
          <p:nvPr/>
        </p:nvPicPr>
        <p:blipFill>
          <a:blip r:embed="rId3"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dt="0"/>
  <p:txStyles>
    <p:titleStyle>
      <a:lvl1pPr algn="ctr" rtl="0" eaLnBrk="1" fontAlgn="base" hangingPunct="1">
        <a:spcBef>
          <a:spcPct val="0"/>
        </a:spcBef>
        <a:spcAft>
          <a:spcPct val="0"/>
        </a:spcAft>
        <a:defRPr sz="2600" b="1"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55" algn="ctr" rtl="0" eaLnBrk="1" fontAlgn="base" hangingPunct="1">
        <a:spcBef>
          <a:spcPct val="0"/>
        </a:spcBef>
        <a:spcAft>
          <a:spcPct val="0"/>
        </a:spcAft>
        <a:defRPr sz="2400">
          <a:solidFill>
            <a:srgbClr val="106636"/>
          </a:solidFill>
          <a:latin typeface="Arial" charset="0"/>
          <a:cs typeface="Arial" charset="0"/>
        </a:defRPr>
      </a:lvl6pPr>
      <a:lvl7pPr marL="911711" algn="ctr" rtl="0" eaLnBrk="1" fontAlgn="base" hangingPunct="1">
        <a:spcBef>
          <a:spcPct val="0"/>
        </a:spcBef>
        <a:spcAft>
          <a:spcPct val="0"/>
        </a:spcAft>
        <a:defRPr sz="2400">
          <a:solidFill>
            <a:srgbClr val="106636"/>
          </a:solidFill>
          <a:latin typeface="Arial" charset="0"/>
          <a:cs typeface="Arial" charset="0"/>
        </a:defRPr>
      </a:lvl7pPr>
      <a:lvl8pPr marL="1367560" algn="ctr" rtl="0" eaLnBrk="1" fontAlgn="base" hangingPunct="1">
        <a:spcBef>
          <a:spcPct val="0"/>
        </a:spcBef>
        <a:spcAft>
          <a:spcPct val="0"/>
        </a:spcAft>
        <a:defRPr sz="2400">
          <a:solidFill>
            <a:srgbClr val="106636"/>
          </a:solidFill>
          <a:latin typeface="Arial" charset="0"/>
          <a:cs typeface="Arial" charset="0"/>
        </a:defRPr>
      </a:lvl8pPr>
      <a:lvl9pPr marL="1823420" algn="ctr" rtl="0" eaLnBrk="1" fontAlgn="base" hangingPunct="1">
        <a:spcBef>
          <a:spcPct val="0"/>
        </a:spcBef>
        <a:spcAft>
          <a:spcPct val="0"/>
        </a:spcAft>
        <a:defRPr sz="2400">
          <a:solidFill>
            <a:srgbClr val="106636"/>
          </a:solidFill>
          <a:latin typeface="Arial" charset="0"/>
          <a:cs typeface="Arial" charset="0"/>
        </a:defRPr>
      </a:lvl9pPr>
    </p:titleStyle>
    <p:body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8095"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598"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104"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711" rtl="0" eaLnBrk="1" latinLnBrk="0" hangingPunct="1">
        <a:defRPr sz="1800" kern="1200">
          <a:solidFill>
            <a:schemeClr val="tx1"/>
          </a:solidFill>
          <a:latin typeface="+mn-lt"/>
          <a:ea typeface="+mn-ea"/>
          <a:cs typeface="+mn-cs"/>
        </a:defRPr>
      </a:lvl1pPr>
      <a:lvl2pPr marL="455855" algn="l" defTabSz="911711" rtl="0" eaLnBrk="1" latinLnBrk="0" hangingPunct="1">
        <a:defRPr sz="1800" kern="1200">
          <a:solidFill>
            <a:schemeClr val="tx1"/>
          </a:solidFill>
          <a:latin typeface="+mn-lt"/>
          <a:ea typeface="+mn-ea"/>
          <a:cs typeface="+mn-cs"/>
        </a:defRPr>
      </a:lvl2pPr>
      <a:lvl3pPr marL="911711" algn="l" defTabSz="911711" rtl="0" eaLnBrk="1" latinLnBrk="0" hangingPunct="1">
        <a:defRPr sz="1800" kern="1200">
          <a:solidFill>
            <a:schemeClr val="tx1"/>
          </a:solidFill>
          <a:latin typeface="+mn-lt"/>
          <a:ea typeface="+mn-ea"/>
          <a:cs typeface="+mn-cs"/>
        </a:defRPr>
      </a:lvl3pPr>
      <a:lvl4pPr marL="1367560" algn="l" defTabSz="911711" rtl="0" eaLnBrk="1" latinLnBrk="0" hangingPunct="1">
        <a:defRPr sz="1800" kern="1200">
          <a:solidFill>
            <a:schemeClr val="tx1"/>
          </a:solidFill>
          <a:latin typeface="+mn-lt"/>
          <a:ea typeface="+mn-ea"/>
          <a:cs typeface="+mn-cs"/>
        </a:defRPr>
      </a:lvl4pPr>
      <a:lvl5pPr marL="1823420" algn="l" defTabSz="911711" rtl="0" eaLnBrk="1" latinLnBrk="0" hangingPunct="1">
        <a:defRPr sz="1800" kern="1200">
          <a:solidFill>
            <a:schemeClr val="tx1"/>
          </a:solidFill>
          <a:latin typeface="+mn-lt"/>
          <a:ea typeface="+mn-ea"/>
          <a:cs typeface="+mn-cs"/>
        </a:defRPr>
      </a:lvl5pPr>
      <a:lvl6pPr marL="2279273" algn="l" defTabSz="911711" rtl="0" eaLnBrk="1" latinLnBrk="0" hangingPunct="1">
        <a:defRPr sz="1800" kern="1200">
          <a:solidFill>
            <a:schemeClr val="tx1"/>
          </a:solidFill>
          <a:latin typeface="+mn-lt"/>
          <a:ea typeface="+mn-ea"/>
          <a:cs typeface="+mn-cs"/>
        </a:defRPr>
      </a:lvl6pPr>
      <a:lvl7pPr marL="2735129" algn="l" defTabSz="911711" rtl="0" eaLnBrk="1" latinLnBrk="0" hangingPunct="1">
        <a:defRPr sz="1800" kern="1200">
          <a:solidFill>
            <a:schemeClr val="tx1"/>
          </a:solidFill>
          <a:latin typeface="+mn-lt"/>
          <a:ea typeface="+mn-ea"/>
          <a:cs typeface="+mn-cs"/>
        </a:defRPr>
      </a:lvl7pPr>
      <a:lvl8pPr marL="3190987" algn="l" defTabSz="911711" rtl="0" eaLnBrk="1" latinLnBrk="0" hangingPunct="1">
        <a:defRPr sz="1800" kern="1200">
          <a:solidFill>
            <a:schemeClr val="tx1"/>
          </a:solidFill>
          <a:latin typeface="+mn-lt"/>
          <a:ea typeface="+mn-ea"/>
          <a:cs typeface="+mn-cs"/>
        </a:defRPr>
      </a:lvl8pPr>
      <a:lvl9pPr marL="3646842" algn="l" defTabSz="91171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9" tIns="45587" rIns="91169" bIns="45587"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352438" y="866775"/>
            <a:ext cx="8410575" cy="5259388"/>
          </a:xfrm>
          <a:prstGeom prst="rect">
            <a:avLst/>
          </a:prstGeom>
          <a:noFill/>
          <a:ln w="9525">
            <a:noFill/>
            <a:miter lim="800000"/>
            <a:headEnd/>
            <a:tailEnd/>
          </a:ln>
        </p:spPr>
        <p:txBody>
          <a:bodyPr vert="horz" wrap="square" lIns="91169" tIns="45587" rIns="91169" bIns="455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9" tIns="45587" rIns="91169" bIns="45587"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fld id="{0706B74A-FC86-4F43-83EB-56E873241F13}" type="slidenum">
              <a:rPr lang="en-US"/>
              <a:pPr>
                <a:defRPr/>
              </a:pPr>
              <a:t>‹#›</a:t>
            </a:fld>
            <a:endParaRPr lang="en-US" dirty="0"/>
          </a:p>
        </p:txBody>
      </p:sp>
      <p:pic>
        <p:nvPicPr>
          <p:cNvPr id="2053" name="Picture 9" descr="horizontal-logo-green-text.jpg"/>
          <p:cNvPicPr>
            <a:picLocks noChangeAspect="1"/>
          </p:cNvPicPr>
          <p:nvPr/>
        </p:nvPicPr>
        <p:blipFill>
          <a:blip r:embed="rId7"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55" algn="ctr" rtl="0" eaLnBrk="1" fontAlgn="base" hangingPunct="1">
        <a:spcBef>
          <a:spcPct val="0"/>
        </a:spcBef>
        <a:spcAft>
          <a:spcPct val="0"/>
        </a:spcAft>
        <a:defRPr sz="2400">
          <a:solidFill>
            <a:srgbClr val="106636"/>
          </a:solidFill>
          <a:latin typeface="Arial" charset="0"/>
          <a:cs typeface="Arial" charset="0"/>
        </a:defRPr>
      </a:lvl6pPr>
      <a:lvl7pPr marL="911711" algn="ctr" rtl="0" eaLnBrk="1" fontAlgn="base" hangingPunct="1">
        <a:spcBef>
          <a:spcPct val="0"/>
        </a:spcBef>
        <a:spcAft>
          <a:spcPct val="0"/>
        </a:spcAft>
        <a:defRPr sz="2400">
          <a:solidFill>
            <a:srgbClr val="106636"/>
          </a:solidFill>
          <a:latin typeface="Arial" charset="0"/>
          <a:cs typeface="Arial" charset="0"/>
        </a:defRPr>
      </a:lvl7pPr>
      <a:lvl8pPr marL="1367560" algn="ctr" rtl="0" eaLnBrk="1" fontAlgn="base" hangingPunct="1">
        <a:spcBef>
          <a:spcPct val="0"/>
        </a:spcBef>
        <a:spcAft>
          <a:spcPct val="0"/>
        </a:spcAft>
        <a:defRPr sz="2400">
          <a:solidFill>
            <a:srgbClr val="106636"/>
          </a:solidFill>
          <a:latin typeface="Arial" charset="0"/>
          <a:cs typeface="Arial" charset="0"/>
        </a:defRPr>
      </a:lvl8pPr>
      <a:lvl9pPr marL="1823420" algn="ctr" rtl="0" eaLnBrk="1" fontAlgn="base" hangingPunct="1">
        <a:spcBef>
          <a:spcPct val="0"/>
        </a:spcBef>
        <a:spcAft>
          <a:spcPct val="0"/>
        </a:spcAft>
        <a:defRPr sz="2400">
          <a:solidFill>
            <a:srgbClr val="106636"/>
          </a:solidFill>
          <a:latin typeface="Arial" charset="0"/>
          <a:cs typeface="Arial" charset="0"/>
        </a:defRPr>
      </a:lvl9pPr>
    </p:titleStyle>
    <p:body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8095"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598"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104"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711" rtl="0" eaLnBrk="1" latinLnBrk="0" hangingPunct="1">
        <a:defRPr sz="1800" kern="1200">
          <a:solidFill>
            <a:schemeClr val="tx1"/>
          </a:solidFill>
          <a:latin typeface="+mn-lt"/>
          <a:ea typeface="+mn-ea"/>
          <a:cs typeface="+mn-cs"/>
        </a:defRPr>
      </a:lvl1pPr>
      <a:lvl2pPr marL="455855" algn="l" defTabSz="911711" rtl="0" eaLnBrk="1" latinLnBrk="0" hangingPunct="1">
        <a:defRPr sz="1800" kern="1200">
          <a:solidFill>
            <a:schemeClr val="tx1"/>
          </a:solidFill>
          <a:latin typeface="+mn-lt"/>
          <a:ea typeface="+mn-ea"/>
          <a:cs typeface="+mn-cs"/>
        </a:defRPr>
      </a:lvl2pPr>
      <a:lvl3pPr marL="911711" algn="l" defTabSz="911711" rtl="0" eaLnBrk="1" latinLnBrk="0" hangingPunct="1">
        <a:defRPr sz="1800" kern="1200">
          <a:solidFill>
            <a:schemeClr val="tx1"/>
          </a:solidFill>
          <a:latin typeface="+mn-lt"/>
          <a:ea typeface="+mn-ea"/>
          <a:cs typeface="+mn-cs"/>
        </a:defRPr>
      </a:lvl3pPr>
      <a:lvl4pPr marL="1367560" algn="l" defTabSz="911711" rtl="0" eaLnBrk="1" latinLnBrk="0" hangingPunct="1">
        <a:defRPr sz="1800" kern="1200">
          <a:solidFill>
            <a:schemeClr val="tx1"/>
          </a:solidFill>
          <a:latin typeface="+mn-lt"/>
          <a:ea typeface="+mn-ea"/>
          <a:cs typeface="+mn-cs"/>
        </a:defRPr>
      </a:lvl4pPr>
      <a:lvl5pPr marL="1823420" algn="l" defTabSz="911711" rtl="0" eaLnBrk="1" latinLnBrk="0" hangingPunct="1">
        <a:defRPr sz="1800" kern="1200">
          <a:solidFill>
            <a:schemeClr val="tx1"/>
          </a:solidFill>
          <a:latin typeface="+mn-lt"/>
          <a:ea typeface="+mn-ea"/>
          <a:cs typeface="+mn-cs"/>
        </a:defRPr>
      </a:lvl5pPr>
      <a:lvl6pPr marL="2279273" algn="l" defTabSz="911711" rtl="0" eaLnBrk="1" latinLnBrk="0" hangingPunct="1">
        <a:defRPr sz="1800" kern="1200">
          <a:solidFill>
            <a:schemeClr val="tx1"/>
          </a:solidFill>
          <a:latin typeface="+mn-lt"/>
          <a:ea typeface="+mn-ea"/>
          <a:cs typeface="+mn-cs"/>
        </a:defRPr>
      </a:lvl6pPr>
      <a:lvl7pPr marL="2735129" algn="l" defTabSz="911711" rtl="0" eaLnBrk="1" latinLnBrk="0" hangingPunct="1">
        <a:defRPr sz="1800" kern="1200">
          <a:solidFill>
            <a:schemeClr val="tx1"/>
          </a:solidFill>
          <a:latin typeface="+mn-lt"/>
          <a:ea typeface="+mn-ea"/>
          <a:cs typeface="+mn-cs"/>
        </a:defRPr>
      </a:lvl7pPr>
      <a:lvl8pPr marL="3190987" algn="l" defTabSz="911711" rtl="0" eaLnBrk="1" latinLnBrk="0" hangingPunct="1">
        <a:defRPr sz="1800" kern="1200">
          <a:solidFill>
            <a:schemeClr val="tx1"/>
          </a:solidFill>
          <a:latin typeface="+mn-lt"/>
          <a:ea typeface="+mn-ea"/>
          <a:cs typeface="+mn-cs"/>
        </a:defRPr>
      </a:lvl8pPr>
      <a:lvl9pPr marL="3646842" algn="l" defTabSz="911711"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9" tIns="45587" rIns="91169" bIns="45587"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352438" y="866775"/>
            <a:ext cx="8410575" cy="5259388"/>
          </a:xfrm>
          <a:prstGeom prst="rect">
            <a:avLst/>
          </a:prstGeom>
          <a:noFill/>
          <a:ln w="9525">
            <a:noFill/>
            <a:miter lim="800000"/>
            <a:headEnd/>
            <a:tailEnd/>
          </a:ln>
        </p:spPr>
        <p:txBody>
          <a:bodyPr vert="horz" wrap="square" lIns="91169" tIns="45587" rIns="91169" bIns="455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9" tIns="45587" rIns="91169" bIns="45587"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fld id="{0706B74A-FC86-4F43-83EB-56E873241F13}" type="slidenum">
              <a:rPr lang="en-US"/>
              <a:pPr>
                <a:defRPr/>
              </a:pPr>
              <a:t>‹#›</a:t>
            </a:fld>
            <a:endParaRPr lang="en-US" dirty="0"/>
          </a:p>
        </p:txBody>
      </p:sp>
      <p:pic>
        <p:nvPicPr>
          <p:cNvPr id="2053" name="Picture 9" descr="horizontal-logo-green-text.jpg"/>
          <p:cNvPicPr>
            <a:picLocks noChangeAspect="1"/>
          </p:cNvPicPr>
          <p:nvPr/>
        </p:nvPicPr>
        <p:blipFill>
          <a:blip r:embed="rId3"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55" algn="ctr" rtl="0" eaLnBrk="1" fontAlgn="base" hangingPunct="1">
        <a:spcBef>
          <a:spcPct val="0"/>
        </a:spcBef>
        <a:spcAft>
          <a:spcPct val="0"/>
        </a:spcAft>
        <a:defRPr sz="2400">
          <a:solidFill>
            <a:srgbClr val="106636"/>
          </a:solidFill>
          <a:latin typeface="Arial" charset="0"/>
          <a:cs typeface="Arial" charset="0"/>
        </a:defRPr>
      </a:lvl6pPr>
      <a:lvl7pPr marL="911711" algn="ctr" rtl="0" eaLnBrk="1" fontAlgn="base" hangingPunct="1">
        <a:spcBef>
          <a:spcPct val="0"/>
        </a:spcBef>
        <a:spcAft>
          <a:spcPct val="0"/>
        </a:spcAft>
        <a:defRPr sz="2400">
          <a:solidFill>
            <a:srgbClr val="106636"/>
          </a:solidFill>
          <a:latin typeface="Arial" charset="0"/>
          <a:cs typeface="Arial" charset="0"/>
        </a:defRPr>
      </a:lvl7pPr>
      <a:lvl8pPr marL="1367560" algn="ctr" rtl="0" eaLnBrk="1" fontAlgn="base" hangingPunct="1">
        <a:spcBef>
          <a:spcPct val="0"/>
        </a:spcBef>
        <a:spcAft>
          <a:spcPct val="0"/>
        </a:spcAft>
        <a:defRPr sz="2400">
          <a:solidFill>
            <a:srgbClr val="106636"/>
          </a:solidFill>
          <a:latin typeface="Arial" charset="0"/>
          <a:cs typeface="Arial" charset="0"/>
        </a:defRPr>
      </a:lvl8pPr>
      <a:lvl9pPr marL="1823420" algn="ctr" rtl="0" eaLnBrk="1" fontAlgn="base" hangingPunct="1">
        <a:spcBef>
          <a:spcPct val="0"/>
        </a:spcBef>
        <a:spcAft>
          <a:spcPct val="0"/>
        </a:spcAft>
        <a:defRPr sz="2400">
          <a:solidFill>
            <a:srgbClr val="106636"/>
          </a:solidFill>
          <a:latin typeface="Arial" charset="0"/>
          <a:cs typeface="Arial" charset="0"/>
        </a:defRPr>
      </a:lvl9pPr>
    </p:titleStyle>
    <p:body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8095"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598"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104"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711" rtl="0" eaLnBrk="1" latinLnBrk="0" hangingPunct="1">
        <a:defRPr sz="1800" kern="1200">
          <a:solidFill>
            <a:schemeClr val="tx1"/>
          </a:solidFill>
          <a:latin typeface="+mn-lt"/>
          <a:ea typeface="+mn-ea"/>
          <a:cs typeface="+mn-cs"/>
        </a:defRPr>
      </a:lvl1pPr>
      <a:lvl2pPr marL="455855" algn="l" defTabSz="911711" rtl="0" eaLnBrk="1" latinLnBrk="0" hangingPunct="1">
        <a:defRPr sz="1800" kern="1200">
          <a:solidFill>
            <a:schemeClr val="tx1"/>
          </a:solidFill>
          <a:latin typeface="+mn-lt"/>
          <a:ea typeface="+mn-ea"/>
          <a:cs typeface="+mn-cs"/>
        </a:defRPr>
      </a:lvl2pPr>
      <a:lvl3pPr marL="911711" algn="l" defTabSz="911711" rtl="0" eaLnBrk="1" latinLnBrk="0" hangingPunct="1">
        <a:defRPr sz="1800" kern="1200">
          <a:solidFill>
            <a:schemeClr val="tx1"/>
          </a:solidFill>
          <a:latin typeface="+mn-lt"/>
          <a:ea typeface="+mn-ea"/>
          <a:cs typeface="+mn-cs"/>
        </a:defRPr>
      </a:lvl3pPr>
      <a:lvl4pPr marL="1367560" algn="l" defTabSz="911711" rtl="0" eaLnBrk="1" latinLnBrk="0" hangingPunct="1">
        <a:defRPr sz="1800" kern="1200">
          <a:solidFill>
            <a:schemeClr val="tx1"/>
          </a:solidFill>
          <a:latin typeface="+mn-lt"/>
          <a:ea typeface="+mn-ea"/>
          <a:cs typeface="+mn-cs"/>
        </a:defRPr>
      </a:lvl4pPr>
      <a:lvl5pPr marL="1823420" algn="l" defTabSz="911711" rtl="0" eaLnBrk="1" latinLnBrk="0" hangingPunct="1">
        <a:defRPr sz="1800" kern="1200">
          <a:solidFill>
            <a:schemeClr val="tx1"/>
          </a:solidFill>
          <a:latin typeface="+mn-lt"/>
          <a:ea typeface="+mn-ea"/>
          <a:cs typeface="+mn-cs"/>
        </a:defRPr>
      </a:lvl5pPr>
      <a:lvl6pPr marL="2279273" algn="l" defTabSz="911711" rtl="0" eaLnBrk="1" latinLnBrk="0" hangingPunct="1">
        <a:defRPr sz="1800" kern="1200">
          <a:solidFill>
            <a:schemeClr val="tx1"/>
          </a:solidFill>
          <a:latin typeface="+mn-lt"/>
          <a:ea typeface="+mn-ea"/>
          <a:cs typeface="+mn-cs"/>
        </a:defRPr>
      </a:lvl6pPr>
      <a:lvl7pPr marL="2735129" algn="l" defTabSz="911711" rtl="0" eaLnBrk="1" latinLnBrk="0" hangingPunct="1">
        <a:defRPr sz="1800" kern="1200">
          <a:solidFill>
            <a:schemeClr val="tx1"/>
          </a:solidFill>
          <a:latin typeface="+mn-lt"/>
          <a:ea typeface="+mn-ea"/>
          <a:cs typeface="+mn-cs"/>
        </a:defRPr>
      </a:lvl7pPr>
      <a:lvl8pPr marL="3190987" algn="l" defTabSz="911711" rtl="0" eaLnBrk="1" latinLnBrk="0" hangingPunct="1">
        <a:defRPr sz="1800" kern="1200">
          <a:solidFill>
            <a:schemeClr val="tx1"/>
          </a:solidFill>
          <a:latin typeface="+mn-lt"/>
          <a:ea typeface="+mn-ea"/>
          <a:cs typeface="+mn-cs"/>
        </a:defRPr>
      </a:lvl8pPr>
      <a:lvl9pPr marL="3646842" algn="l" defTabSz="911711"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9" tIns="45587" rIns="91169" bIns="45587"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352438" y="866775"/>
            <a:ext cx="8410575" cy="5259388"/>
          </a:xfrm>
          <a:prstGeom prst="rect">
            <a:avLst/>
          </a:prstGeom>
          <a:noFill/>
          <a:ln w="9525">
            <a:noFill/>
            <a:miter lim="800000"/>
            <a:headEnd/>
            <a:tailEnd/>
          </a:ln>
        </p:spPr>
        <p:txBody>
          <a:bodyPr vert="horz" wrap="square" lIns="91169" tIns="45587" rIns="91169" bIns="455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9" tIns="45587" rIns="91169" bIns="45587"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fld id="{0706B74A-FC86-4F43-83EB-56E873241F13}" type="slidenum">
              <a:rPr lang="en-US"/>
              <a:pPr>
                <a:defRPr/>
              </a:pPr>
              <a:t>‹#›</a:t>
            </a:fld>
            <a:endParaRPr lang="en-US" dirty="0"/>
          </a:p>
        </p:txBody>
      </p:sp>
      <p:pic>
        <p:nvPicPr>
          <p:cNvPr id="2053" name="Picture 9" descr="horizontal-logo-green-text.jpg"/>
          <p:cNvPicPr>
            <a:picLocks noChangeAspect="1"/>
          </p:cNvPicPr>
          <p:nvPr/>
        </p:nvPicPr>
        <p:blipFill>
          <a:blip r:embed="rId9" cstate="print"/>
          <a:srcRect/>
          <a:stretch>
            <a:fillRect/>
          </a:stretch>
        </p:blipFill>
        <p:spPr bwMode="auto">
          <a:xfrm>
            <a:off x="457200" y="6354776"/>
            <a:ext cx="2438400" cy="407987"/>
          </a:xfrm>
          <a:prstGeom prst="rect">
            <a:avLst/>
          </a:prstGeom>
          <a:noFill/>
          <a:ln w="9525">
            <a:noFill/>
            <a:miter lim="800000"/>
            <a:headEnd/>
            <a:tailEnd/>
          </a:ln>
        </p:spPr>
      </p:pic>
    </p:spTree>
    <p:extLst>
      <p:ext uri="{BB962C8B-B14F-4D97-AF65-F5344CB8AC3E}">
        <p14:creationId xmlns:p14="http://schemas.microsoft.com/office/powerpoint/2010/main" val="197948966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55" algn="ctr" rtl="0" eaLnBrk="1" fontAlgn="base" hangingPunct="1">
        <a:spcBef>
          <a:spcPct val="0"/>
        </a:spcBef>
        <a:spcAft>
          <a:spcPct val="0"/>
        </a:spcAft>
        <a:defRPr sz="2400">
          <a:solidFill>
            <a:srgbClr val="106636"/>
          </a:solidFill>
          <a:latin typeface="Arial" charset="0"/>
          <a:cs typeface="Arial" charset="0"/>
        </a:defRPr>
      </a:lvl6pPr>
      <a:lvl7pPr marL="911711" algn="ctr" rtl="0" eaLnBrk="1" fontAlgn="base" hangingPunct="1">
        <a:spcBef>
          <a:spcPct val="0"/>
        </a:spcBef>
        <a:spcAft>
          <a:spcPct val="0"/>
        </a:spcAft>
        <a:defRPr sz="2400">
          <a:solidFill>
            <a:srgbClr val="106636"/>
          </a:solidFill>
          <a:latin typeface="Arial" charset="0"/>
          <a:cs typeface="Arial" charset="0"/>
        </a:defRPr>
      </a:lvl7pPr>
      <a:lvl8pPr marL="1367560" algn="ctr" rtl="0" eaLnBrk="1" fontAlgn="base" hangingPunct="1">
        <a:spcBef>
          <a:spcPct val="0"/>
        </a:spcBef>
        <a:spcAft>
          <a:spcPct val="0"/>
        </a:spcAft>
        <a:defRPr sz="2400">
          <a:solidFill>
            <a:srgbClr val="106636"/>
          </a:solidFill>
          <a:latin typeface="Arial" charset="0"/>
          <a:cs typeface="Arial" charset="0"/>
        </a:defRPr>
      </a:lvl8pPr>
      <a:lvl9pPr marL="1823420" algn="ctr" rtl="0" eaLnBrk="1" fontAlgn="base" hangingPunct="1">
        <a:spcBef>
          <a:spcPct val="0"/>
        </a:spcBef>
        <a:spcAft>
          <a:spcPct val="0"/>
        </a:spcAft>
        <a:defRPr sz="2400">
          <a:solidFill>
            <a:srgbClr val="106636"/>
          </a:solidFill>
          <a:latin typeface="Arial" charset="0"/>
          <a:cs typeface="Arial" charset="0"/>
        </a:defRPr>
      </a:lvl9pPr>
    </p:titleStyle>
    <p:body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8095"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598"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104"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711" rtl="0" eaLnBrk="1" latinLnBrk="0" hangingPunct="1">
        <a:defRPr sz="1800" kern="1200">
          <a:solidFill>
            <a:schemeClr val="tx1"/>
          </a:solidFill>
          <a:latin typeface="+mn-lt"/>
          <a:ea typeface="+mn-ea"/>
          <a:cs typeface="+mn-cs"/>
        </a:defRPr>
      </a:lvl1pPr>
      <a:lvl2pPr marL="455855" algn="l" defTabSz="911711" rtl="0" eaLnBrk="1" latinLnBrk="0" hangingPunct="1">
        <a:defRPr sz="1800" kern="1200">
          <a:solidFill>
            <a:schemeClr val="tx1"/>
          </a:solidFill>
          <a:latin typeface="+mn-lt"/>
          <a:ea typeface="+mn-ea"/>
          <a:cs typeface="+mn-cs"/>
        </a:defRPr>
      </a:lvl2pPr>
      <a:lvl3pPr marL="911711" algn="l" defTabSz="911711" rtl="0" eaLnBrk="1" latinLnBrk="0" hangingPunct="1">
        <a:defRPr sz="1800" kern="1200">
          <a:solidFill>
            <a:schemeClr val="tx1"/>
          </a:solidFill>
          <a:latin typeface="+mn-lt"/>
          <a:ea typeface="+mn-ea"/>
          <a:cs typeface="+mn-cs"/>
        </a:defRPr>
      </a:lvl3pPr>
      <a:lvl4pPr marL="1367560" algn="l" defTabSz="911711" rtl="0" eaLnBrk="1" latinLnBrk="0" hangingPunct="1">
        <a:defRPr sz="1800" kern="1200">
          <a:solidFill>
            <a:schemeClr val="tx1"/>
          </a:solidFill>
          <a:latin typeface="+mn-lt"/>
          <a:ea typeface="+mn-ea"/>
          <a:cs typeface="+mn-cs"/>
        </a:defRPr>
      </a:lvl4pPr>
      <a:lvl5pPr marL="1823420" algn="l" defTabSz="911711" rtl="0" eaLnBrk="1" latinLnBrk="0" hangingPunct="1">
        <a:defRPr sz="1800" kern="1200">
          <a:solidFill>
            <a:schemeClr val="tx1"/>
          </a:solidFill>
          <a:latin typeface="+mn-lt"/>
          <a:ea typeface="+mn-ea"/>
          <a:cs typeface="+mn-cs"/>
        </a:defRPr>
      </a:lvl5pPr>
      <a:lvl6pPr marL="2279273" algn="l" defTabSz="911711" rtl="0" eaLnBrk="1" latinLnBrk="0" hangingPunct="1">
        <a:defRPr sz="1800" kern="1200">
          <a:solidFill>
            <a:schemeClr val="tx1"/>
          </a:solidFill>
          <a:latin typeface="+mn-lt"/>
          <a:ea typeface="+mn-ea"/>
          <a:cs typeface="+mn-cs"/>
        </a:defRPr>
      </a:lvl6pPr>
      <a:lvl7pPr marL="2735129" algn="l" defTabSz="911711" rtl="0" eaLnBrk="1" latinLnBrk="0" hangingPunct="1">
        <a:defRPr sz="1800" kern="1200">
          <a:solidFill>
            <a:schemeClr val="tx1"/>
          </a:solidFill>
          <a:latin typeface="+mn-lt"/>
          <a:ea typeface="+mn-ea"/>
          <a:cs typeface="+mn-cs"/>
        </a:defRPr>
      </a:lvl7pPr>
      <a:lvl8pPr marL="3190987" algn="l" defTabSz="911711" rtl="0" eaLnBrk="1" latinLnBrk="0" hangingPunct="1">
        <a:defRPr sz="1800" kern="1200">
          <a:solidFill>
            <a:schemeClr val="tx1"/>
          </a:solidFill>
          <a:latin typeface="+mn-lt"/>
          <a:ea typeface="+mn-ea"/>
          <a:cs typeface="+mn-cs"/>
        </a:defRPr>
      </a:lvl8pPr>
      <a:lvl9pPr marL="3646842" algn="l" defTabSz="91171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bwMode="auto">
          <a:xfrm>
            <a:off x="3041650" y="161925"/>
            <a:ext cx="5165725" cy="723900"/>
          </a:xfrm>
          <a:prstGeom prst="rect">
            <a:avLst/>
          </a:prstGeom>
          <a:noFill/>
          <a:ln w="9525">
            <a:noFill/>
            <a:miter lim="800000"/>
            <a:headEnd/>
            <a:tailEnd/>
          </a:ln>
          <a:effectLst/>
        </p:spPr>
        <p:txBody>
          <a:bodyPr vert="horz" wrap="square" lIns="91216" tIns="45609" rIns="91216" bIns="45609" numCol="1" anchor="ctr"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457200" y="1270013"/>
            <a:ext cx="8229600" cy="5199063"/>
          </a:xfrm>
          <a:prstGeom prst="rect">
            <a:avLst/>
          </a:prstGeom>
          <a:noFill/>
          <a:ln w="9525">
            <a:noFill/>
            <a:miter lim="800000"/>
            <a:headEnd/>
            <a:tailEnd/>
          </a:ln>
        </p:spPr>
        <p:txBody>
          <a:bodyPr vert="horz" wrap="square" lIns="91216" tIns="45609" rIns="91216" bIns="4560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35940" name="Rectangle 4"/>
          <p:cNvSpPr>
            <a:spLocks noGrp="1" noChangeArrowheads="1"/>
          </p:cNvSpPr>
          <p:nvPr>
            <p:ph type="sldNum" sz="quarter" idx="4"/>
          </p:nvPr>
        </p:nvSpPr>
        <p:spPr bwMode="auto">
          <a:xfrm>
            <a:off x="8766178" y="6619888"/>
            <a:ext cx="377825" cy="238125"/>
          </a:xfrm>
          <a:prstGeom prst="rect">
            <a:avLst/>
          </a:prstGeom>
          <a:noFill/>
          <a:ln w="9525">
            <a:noFill/>
            <a:miter lim="800000"/>
            <a:headEnd/>
            <a:tailEnd/>
          </a:ln>
          <a:effectLst/>
        </p:spPr>
        <p:txBody>
          <a:bodyPr vert="horz" wrap="square" lIns="91216" tIns="45609" rIns="91216" bIns="45609" numCol="1" anchor="t" anchorCtr="0" compatLnSpc="1">
            <a:prstTxWarp prst="textNoShape">
              <a:avLst/>
            </a:prstTxWarp>
          </a:bodyPr>
          <a:lstStyle>
            <a:lvl1pPr algn="r" eaLnBrk="1" hangingPunct="1">
              <a:defRPr sz="1000" b="1">
                <a:solidFill>
                  <a:srgbClr val="000000"/>
                </a:solidFill>
                <a:latin typeface="Arial" pitchFamily="34" charset="0"/>
                <a:cs typeface="+mn-cs"/>
              </a:defRPr>
            </a:lvl1pPr>
          </a:lstStyle>
          <a:p>
            <a:pPr>
              <a:defRPr/>
            </a:pPr>
            <a:fld id="{3150EC00-9A0A-49C1-95F3-32FE6EB7CA19}" type="slidenum">
              <a:rPr lang="en-US"/>
              <a:pPr>
                <a:defRPr/>
              </a:pPr>
              <a:t>‹#›</a:t>
            </a:fld>
            <a:endParaRPr lang="en-US"/>
          </a:p>
        </p:txBody>
      </p:sp>
      <p:sp>
        <p:nvSpPr>
          <p:cNvPr id="935942" name="Rectangle 6"/>
          <p:cNvSpPr>
            <a:spLocks noChangeArrowheads="1"/>
          </p:cNvSpPr>
          <p:nvPr/>
        </p:nvSpPr>
        <p:spPr bwMode="auto">
          <a:xfrm>
            <a:off x="0" y="987425"/>
            <a:ext cx="9144000" cy="42863"/>
          </a:xfrm>
          <a:prstGeom prst="rect">
            <a:avLst/>
          </a:prstGeom>
          <a:gradFill rotWithShape="1">
            <a:gsLst>
              <a:gs pos="0">
                <a:srgbClr val="DDEBCF"/>
              </a:gs>
              <a:gs pos="50000">
                <a:srgbClr val="9CB86E"/>
              </a:gs>
              <a:gs pos="100000">
                <a:srgbClr val="156B13"/>
              </a:gs>
            </a:gsLst>
            <a:lin ang="5400000" scaled="1"/>
          </a:gradFill>
          <a:ln w="6350">
            <a:solidFill>
              <a:schemeClr val="tx1"/>
            </a:solidFill>
            <a:miter lim="800000"/>
            <a:headEnd/>
            <a:tailEnd/>
          </a:ln>
          <a:effectLst/>
        </p:spPr>
        <p:txBody>
          <a:bodyPr lIns="85348" tIns="41923" rIns="85348" bIns="41923"/>
          <a:lstStyle/>
          <a:p>
            <a:pPr defTabSz="864350" eaLnBrk="0" hangingPunct="0">
              <a:lnSpc>
                <a:spcPct val="85000"/>
              </a:lnSpc>
              <a:defRPr/>
            </a:pPr>
            <a:endParaRPr lang="en-US" sz="2200" b="1" i="1" dirty="0">
              <a:solidFill>
                <a:srgbClr val="000000"/>
              </a:solidFill>
              <a:effectLst>
                <a:outerShdw blurRad="38100" dist="38100" dir="2700000" algn="tl">
                  <a:srgbClr val="FFFFFF"/>
                </a:outerShdw>
              </a:effectLst>
              <a:latin typeface="Book Antiqua" pitchFamily="18" charset="0"/>
              <a:cs typeface="Arial" pitchFamily="34" charset="0"/>
            </a:endParaRPr>
          </a:p>
        </p:txBody>
      </p:sp>
      <p:pic>
        <p:nvPicPr>
          <p:cNvPr id="4102" name="Picture 7" descr="New_DOE_Logo_Color_042808"/>
          <p:cNvPicPr>
            <a:picLocks noChangeAspect="1" noChangeArrowheads="1"/>
          </p:cNvPicPr>
          <p:nvPr/>
        </p:nvPicPr>
        <p:blipFill>
          <a:blip r:embed="rId3" cstate="print"/>
          <a:srcRect/>
          <a:stretch>
            <a:fillRect/>
          </a:stretch>
        </p:blipFill>
        <p:spPr bwMode="auto">
          <a:xfrm>
            <a:off x="266700" y="190513"/>
            <a:ext cx="1925638" cy="485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8" r:id="rId1"/>
  </p:sldLayoutIdLst>
  <p:txStyles>
    <p:titleStyle>
      <a:lvl1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mj-lt"/>
          <a:ea typeface="+mj-ea"/>
          <a:cs typeface="+mj-cs"/>
        </a:defRPr>
      </a:lvl1pPr>
      <a:lvl2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2pPr>
      <a:lvl3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3pPr>
      <a:lvl4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4pPr>
      <a:lvl5pPr algn="ctr" defTabSz="90984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5pPr>
      <a:lvl6pPr marL="409428"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6pPr>
      <a:lvl7pPr marL="818855"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7pPr>
      <a:lvl8pPr marL="1228284"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8pPr>
      <a:lvl9pPr marL="1637712" algn="ctr" defTabSz="912684"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itchFamily="34" charset="0"/>
        </a:defRPr>
      </a:lvl9pPr>
    </p:titleStyle>
    <p:bodyStyle>
      <a:lvl1pPr marL="223497" indent="-223497" algn="l" defTabSz="909844" rtl="0" eaLnBrk="1" fontAlgn="base" hangingPunct="1">
        <a:spcBef>
          <a:spcPct val="20000"/>
        </a:spcBef>
        <a:spcAft>
          <a:spcPct val="0"/>
        </a:spcAft>
        <a:buFont typeface="Wingdings" pitchFamily="2" charset="2"/>
        <a:buChar char="§"/>
        <a:defRPr sz="2000" b="1">
          <a:solidFill>
            <a:schemeClr val="tx1"/>
          </a:solidFill>
          <a:latin typeface="+mn-lt"/>
          <a:ea typeface="+mn-ea"/>
          <a:cs typeface="+mn-cs"/>
        </a:defRPr>
      </a:lvl1pPr>
      <a:lvl2pPr marL="680006" indent="-223497" algn="l" defTabSz="909844" rtl="0" eaLnBrk="1" fontAlgn="base" hangingPunct="1">
        <a:spcBef>
          <a:spcPct val="20000"/>
        </a:spcBef>
        <a:spcAft>
          <a:spcPct val="0"/>
        </a:spcAft>
        <a:buChar char="–"/>
        <a:defRPr sz="2800">
          <a:solidFill>
            <a:schemeClr val="tx1"/>
          </a:solidFill>
          <a:latin typeface="+mn-lt"/>
        </a:defRPr>
      </a:lvl2pPr>
      <a:lvl3pPr marL="1136510" indent="-223497" algn="l" defTabSz="909844" rtl="0" eaLnBrk="1" fontAlgn="base" hangingPunct="1">
        <a:spcBef>
          <a:spcPct val="20000"/>
        </a:spcBef>
        <a:spcAft>
          <a:spcPct val="0"/>
        </a:spcAft>
        <a:buChar char="•"/>
        <a:defRPr sz="2400">
          <a:solidFill>
            <a:schemeClr val="tx1"/>
          </a:solidFill>
          <a:latin typeface="+mn-lt"/>
        </a:defRPr>
      </a:lvl3pPr>
      <a:lvl4pPr marL="1593013" indent="-223497" algn="l" defTabSz="909844" rtl="0" eaLnBrk="1" fontAlgn="base" hangingPunct="1">
        <a:spcBef>
          <a:spcPct val="20000"/>
        </a:spcBef>
        <a:spcAft>
          <a:spcPct val="0"/>
        </a:spcAft>
        <a:buChar char="–"/>
        <a:defRPr sz="2000">
          <a:solidFill>
            <a:schemeClr val="tx1"/>
          </a:solidFill>
          <a:latin typeface="+mn-lt"/>
        </a:defRPr>
      </a:lvl4pPr>
      <a:lvl5pPr marL="2049519" indent="-223497" algn="l" defTabSz="909844" rtl="0" eaLnBrk="1" fontAlgn="base" hangingPunct="1">
        <a:spcBef>
          <a:spcPct val="20000"/>
        </a:spcBef>
        <a:spcAft>
          <a:spcPct val="0"/>
        </a:spcAft>
        <a:buChar char="»"/>
        <a:defRPr sz="2000">
          <a:solidFill>
            <a:schemeClr val="tx1"/>
          </a:solidFill>
          <a:latin typeface="+mn-lt"/>
        </a:defRPr>
      </a:lvl5pPr>
      <a:lvl6pPr marL="2462252" indent="-227468" algn="l" defTabSz="912684" rtl="0" eaLnBrk="1" fontAlgn="base" hangingPunct="1">
        <a:spcBef>
          <a:spcPct val="20000"/>
        </a:spcBef>
        <a:spcAft>
          <a:spcPct val="0"/>
        </a:spcAft>
        <a:buChar char="»"/>
        <a:defRPr sz="1800">
          <a:solidFill>
            <a:schemeClr val="tx1"/>
          </a:solidFill>
          <a:latin typeface="+mn-lt"/>
        </a:defRPr>
      </a:lvl6pPr>
      <a:lvl7pPr marL="2871686" indent="-227468" algn="l" defTabSz="912684" rtl="0" eaLnBrk="1" fontAlgn="base" hangingPunct="1">
        <a:spcBef>
          <a:spcPct val="20000"/>
        </a:spcBef>
        <a:spcAft>
          <a:spcPct val="0"/>
        </a:spcAft>
        <a:buChar char="»"/>
        <a:defRPr sz="1800">
          <a:solidFill>
            <a:schemeClr val="tx1"/>
          </a:solidFill>
          <a:latin typeface="+mn-lt"/>
        </a:defRPr>
      </a:lvl7pPr>
      <a:lvl8pPr marL="3281113" indent="-227468" algn="l" defTabSz="912684" rtl="0" eaLnBrk="1" fontAlgn="base" hangingPunct="1">
        <a:spcBef>
          <a:spcPct val="20000"/>
        </a:spcBef>
        <a:spcAft>
          <a:spcPct val="0"/>
        </a:spcAft>
        <a:buChar char="»"/>
        <a:defRPr sz="1800">
          <a:solidFill>
            <a:schemeClr val="tx1"/>
          </a:solidFill>
          <a:latin typeface="+mn-lt"/>
        </a:defRPr>
      </a:lvl8pPr>
      <a:lvl9pPr marL="3690544" indent="-227468" algn="l" defTabSz="912684"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18855" rtl="0" eaLnBrk="1" latinLnBrk="0" hangingPunct="1">
        <a:defRPr sz="1600" kern="1200">
          <a:solidFill>
            <a:schemeClr val="tx1"/>
          </a:solidFill>
          <a:latin typeface="+mn-lt"/>
          <a:ea typeface="+mn-ea"/>
          <a:cs typeface="+mn-cs"/>
        </a:defRPr>
      </a:lvl1pPr>
      <a:lvl2pPr marL="409428" algn="l" defTabSz="818855" rtl="0" eaLnBrk="1" latinLnBrk="0" hangingPunct="1">
        <a:defRPr sz="1600" kern="1200">
          <a:solidFill>
            <a:schemeClr val="tx1"/>
          </a:solidFill>
          <a:latin typeface="+mn-lt"/>
          <a:ea typeface="+mn-ea"/>
          <a:cs typeface="+mn-cs"/>
        </a:defRPr>
      </a:lvl2pPr>
      <a:lvl3pPr marL="818855" algn="l" defTabSz="818855" rtl="0" eaLnBrk="1" latinLnBrk="0" hangingPunct="1">
        <a:defRPr sz="1600" kern="1200">
          <a:solidFill>
            <a:schemeClr val="tx1"/>
          </a:solidFill>
          <a:latin typeface="+mn-lt"/>
          <a:ea typeface="+mn-ea"/>
          <a:cs typeface="+mn-cs"/>
        </a:defRPr>
      </a:lvl3pPr>
      <a:lvl4pPr marL="1228284" algn="l" defTabSz="818855" rtl="0" eaLnBrk="1" latinLnBrk="0" hangingPunct="1">
        <a:defRPr sz="1600" kern="1200">
          <a:solidFill>
            <a:schemeClr val="tx1"/>
          </a:solidFill>
          <a:latin typeface="+mn-lt"/>
          <a:ea typeface="+mn-ea"/>
          <a:cs typeface="+mn-cs"/>
        </a:defRPr>
      </a:lvl4pPr>
      <a:lvl5pPr marL="1637712" algn="l" defTabSz="818855" rtl="0" eaLnBrk="1" latinLnBrk="0" hangingPunct="1">
        <a:defRPr sz="1600" kern="1200">
          <a:solidFill>
            <a:schemeClr val="tx1"/>
          </a:solidFill>
          <a:latin typeface="+mn-lt"/>
          <a:ea typeface="+mn-ea"/>
          <a:cs typeface="+mn-cs"/>
        </a:defRPr>
      </a:lvl5pPr>
      <a:lvl6pPr marL="2047144" algn="l" defTabSz="818855" rtl="0" eaLnBrk="1" latinLnBrk="0" hangingPunct="1">
        <a:defRPr sz="1600" kern="1200">
          <a:solidFill>
            <a:schemeClr val="tx1"/>
          </a:solidFill>
          <a:latin typeface="+mn-lt"/>
          <a:ea typeface="+mn-ea"/>
          <a:cs typeface="+mn-cs"/>
        </a:defRPr>
      </a:lvl6pPr>
      <a:lvl7pPr marL="2456572" algn="l" defTabSz="818855" rtl="0" eaLnBrk="1" latinLnBrk="0" hangingPunct="1">
        <a:defRPr sz="1600" kern="1200">
          <a:solidFill>
            <a:schemeClr val="tx1"/>
          </a:solidFill>
          <a:latin typeface="+mn-lt"/>
          <a:ea typeface="+mn-ea"/>
          <a:cs typeface="+mn-cs"/>
        </a:defRPr>
      </a:lvl7pPr>
      <a:lvl8pPr marL="2865999" algn="l" defTabSz="818855" rtl="0" eaLnBrk="1" latinLnBrk="0" hangingPunct="1">
        <a:defRPr sz="1600" kern="1200">
          <a:solidFill>
            <a:schemeClr val="tx1"/>
          </a:solidFill>
          <a:latin typeface="+mn-lt"/>
          <a:ea typeface="+mn-ea"/>
          <a:cs typeface="+mn-cs"/>
        </a:defRPr>
      </a:lvl8pPr>
      <a:lvl9pPr marL="3275428" algn="l" defTabSz="818855"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280" tIns="45641" rIns="91280" bIns="45641"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352438" y="866775"/>
            <a:ext cx="8410575" cy="5259388"/>
          </a:xfrm>
          <a:prstGeom prst="rect">
            <a:avLst/>
          </a:prstGeom>
          <a:noFill/>
          <a:ln w="9525">
            <a:noFill/>
            <a:miter lim="800000"/>
            <a:headEnd/>
            <a:tailEnd/>
          </a:ln>
        </p:spPr>
        <p:txBody>
          <a:bodyPr vert="horz" wrap="square" lIns="91280" tIns="45641" rIns="91280" bIns="4564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280" tIns="45641" rIns="91280" bIns="45641"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280" tIns="45641" rIns="91280" bIns="45641" rtlCol="0" anchor="ctr"/>
          <a:lstStyle>
            <a:lvl1pPr algn="r" eaLnBrk="1" fontAlgn="auto" hangingPunct="1">
              <a:spcBef>
                <a:spcPts val="0"/>
              </a:spcBef>
              <a:spcAft>
                <a:spcPts val="0"/>
              </a:spcAft>
              <a:defRPr sz="1200">
                <a:solidFill>
                  <a:srgbClr val="106636"/>
                </a:solidFill>
                <a:latin typeface="Arial" pitchFamily="34" charset="0"/>
                <a:cs typeface="Arial" pitchFamily="34" charset="0"/>
              </a:defRPr>
            </a:lvl1pPr>
          </a:lstStyle>
          <a:p>
            <a:pPr>
              <a:defRPr/>
            </a:pPr>
            <a:fld id="{B61FF155-EBDD-4976-A1DE-512077D6B8AC}" type="slidenum">
              <a:rPr lang="en-US"/>
              <a:pPr>
                <a:defRPr/>
              </a:pPr>
              <a:t>‹#›</a:t>
            </a:fld>
            <a:endParaRPr lang="en-US" dirty="0"/>
          </a:p>
        </p:txBody>
      </p:sp>
      <p:pic>
        <p:nvPicPr>
          <p:cNvPr id="3078" name="Picture 9" descr="horizontal-logo-green-text.jpg"/>
          <p:cNvPicPr>
            <a:picLocks noChangeAspect="1"/>
          </p:cNvPicPr>
          <p:nvPr/>
        </p:nvPicPr>
        <p:blipFill>
          <a:blip r:embed="rId5"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6400" algn="ctr" rtl="0" eaLnBrk="1" fontAlgn="base" hangingPunct="1">
        <a:spcBef>
          <a:spcPct val="0"/>
        </a:spcBef>
        <a:spcAft>
          <a:spcPct val="0"/>
        </a:spcAft>
        <a:defRPr sz="2400">
          <a:solidFill>
            <a:srgbClr val="106636"/>
          </a:solidFill>
          <a:latin typeface="Arial" charset="0"/>
          <a:cs typeface="Arial" charset="0"/>
        </a:defRPr>
      </a:lvl6pPr>
      <a:lvl7pPr marL="912797" algn="ctr" rtl="0" eaLnBrk="1" fontAlgn="base" hangingPunct="1">
        <a:spcBef>
          <a:spcPct val="0"/>
        </a:spcBef>
        <a:spcAft>
          <a:spcPct val="0"/>
        </a:spcAft>
        <a:defRPr sz="2400">
          <a:solidFill>
            <a:srgbClr val="106636"/>
          </a:solidFill>
          <a:latin typeface="Arial" charset="0"/>
          <a:cs typeface="Arial" charset="0"/>
        </a:defRPr>
      </a:lvl7pPr>
      <a:lvl8pPr marL="1369197" algn="ctr" rtl="0" eaLnBrk="1" fontAlgn="base" hangingPunct="1">
        <a:spcBef>
          <a:spcPct val="0"/>
        </a:spcBef>
        <a:spcAft>
          <a:spcPct val="0"/>
        </a:spcAft>
        <a:defRPr sz="2400">
          <a:solidFill>
            <a:srgbClr val="106636"/>
          </a:solidFill>
          <a:latin typeface="Arial" charset="0"/>
          <a:cs typeface="Arial" charset="0"/>
        </a:defRPr>
      </a:lvl8pPr>
      <a:lvl9pPr marL="1825594" algn="ctr" rtl="0" eaLnBrk="1" fontAlgn="base" hangingPunct="1">
        <a:spcBef>
          <a:spcPct val="0"/>
        </a:spcBef>
        <a:spcAft>
          <a:spcPct val="0"/>
        </a:spcAft>
        <a:defRPr sz="2400">
          <a:solidFill>
            <a:srgbClr val="106636"/>
          </a:solidFill>
          <a:latin typeface="Arial" charset="0"/>
          <a:cs typeface="Arial" charset="0"/>
        </a:defRPr>
      </a:lvl9pPr>
    </p:titleStyle>
    <p:body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9680"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6186"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2691"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0194"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6594"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2991"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9388" indent="-228203" algn="l" defTabSz="91279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797" rtl="0" eaLnBrk="1" latinLnBrk="0" hangingPunct="1">
        <a:defRPr sz="1800" kern="1200">
          <a:solidFill>
            <a:schemeClr val="tx1"/>
          </a:solidFill>
          <a:latin typeface="+mn-lt"/>
          <a:ea typeface="+mn-ea"/>
          <a:cs typeface="+mn-cs"/>
        </a:defRPr>
      </a:lvl1pPr>
      <a:lvl2pPr marL="456400" algn="l" defTabSz="912797" rtl="0" eaLnBrk="1" latinLnBrk="0" hangingPunct="1">
        <a:defRPr sz="1800" kern="1200">
          <a:solidFill>
            <a:schemeClr val="tx1"/>
          </a:solidFill>
          <a:latin typeface="+mn-lt"/>
          <a:ea typeface="+mn-ea"/>
          <a:cs typeface="+mn-cs"/>
        </a:defRPr>
      </a:lvl2pPr>
      <a:lvl3pPr marL="912797" algn="l" defTabSz="912797" rtl="0" eaLnBrk="1" latinLnBrk="0" hangingPunct="1">
        <a:defRPr sz="1800" kern="1200">
          <a:solidFill>
            <a:schemeClr val="tx1"/>
          </a:solidFill>
          <a:latin typeface="+mn-lt"/>
          <a:ea typeface="+mn-ea"/>
          <a:cs typeface="+mn-cs"/>
        </a:defRPr>
      </a:lvl3pPr>
      <a:lvl4pPr marL="1369197" algn="l" defTabSz="912797" rtl="0" eaLnBrk="1" latinLnBrk="0" hangingPunct="1">
        <a:defRPr sz="1800" kern="1200">
          <a:solidFill>
            <a:schemeClr val="tx1"/>
          </a:solidFill>
          <a:latin typeface="+mn-lt"/>
          <a:ea typeface="+mn-ea"/>
          <a:cs typeface="+mn-cs"/>
        </a:defRPr>
      </a:lvl4pPr>
      <a:lvl5pPr marL="1825594" algn="l" defTabSz="912797" rtl="0" eaLnBrk="1" latinLnBrk="0" hangingPunct="1">
        <a:defRPr sz="1800" kern="1200">
          <a:solidFill>
            <a:schemeClr val="tx1"/>
          </a:solidFill>
          <a:latin typeface="+mn-lt"/>
          <a:ea typeface="+mn-ea"/>
          <a:cs typeface="+mn-cs"/>
        </a:defRPr>
      </a:lvl5pPr>
      <a:lvl6pPr marL="2281995" algn="l" defTabSz="912797" rtl="0" eaLnBrk="1" latinLnBrk="0" hangingPunct="1">
        <a:defRPr sz="1800" kern="1200">
          <a:solidFill>
            <a:schemeClr val="tx1"/>
          </a:solidFill>
          <a:latin typeface="+mn-lt"/>
          <a:ea typeface="+mn-ea"/>
          <a:cs typeface="+mn-cs"/>
        </a:defRPr>
      </a:lvl6pPr>
      <a:lvl7pPr marL="2738391" algn="l" defTabSz="912797" rtl="0" eaLnBrk="1" latinLnBrk="0" hangingPunct="1">
        <a:defRPr sz="1800" kern="1200">
          <a:solidFill>
            <a:schemeClr val="tx1"/>
          </a:solidFill>
          <a:latin typeface="+mn-lt"/>
          <a:ea typeface="+mn-ea"/>
          <a:cs typeface="+mn-cs"/>
        </a:defRPr>
      </a:lvl7pPr>
      <a:lvl8pPr marL="3194792" algn="l" defTabSz="912797" rtl="0" eaLnBrk="1" latinLnBrk="0" hangingPunct="1">
        <a:defRPr sz="1800" kern="1200">
          <a:solidFill>
            <a:schemeClr val="tx1"/>
          </a:solidFill>
          <a:latin typeface="+mn-lt"/>
          <a:ea typeface="+mn-ea"/>
          <a:cs typeface="+mn-cs"/>
        </a:defRPr>
      </a:lvl8pPr>
      <a:lvl9pPr marL="3651189" algn="l" defTabSz="91279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31" tIns="45567" rIns="91131" bIns="4556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52454" y="866775"/>
            <a:ext cx="8410575" cy="5259388"/>
          </a:xfrm>
          <a:prstGeom prst="rect">
            <a:avLst/>
          </a:prstGeom>
          <a:noFill/>
          <a:ln w="9525">
            <a:noFill/>
            <a:miter lim="800000"/>
            <a:headEnd/>
            <a:tailEnd/>
          </a:ln>
        </p:spPr>
        <p:txBody>
          <a:bodyPr vert="horz" wrap="square" lIns="91131" tIns="45567" rIns="91131" bIns="4556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31" tIns="45567" rIns="91131" bIns="45567"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31" tIns="45567" rIns="91131" bIns="45567"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4" cstate="print"/>
          <a:srcRect/>
          <a:stretch>
            <a:fillRect/>
          </a:stretch>
        </p:blipFill>
        <p:spPr bwMode="auto">
          <a:xfrm>
            <a:off x="457200" y="6354792"/>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3" r:id="rId1"/>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656" algn="ctr" rtl="0" eaLnBrk="1" fontAlgn="base" hangingPunct="1">
        <a:spcBef>
          <a:spcPct val="0"/>
        </a:spcBef>
        <a:spcAft>
          <a:spcPct val="0"/>
        </a:spcAft>
        <a:defRPr sz="2400">
          <a:solidFill>
            <a:srgbClr val="106636"/>
          </a:solidFill>
          <a:latin typeface="Arial" charset="0"/>
          <a:cs typeface="Arial" charset="0"/>
        </a:defRPr>
      </a:lvl6pPr>
      <a:lvl7pPr marL="911305" algn="ctr" rtl="0" eaLnBrk="1" fontAlgn="base" hangingPunct="1">
        <a:spcBef>
          <a:spcPct val="0"/>
        </a:spcBef>
        <a:spcAft>
          <a:spcPct val="0"/>
        </a:spcAft>
        <a:defRPr sz="2400">
          <a:solidFill>
            <a:srgbClr val="106636"/>
          </a:solidFill>
          <a:latin typeface="Arial" charset="0"/>
          <a:cs typeface="Arial" charset="0"/>
        </a:defRPr>
      </a:lvl7pPr>
      <a:lvl8pPr marL="1366957" algn="ctr" rtl="0" eaLnBrk="1" fontAlgn="base" hangingPunct="1">
        <a:spcBef>
          <a:spcPct val="0"/>
        </a:spcBef>
        <a:spcAft>
          <a:spcPct val="0"/>
        </a:spcAft>
        <a:defRPr sz="2400">
          <a:solidFill>
            <a:srgbClr val="106636"/>
          </a:solidFill>
          <a:latin typeface="Arial" charset="0"/>
          <a:cs typeface="Arial" charset="0"/>
        </a:defRPr>
      </a:lvl8pPr>
      <a:lvl9pPr marL="1822609" algn="ctr" rtl="0" eaLnBrk="1" fontAlgn="base" hangingPunct="1">
        <a:spcBef>
          <a:spcPct val="0"/>
        </a:spcBef>
        <a:spcAft>
          <a:spcPct val="0"/>
        </a:spcAft>
        <a:defRPr sz="2400">
          <a:solidFill>
            <a:srgbClr val="106636"/>
          </a:solidFill>
          <a:latin typeface="Arial" charset="0"/>
          <a:cs typeface="Arial" charset="0"/>
        </a:defRPr>
      </a:lvl9pPr>
    </p:titleStyle>
    <p:bodyStyle>
      <a:lvl1pPr marL="341739" indent="-34173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0431" indent="-284779"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39131" indent="-227836"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4785" indent="-227836"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0433" indent="-227836"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6090"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1740"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7392"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3042" indent="-227836" algn="l" defTabSz="911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305" rtl="0" eaLnBrk="1" latinLnBrk="0" hangingPunct="1">
        <a:defRPr sz="1800" kern="1200">
          <a:solidFill>
            <a:schemeClr val="tx1"/>
          </a:solidFill>
          <a:latin typeface="+mn-lt"/>
          <a:ea typeface="+mn-ea"/>
          <a:cs typeface="+mn-cs"/>
        </a:defRPr>
      </a:lvl1pPr>
      <a:lvl2pPr marL="455656" algn="l" defTabSz="911305" rtl="0" eaLnBrk="1" latinLnBrk="0" hangingPunct="1">
        <a:defRPr sz="1800" kern="1200">
          <a:solidFill>
            <a:schemeClr val="tx1"/>
          </a:solidFill>
          <a:latin typeface="+mn-lt"/>
          <a:ea typeface="+mn-ea"/>
          <a:cs typeface="+mn-cs"/>
        </a:defRPr>
      </a:lvl2pPr>
      <a:lvl3pPr marL="911305" algn="l" defTabSz="911305" rtl="0" eaLnBrk="1" latinLnBrk="0" hangingPunct="1">
        <a:defRPr sz="1800" kern="1200">
          <a:solidFill>
            <a:schemeClr val="tx1"/>
          </a:solidFill>
          <a:latin typeface="+mn-lt"/>
          <a:ea typeface="+mn-ea"/>
          <a:cs typeface="+mn-cs"/>
        </a:defRPr>
      </a:lvl3pPr>
      <a:lvl4pPr marL="1366957" algn="l" defTabSz="911305" rtl="0" eaLnBrk="1" latinLnBrk="0" hangingPunct="1">
        <a:defRPr sz="1800" kern="1200">
          <a:solidFill>
            <a:schemeClr val="tx1"/>
          </a:solidFill>
          <a:latin typeface="+mn-lt"/>
          <a:ea typeface="+mn-ea"/>
          <a:cs typeface="+mn-cs"/>
        </a:defRPr>
      </a:lvl4pPr>
      <a:lvl5pPr marL="1822609" algn="l" defTabSz="911305" rtl="0" eaLnBrk="1" latinLnBrk="0" hangingPunct="1">
        <a:defRPr sz="1800" kern="1200">
          <a:solidFill>
            <a:schemeClr val="tx1"/>
          </a:solidFill>
          <a:latin typeface="+mn-lt"/>
          <a:ea typeface="+mn-ea"/>
          <a:cs typeface="+mn-cs"/>
        </a:defRPr>
      </a:lvl5pPr>
      <a:lvl6pPr marL="2278261" algn="l" defTabSz="911305" rtl="0" eaLnBrk="1" latinLnBrk="0" hangingPunct="1">
        <a:defRPr sz="1800" kern="1200">
          <a:solidFill>
            <a:schemeClr val="tx1"/>
          </a:solidFill>
          <a:latin typeface="+mn-lt"/>
          <a:ea typeface="+mn-ea"/>
          <a:cs typeface="+mn-cs"/>
        </a:defRPr>
      </a:lvl6pPr>
      <a:lvl7pPr marL="2733912" algn="l" defTabSz="911305" rtl="0" eaLnBrk="1" latinLnBrk="0" hangingPunct="1">
        <a:defRPr sz="1800" kern="1200">
          <a:solidFill>
            <a:schemeClr val="tx1"/>
          </a:solidFill>
          <a:latin typeface="+mn-lt"/>
          <a:ea typeface="+mn-ea"/>
          <a:cs typeface="+mn-cs"/>
        </a:defRPr>
      </a:lvl7pPr>
      <a:lvl8pPr marL="3189567" algn="l" defTabSz="911305" rtl="0" eaLnBrk="1" latinLnBrk="0" hangingPunct="1">
        <a:defRPr sz="1800" kern="1200">
          <a:solidFill>
            <a:schemeClr val="tx1"/>
          </a:solidFill>
          <a:latin typeface="+mn-lt"/>
          <a:ea typeface="+mn-ea"/>
          <a:cs typeface="+mn-cs"/>
        </a:defRPr>
      </a:lvl8pPr>
      <a:lvl9pPr marL="3645216" algn="l" defTabSz="911305"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42" tIns="45573" rIns="91142" bIns="45573"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52453" y="866775"/>
            <a:ext cx="8410575" cy="5259388"/>
          </a:xfrm>
          <a:prstGeom prst="rect">
            <a:avLst/>
          </a:prstGeom>
          <a:noFill/>
          <a:ln w="9525">
            <a:noFill/>
            <a:miter lim="800000"/>
            <a:headEnd/>
            <a:tailEnd/>
          </a:ln>
        </p:spPr>
        <p:txBody>
          <a:bodyPr vert="horz" wrap="square" lIns="91142" tIns="45573" rIns="91142" bIns="4557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42" tIns="45573" rIns="91142" bIns="4557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42" tIns="45573" rIns="91142" bIns="4557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4" cstate="print"/>
          <a:srcRect/>
          <a:stretch>
            <a:fillRect/>
          </a:stretch>
        </p:blipFill>
        <p:spPr bwMode="auto">
          <a:xfrm>
            <a:off x="457200" y="6354791"/>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709" algn="ctr" rtl="0" eaLnBrk="1" fontAlgn="base" hangingPunct="1">
        <a:spcBef>
          <a:spcPct val="0"/>
        </a:spcBef>
        <a:spcAft>
          <a:spcPct val="0"/>
        </a:spcAft>
        <a:defRPr sz="2400">
          <a:solidFill>
            <a:srgbClr val="106636"/>
          </a:solidFill>
          <a:latin typeface="Arial" charset="0"/>
          <a:cs typeface="Arial" charset="0"/>
        </a:defRPr>
      </a:lvl6pPr>
      <a:lvl7pPr marL="911412" algn="ctr" rtl="0" eaLnBrk="1" fontAlgn="base" hangingPunct="1">
        <a:spcBef>
          <a:spcPct val="0"/>
        </a:spcBef>
        <a:spcAft>
          <a:spcPct val="0"/>
        </a:spcAft>
        <a:defRPr sz="2400">
          <a:solidFill>
            <a:srgbClr val="106636"/>
          </a:solidFill>
          <a:latin typeface="Arial" charset="0"/>
          <a:cs typeface="Arial" charset="0"/>
        </a:defRPr>
      </a:lvl7pPr>
      <a:lvl8pPr marL="1367117" algn="ctr" rtl="0" eaLnBrk="1" fontAlgn="base" hangingPunct="1">
        <a:spcBef>
          <a:spcPct val="0"/>
        </a:spcBef>
        <a:spcAft>
          <a:spcPct val="0"/>
        </a:spcAft>
        <a:defRPr sz="2400">
          <a:solidFill>
            <a:srgbClr val="106636"/>
          </a:solidFill>
          <a:latin typeface="Arial" charset="0"/>
          <a:cs typeface="Arial" charset="0"/>
        </a:defRPr>
      </a:lvl8pPr>
      <a:lvl9pPr marL="1822822" algn="ctr" rtl="0" eaLnBrk="1" fontAlgn="base" hangingPunct="1">
        <a:spcBef>
          <a:spcPct val="0"/>
        </a:spcBef>
        <a:spcAft>
          <a:spcPct val="0"/>
        </a:spcAft>
        <a:defRPr sz="2400">
          <a:solidFill>
            <a:srgbClr val="106636"/>
          </a:solidFill>
          <a:latin typeface="Arial" charset="0"/>
          <a:cs typeface="Arial" charset="0"/>
        </a:defRPr>
      </a:lvl9pPr>
    </p:titleStyle>
    <p:bodyStyle>
      <a:lvl1pPr marL="341779" indent="-34177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0518" indent="-284812"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39264" indent="-227862"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4971" indent="-227862"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0673" indent="-227862"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6383"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2087"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7791"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3495" indent="-227862" algn="l" defTabSz="9114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412" rtl="0" eaLnBrk="1" latinLnBrk="0" hangingPunct="1">
        <a:defRPr sz="1800" kern="1200">
          <a:solidFill>
            <a:schemeClr val="tx1"/>
          </a:solidFill>
          <a:latin typeface="+mn-lt"/>
          <a:ea typeface="+mn-ea"/>
          <a:cs typeface="+mn-cs"/>
        </a:defRPr>
      </a:lvl1pPr>
      <a:lvl2pPr marL="455709" algn="l" defTabSz="911412" rtl="0" eaLnBrk="1" latinLnBrk="0" hangingPunct="1">
        <a:defRPr sz="1800" kern="1200">
          <a:solidFill>
            <a:schemeClr val="tx1"/>
          </a:solidFill>
          <a:latin typeface="+mn-lt"/>
          <a:ea typeface="+mn-ea"/>
          <a:cs typeface="+mn-cs"/>
        </a:defRPr>
      </a:lvl2pPr>
      <a:lvl3pPr marL="911412" algn="l" defTabSz="911412" rtl="0" eaLnBrk="1" latinLnBrk="0" hangingPunct="1">
        <a:defRPr sz="1800" kern="1200">
          <a:solidFill>
            <a:schemeClr val="tx1"/>
          </a:solidFill>
          <a:latin typeface="+mn-lt"/>
          <a:ea typeface="+mn-ea"/>
          <a:cs typeface="+mn-cs"/>
        </a:defRPr>
      </a:lvl3pPr>
      <a:lvl4pPr marL="1367117" algn="l" defTabSz="911412" rtl="0" eaLnBrk="1" latinLnBrk="0" hangingPunct="1">
        <a:defRPr sz="1800" kern="1200">
          <a:solidFill>
            <a:schemeClr val="tx1"/>
          </a:solidFill>
          <a:latin typeface="+mn-lt"/>
          <a:ea typeface="+mn-ea"/>
          <a:cs typeface="+mn-cs"/>
        </a:defRPr>
      </a:lvl4pPr>
      <a:lvl5pPr marL="1822822" algn="l" defTabSz="911412" rtl="0" eaLnBrk="1" latinLnBrk="0" hangingPunct="1">
        <a:defRPr sz="1800" kern="1200">
          <a:solidFill>
            <a:schemeClr val="tx1"/>
          </a:solidFill>
          <a:latin typeface="+mn-lt"/>
          <a:ea typeface="+mn-ea"/>
          <a:cs typeface="+mn-cs"/>
        </a:defRPr>
      </a:lvl5pPr>
      <a:lvl6pPr marL="2278527" algn="l" defTabSz="911412" rtl="0" eaLnBrk="1" latinLnBrk="0" hangingPunct="1">
        <a:defRPr sz="1800" kern="1200">
          <a:solidFill>
            <a:schemeClr val="tx1"/>
          </a:solidFill>
          <a:latin typeface="+mn-lt"/>
          <a:ea typeface="+mn-ea"/>
          <a:cs typeface="+mn-cs"/>
        </a:defRPr>
      </a:lvl6pPr>
      <a:lvl7pPr marL="2734232" algn="l" defTabSz="911412" rtl="0" eaLnBrk="1" latinLnBrk="0" hangingPunct="1">
        <a:defRPr sz="1800" kern="1200">
          <a:solidFill>
            <a:schemeClr val="tx1"/>
          </a:solidFill>
          <a:latin typeface="+mn-lt"/>
          <a:ea typeface="+mn-ea"/>
          <a:cs typeface="+mn-cs"/>
        </a:defRPr>
      </a:lvl7pPr>
      <a:lvl8pPr marL="3189940" algn="l" defTabSz="911412" rtl="0" eaLnBrk="1" latinLnBrk="0" hangingPunct="1">
        <a:defRPr sz="1800" kern="1200">
          <a:solidFill>
            <a:schemeClr val="tx1"/>
          </a:solidFill>
          <a:latin typeface="+mn-lt"/>
          <a:ea typeface="+mn-ea"/>
          <a:cs typeface="+mn-cs"/>
        </a:defRPr>
      </a:lvl8pPr>
      <a:lvl9pPr marL="3645643" algn="l" defTabSz="91141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62" tIns="45583" rIns="91162" bIns="45583"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52451" y="866775"/>
            <a:ext cx="8410575" cy="5259388"/>
          </a:xfrm>
          <a:prstGeom prst="rect">
            <a:avLst/>
          </a:prstGeom>
          <a:noFill/>
          <a:ln w="9525">
            <a:noFill/>
            <a:miter lim="800000"/>
            <a:headEnd/>
            <a:tailEnd/>
          </a:ln>
        </p:spPr>
        <p:txBody>
          <a:bodyPr vert="horz" wrap="square" lIns="91162" tIns="45583" rIns="91162" bIns="4558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62" tIns="45583" rIns="91162" bIns="4558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2" tIns="45583" rIns="91162" bIns="45583"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7" cstate="print"/>
          <a:srcRect/>
          <a:stretch>
            <a:fillRect/>
          </a:stretch>
        </p:blipFill>
        <p:spPr bwMode="auto">
          <a:xfrm>
            <a:off x="457200" y="6354789"/>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815" algn="ctr" rtl="0" eaLnBrk="1" fontAlgn="base" hangingPunct="1">
        <a:spcBef>
          <a:spcPct val="0"/>
        </a:spcBef>
        <a:spcAft>
          <a:spcPct val="0"/>
        </a:spcAft>
        <a:defRPr sz="2400">
          <a:solidFill>
            <a:srgbClr val="106636"/>
          </a:solidFill>
          <a:latin typeface="Arial" charset="0"/>
          <a:cs typeface="Arial" charset="0"/>
        </a:defRPr>
      </a:lvl6pPr>
      <a:lvl7pPr marL="911625" algn="ctr" rtl="0" eaLnBrk="1" fontAlgn="base" hangingPunct="1">
        <a:spcBef>
          <a:spcPct val="0"/>
        </a:spcBef>
        <a:spcAft>
          <a:spcPct val="0"/>
        </a:spcAft>
        <a:defRPr sz="2400">
          <a:solidFill>
            <a:srgbClr val="106636"/>
          </a:solidFill>
          <a:latin typeface="Arial" charset="0"/>
          <a:cs typeface="Arial" charset="0"/>
        </a:defRPr>
      </a:lvl7pPr>
      <a:lvl8pPr marL="1367437" algn="ctr" rtl="0" eaLnBrk="1" fontAlgn="base" hangingPunct="1">
        <a:spcBef>
          <a:spcPct val="0"/>
        </a:spcBef>
        <a:spcAft>
          <a:spcPct val="0"/>
        </a:spcAft>
        <a:defRPr sz="2400">
          <a:solidFill>
            <a:srgbClr val="106636"/>
          </a:solidFill>
          <a:latin typeface="Arial" charset="0"/>
          <a:cs typeface="Arial" charset="0"/>
        </a:defRPr>
      </a:lvl8pPr>
      <a:lvl9pPr marL="1823248" algn="ctr" rtl="0" eaLnBrk="1" fontAlgn="base" hangingPunct="1">
        <a:spcBef>
          <a:spcPct val="0"/>
        </a:spcBef>
        <a:spcAft>
          <a:spcPct val="0"/>
        </a:spcAft>
        <a:defRPr sz="2400">
          <a:solidFill>
            <a:srgbClr val="106636"/>
          </a:solidFill>
          <a:latin typeface="Arial" charset="0"/>
          <a:cs typeface="Arial" charset="0"/>
        </a:defRPr>
      </a:lvl9pPr>
    </p:titleStyle>
    <p:bodyStyle>
      <a:lvl1pPr marL="341859" indent="-34185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0692" indent="-284880"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39531" indent="-227914"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5344" indent="-227914"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1153" indent="-227914"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6969"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2780"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591"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401" indent="-227914" algn="l" defTabSz="9116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625" rtl="0" eaLnBrk="1" latinLnBrk="0" hangingPunct="1">
        <a:defRPr sz="1800" kern="1200">
          <a:solidFill>
            <a:schemeClr val="tx1"/>
          </a:solidFill>
          <a:latin typeface="+mn-lt"/>
          <a:ea typeface="+mn-ea"/>
          <a:cs typeface="+mn-cs"/>
        </a:defRPr>
      </a:lvl1pPr>
      <a:lvl2pPr marL="455815" algn="l" defTabSz="911625" rtl="0" eaLnBrk="1" latinLnBrk="0" hangingPunct="1">
        <a:defRPr sz="1800" kern="1200">
          <a:solidFill>
            <a:schemeClr val="tx1"/>
          </a:solidFill>
          <a:latin typeface="+mn-lt"/>
          <a:ea typeface="+mn-ea"/>
          <a:cs typeface="+mn-cs"/>
        </a:defRPr>
      </a:lvl2pPr>
      <a:lvl3pPr marL="911625" algn="l" defTabSz="911625" rtl="0" eaLnBrk="1" latinLnBrk="0" hangingPunct="1">
        <a:defRPr sz="1800" kern="1200">
          <a:solidFill>
            <a:schemeClr val="tx1"/>
          </a:solidFill>
          <a:latin typeface="+mn-lt"/>
          <a:ea typeface="+mn-ea"/>
          <a:cs typeface="+mn-cs"/>
        </a:defRPr>
      </a:lvl3pPr>
      <a:lvl4pPr marL="1367437" algn="l" defTabSz="911625" rtl="0" eaLnBrk="1" latinLnBrk="0" hangingPunct="1">
        <a:defRPr sz="1800" kern="1200">
          <a:solidFill>
            <a:schemeClr val="tx1"/>
          </a:solidFill>
          <a:latin typeface="+mn-lt"/>
          <a:ea typeface="+mn-ea"/>
          <a:cs typeface="+mn-cs"/>
        </a:defRPr>
      </a:lvl4pPr>
      <a:lvl5pPr marL="1823248" algn="l" defTabSz="911625" rtl="0" eaLnBrk="1" latinLnBrk="0" hangingPunct="1">
        <a:defRPr sz="1800" kern="1200">
          <a:solidFill>
            <a:schemeClr val="tx1"/>
          </a:solidFill>
          <a:latin typeface="+mn-lt"/>
          <a:ea typeface="+mn-ea"/>
          <a:cs typeface="+mn-cs"/>
        </a:defRPr>
      </a:lvl5pPr>
      <a:lvl6pPr marL="2279060" algn="l" defTabSz="911625" rtl="0" eaLnBrk="1" latinLnBrk="0" hangingPunct="1">
        <a:defRPr sz="1800" kern="1200">
          <a:solidFill>
            <a:schemeClr val="tx1"/>
          </a:solidFill>
          <a:latin typeface="+mn-lt"/>
          <a:ea typeface="+mn-ea"/>
          <a:cs typeface="+mn-cs"/>
        </a:defRPr>
      </a:lvl6pPr>
      <a:lvl7pPr marL="2734871" algn="l" defTabSz="911625" rtl="0" eaLnBrk="1" latinLnBrk="0" hangingPunct="1">
        <a:defRPr sz="1800" kern="1200">
          <a:solidFill>
            <a:schemeClr val="tx1"/>
          </a:solidFill>
          <a:latin typeface="+mn-lt"/>
          <a:ea typeface="+mn-ea"/>
          <a:cs typeface="+mn-cs"/>
        </a:defRPr>
      </a:lvl7pPr>
      <a:lvl8pPr marL="3190686" algn="l" defTabSz="911625" rtl="0" eaLnBrk="1" latinLnBrk="0" hangingPunct="1">
        <a:defRPr sz="1800" kern="1200">
          <a:solidFill>
            <a:schemeClr val="tx1"/>
          </a:solidFill>
          <a:latin typeface="+mn-lt"/>
          <a:ea typeface="+mn-ea"/>
          <a:cs typeface="+mn-cs"/>
        </a:defRPr>
      </a:lvl8pPr>
      <a:lvl9pPr marL="3646495" algn="l" defTabSz="911625"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126" tIns="45565" rIns="91126" bIns="45565"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52450" y="866775"/>
            <a:ext cx="8410575" cy="5259388"/>
          </a:xfrm>
          <a:prstGeom prst="rect">
            <a:avLst/>
          </a:prstGeom>
          <a:noFill/>
          <a:ln w="9525">
            <a:noFill/>
            <a:miter lim="800000"/>
            <a:headEnd/>
            <a:tailEnd/>
          </a:ln>
        </p:spPr>
        <p:txBody>
          <a:bodyPr vert="horz" wrap="square" lIns="91126" tIns="45565" rIns="91126" bIns="4556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413750" y="6351604"/>
            <a:ext cx="381000" cy="365125"/>
          </a:xfrm>
          <a:prstGeom prst="rect">
            <a:avLst/>
          </a:prstGeom>
        </p:spPr>
        <p:txBody>
          <a:bodyPr vert="horz" lIns="91126" tIns="45565" rIns="91126" bIns="45565"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BAAD86A7-DF98-4833-9A9E-353DA9F97E65}" type="slidenum">
              <a:rPr lang="en-US"/>
              <a:pPr>
                <a:defRPr/>
              </a:pPr>
              <a:t>‹#›</a:t>
            </a:fld>
            <a:endParaRPr lang="en-US" dirty="0"/>
          </a:p>
        </p:txBody>
      </p:sp>
      <p:pic>
        <p:nvPicPr>
          <p:cNvPr id="1030" name="Picture 9" descr="horizontal-logo-green-text.jpg"/>
          <p:cNvPicPr>
            <a:picLocks noChangeAspect="1"/>
          </p:cNvPicPr>
          <p:nvPr/>
        </p:nvPicPr>
        <p:blipFill>
          <a:blip r:embed="rId5" cstate="print"/>
          <a:srcRect/>
          <a:stretch>
            <a:fillRect/>
          </a:stretch>
        </p:blipFill>
        <p:spPr bwMode="auto">
          <a:xfrm>
            <a:off x="457200" y="6354780"/>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2" r:id="rId1"/>
    <p:sldLayoutId id="2147483693" r:id="rId2"/>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5642" algn="ctr" rtl="0" eaLnBrk="1" fontAlgn="base" hangingPunct="1">
        <a:spcBef>
          <a:spcPct val="0"/>
        </a:spcBef>
        <a:spcAft>
          <a:spcPct val="0"/>
        </a:spcAft>
        <a:defRPr sz="2400">
          <a:solidFill>
            <a:srgbClr val="106636"/>
          </a:solidFill>
          <a:latin typeface="Arial" charset="0"/>
          <a:cs typeface="Arial" charset="0"/>
        </a:defRPr>
      </a:lvl6pPr>
      <a:lvl7pPr marL="911284" algn="ctr" rtl="0" eaLnBrk="1" fontAlgn="base" hangingPunct="1">
        <a:spcBef>
          <a:spcPct val="0"/>
        </a:spcBef>
        <a:spcAft>
          <a:spcPct val="0"/>
        </a:spcAft>
        <a:defRPr sz="2400">
          <a:solidFill>
            <a:srgbClr val="106636"/>
          </a:solidFill>
          <a:latin typeface="Arial" charset="0"/>
          <a:cs typeface="Arial" charset="0"/>
        </a:defRPr>
      </a:lvl7pPr>
      <a:lvl8pPr marL="1366921" algn="ctr" rtl="0" eaLnBrk="1" fontAlgn="base" hangingPunct="1">
        <a:spcBef>
          <a:spcPct val="0"/>
        </a:spcBef>
        <a:spcAft>
          <a:spcPct val="0"/>
        </a:spcAft>
        <a:defRPr sz="2400">
          <a:solidFill>
            <a:srgbClr val="106636"/>
          </a:solidFill>
          <a:latin typeface="Arial" charset="0"/>
          <a:cs typeface="Arial" charset="0"/>
        </a:defRPr>
      </a:lvl8pPr>
      <a:lvl9pPr marL="1822568" algn="ctr" rtl="0" eaLnBrk="1" fontAlgn="base" hangingPunct="1">
        <a:spcBef>
          <a:spcPct val="0"/>
        </a:spcBef>
        <a:spcAft>
          <a:spcPct val="0"/>
        </a:spcAft>
        <a:defRPr sz="2400">
          <a:solidFill>
            <a:srgbClr val="106636"/>
          </a:solidFill>
          <a:latin typeface="Arial" charset="0"/>
          <a:cs typeface="Arial" charset="0"/>
        </a:defRPr>
      </a:lvl9pPr>
    </p:titleStyle>
    <p:bodyStyle>
      <a:lvl1pPr marL="341731" indent="-341731"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415" indent="-284773"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9103" indent="-227827"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750" indent="-227827"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0388" indent="-227827"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6033"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1674"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7315"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2957" indent="-227827" algn="l" defTabSz="9112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284" rtl="0" eaLnBrk="1" latinLnBrk="0" hangingPunct="1">
        <a:defRPr sz="1800" kern="1200">
          <a:solidFill>
            <a:schemeClr val="tx1"/>
          </a:solidFill>
          <a:latin typeface="+mn-lt"/>
          <a:ea typeface="+mn-ea"/>
          <a:cs typeface="+mn-cs"/>
        </a:defRPr>
      </a:lvl1pPr>
      <a:lvl2pPr marL="455642" algn="l" defTabSz="911284" rtl="0" eaLnBrk="1" latinLnBrk="0" hangingPunct="1">
        <a:defRPr sz="1800" kern="1200">
          <a:solidFill>
            <a:schemeClr val="tx1"/>
          </a:solidFill>
          <a:latin typeface="+mn-lt"/>
          <a:ea typeface="+mn-ea"/>
          <a:cs typeface="+mn-cs"/>
        </a:defRPr>
      </a:lvl2pPr>
      <a:lvl3pPr marL="911284" algn="l" defTabSz="911284" rtl="0" eaLnBrk="1" latinLnBrk="0" hangingPunct="1">
        <a:defRPr sz="1800" kern="1200">
          <a:solidFill>
            <a:schemeClr val="tx1"/>
          </a:solidFill>
          <a:latin typeface="+mn-lt"/>
          <a:ea typeface="+mn-ea"/>
          <a:cs typeface="+mn-cs"/>
        </a:defRPr>
      </a:lvl3pPr>
      <a:lvl4pPr marL="1366921" algn="l" defTabSz="911284" rtl="0" eaLnBrk="1" latinLnBrk="0" hangingPunct="1">
        <a:defRPr sz="1800" kern="1200">
          <a:solidFill>
            <a:schemeClr val="tx1"/>
          </a:solidFill>
          <a:latin typeface="+mn-lt"/>
          <a:ea typeface="+mn-ea"/>
          <a:cs typeface="+mn-cs"/>
        </a:defRPr>
      </a:lvl4pPr>
      <a:lvl5pPr marL="1822568" algn="l" defTabSz="911284" rtl="0" eaLnBrk="1" latinLnBrk="0" hangingPunct="1">
        <a:defRPr sz="1800" kern="1200">
          <a:solidFill>
            <a:schemeClr val="tx1"/>
          </a:solidFill>
          <a:latin typeface="+mn-lt"/>
          <a:ea typeface="+mn-ea"/>
          <a:cs typeface="+mn-cs"/>
        </a:defRPr>
      </a:lvl5pPr>
      <a:lvl6pPr marL="2278208" algn="l" defTabSz="911284" rtl="0" eaLnBrk="1" latinLnBrk="0" hangingPunct="1">
        <a:defRPr sz="1800" kern="1200">
          <a:solidFill>
            <a:schemeClr val="tx1"/>
          </a:solidFill>
          <a:latin typeface="+mn-lt"/>
          <a:ea typeface="+mn-ea"/>
          <a:cs typeface="+mn-cs"/>
        </a:defRPr>
      </a:lvl6pPr>
      <a:lvl7pPr marL="2733850" algn="l" defTabSz="911284" rtl="0" eaLnBrk="1" latinLnBrk="0" hangingPunct="1">
        <a:defRPr sz="1800" kern="1200">
          <a:solidFill>
            <a:schemeClr val="tx1"/>
          </a:solidFill>
          <a:latin typeface="+mn-lt"/>
          <a:ea typeface="+mn-ea"/>
          <a:cs typeface="+mn-cs"/>
        </a:defRPr>
      </a:lvl7pPr>
      <a:lvl8pPr marL="3189495" algn="l" defTabSz="911284" rtl="0" eaLnBrk="1" latinLnBrk="0" hangingPunct="1">
        <a:defRPr sz="1800" kern="1200">
          <a:solidFill>
            <a:schemeClr val="tx1"/>
          </a:solidFill>
          <a:latin typeface="+mn-lt"/>
          <a:ea typeface="+mn-ea"/>
          <a:cs typeface="+mn-cs"/>
        </a:defRPr>
      </a:lvl8pPr>
      <a:lvl9pPr marL="3645136" algn="l" defTabSz="911284"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258" tIns="45630" rIns="91258" bIns="4563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52442" y="866775"/>
            <a:ext cx="8410575" cy="5259388"/>
          </a:xfrm>
          <a:prstGeom prst="rect">
            <a:avLst/>
          </a:prstGeom>
          <a:noFill/>
          <a:ln w="9525">
            <a:noFill/>
            <a:miter lim="800000"/>
            <a:headEnd/>
            <a:tailEnd/>
          </a:ln>
        </p:spPr>
        <p:txBody>
          <a:bodyPr vert="horz" wrap="square" lIns="91258" tIns="45630" rIns="91258" bIns="4563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258" tIns="45630" rIns="91258" bIns="45630"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r>
              <a:rPr lang="en-US"/>
              <a:t>Office of Science FY 2011 Budget</a:t>
            </a:r>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258" tIns="45630" rIns="91258" bIns="45630"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D1C3E240-9EB6-4604-A43D-9910B3F588EA}" type="slidenum">
              <a:rPr lang="en-US"/>
              <a:pPr>
                <a:defRPr/>
              </a:pPr>
              <a:t>‹#›</a:t>
            </a:fld>
            <a:endParaRPr lang="en-US" dirty="0"/>
          </a:p>
        </p:txBody>
      </p:sp>
      <p:pic>
        <p:nvPicPr>
          <p:cNvPr id="1030" name="Picture 9" descr="horizontal-logo-green-text.jpg"/>
          <p:cNvPicPr>
            <a:picLocks noChangeAspect="1"/>
          </p:cNvPicPr>
          <p:nvPr/>
        </p:nvPicPr>
        <p:blipFill>
          <a:blip r:embed="rId4" cstate="print"/>
          <a:srcRect/>
          <a:stretch>
            <a:fillRect/>
          </a:stretch>
        </p:blipFill>
        <p:spPr bwMode="auto">
          <a:xfrm>
            <a:off x="457200" y="6354780"/>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5" r:id="rId1"/>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6294" algn="ctr" rtl="0" eaLnBrk="1" fontAlgn="base" hangingPunct="1">
        <a:spcBef>
          <a:spcPct val="0"/>
        </a:spcBef>
        <a:spcAft>
          <a:spcPct val="0"/>
        </a:spcAft>
        <a:defRPr sz="2400">
          <a:solidFill>
            <a:srgbClr val="106636"/>
          </a:solidFill>
          <a:latin typeface="Arial" charset="0"/>
          <a:cs typeface="Arial" charset="0"/>
        </a:defRPr>
      </a:lvl6pPr>
      <a:lvl7pPr marL="912583" algn="ctr" rtl="0" eaLnBrk="1" fontAlgn="base" hangingPunct="1">
        <a:spcBef>
          <a:spcPct val="0"/>
        </a:spcBef>
        <a:spcAft>
          <a:spcPct val="0"/>
        </a:spcAft>
        <a:defRPr sz="2400">
          <a:solidFill>
            <a:srgbClr val="106636"/>
          </a:solidFill>
          <a:latin typeface="Arial" charset="0"/>
          <a:cs typeface="Arial" charset="0"/>
        </a:defRPr>
      </a:lvl7pPr>
      <a:lvl8pPr marL="1368877" algn="ctr" rtl="0" eaLnBrk="1" fontAlgn="base" hangingPunct="1">
        <a:spcBef>
          <a:spcPct val="0"/>
        </a:spcBef>
        <a:spcAft>
          <a:spcPct val="0"/>
        </a:spcAft>
        <a:defRPr sz="2400">
          <a:solidFill>
            <a:srgbClr val="106636"/>
          </a:solidFill>
          <a:latin typeface="Arial" charset="0"/>
          <a:cs typeface="Arial" charset="0"/>
        </a:defRPr>
      </a:lvl8pPr>
      <a:lvl9pPr marL="1825168" algn="ctr" rtl="0" eaLnBrk="1" fontAlgn="base" hangingPunct="1">
        <a:spcBef>
          <a:spcPct val="0"/>
        </a:spcBef>
        <a:spcAft>
          <a:spcPct val="0"/>
        </a:spcAft>
        <a:defRPr sz="2400">
          <a:solidFill>
            <a:srgbClr val="106636"/>
          </a:solidFill>
          <a:latin typeface="Arial" charset="0"/>
          <a:cs typeface="Arial" charset="0"/>
        </a:defRPr>
      </a:lvl9pPr>
    </p:titleStyle>
    <p:bodyStyle>
      <a:lvl1pPr marL="342219" indent="-34221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1473" indent="-285180"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40731" indent="-2281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7023" indent="-2281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3313" indent="-2281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9607"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5900"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2191"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8480"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583" rtl="0" eaLnBrk="1" latinLnBrk="0" hangingPunct="1">
        <a:defRPr sz="1800" kern="1200">
          <a:solidFill>
            <a:schemeClr val="tx1"/>
          </a:solidFill>
          <a:latin typeface="+mn-lt"/>
          <a:ea typeface="+mn-ea"/>
          <a:cs typeface="+mn-cs"/>
        </a:defRPr>
      </a:lvl1pPr>
      <a:lvl2pPr marL="456294" algn="l" defTabSz="912583" rtl="0" eaLnBrk="1" latinLnBrk="0" hangingPunct="1">
        <a:defRPr sz="1800" kern="1200">
          <a:solidFill>
            <a:schemeClr val="tx1"/>
          </a:solidFill>
          <a:latin typeface="+mn-lt"/>
          <a:ea typeface="+mn-ea"/>
          <a:cs typeface="+mn-cs"/>
        </a:defRPr>
      </a:lvl2pPr>
      <a:lvl3pPr marL="912583" algn="l" defTabSz="912583" rtl="0" eaLnBrk="1" latinLnBrk="0" hangingPunct="1">
        <a:defRPr sz="1800" kern="1200">
          <a:solidFill>
            <a:schemeClr val="tx1"/>
          </a:solidFill>
          <a:latin typeface="+mn-lt"/>
          <a:ea typeface="+mn-ea"/>
          <a:cs typeface="+mn-cs"/>
        </a:defRPr>
      </a:lvl3pPr>
      <a:lvl4pPr marL="1368877" algn="l" defTabSz="912583" rtl="0" eaLnBrk="1" latinLnBrk="0" hangingPunct="1">
        <a:defRPr sz="1800" kern="1200">
          <a:solidFill>
            <a:schemeClr val="tx1"/>
          </a:solidFill>
          <a:latin typeface="+mn-lt"/>
          <a:ea typeface="+mn-ea"/>
          <a:cs typeface="+mn-cs"/>
        </a:defRPr>
      </a:lvl4pPr>
      <a:lvl5pPr marL="1825168" algn="l" defTabSz="912583" rtl="0" eaLnBrk="1" latinLnBrk="0" hangingPunct="1">
        <a:defRPr sz="1800" kern="1200">
          <a:solidFill>
            <a:schemeClr val="tx1"/>
          </a:solidFill>
          <a:latin typeface="+mn-lt"/>
          <a:ea typeface="+mn-ea"/>
          <a:cs typeface="+mn-cs"/>
        </a:defRPr>
      </a:lvl5pPr>
      <a:lvl6pPr marL="2281461" algn="l" defTabSz="912583" rtl="0" eaLnBrk="1" latinLnBrk="0" hangingPunct="1">
        <a:defRPr sz="1800" kern="1200">
          <a:solidFill>
            <a:schemeClr val="tx1"/>
          </a:solidFill>
          <a:latin typeface="+mn-lt"/>
          <a:ea typeface="+mn-ea"/>
          <a:cs typeface="+mn-cs"/>
        </a:defRPr>
      </a:lvl6pPr>
      <a:lvl7pPr marL="2737751" algn="l" defTabSz="912583" rtl="0" eaLnBrk="1" latinLnBrk="0" hangingPunct="1">
        <a:defRPr sz="1800" kern="1200">
          <a:solidFill>
            <a:schemeClr val="tx1"/>
          </a:solidFill>
          <a:latin typeface="+mn-lt"/>
          <a:ea typeface="+mn-ea"/>
          <a:cs typeface="+mn-cs"/>
        </a:defRPr>
      </a:lvl7pPr>
      <a:lvl8pPr marL="3194045" algn="l" defTabSz="912583" rtl="0" eaLnBrk="1" latinLnBrk="0" hangingPunct="1">
        <a:defRPr sz="1800" kern="1200">
          <a:solidFill>
            <a:schemeClr val="tx1"/>
          </a:solidFill>
          <a:latin typeface="+mn-lt"/>
          <a:ea typeface="+mn-ea"/>
          <a:cs typeface="+mn-cs"/>
        </a:defRPr>
      </a:lvl8pPr>
      <a:lvl9pPr marL="3650335" algn="l" defTabSz="9125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jpe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741555"/>
            <a:ext cx="5729708" cy="5181600"/>
          </a:xfrm>
        </p:spPr>
        <p:txBody>
          <a:bodyPr/>
          <a:lstStyle/>
          <a:p>
            <a:pPr marL="0" indent="0">
              <a:buNone/>
            </a:pPr>
            <a:r>
              <a:rPr lang="en-US" sz="2000" dirty="0">
                <a:solidFill>
                  <a:srgbClr val="106636"/>
                </a:solidFill>
                <a:ea typeface="+mj-ea"/>
              </a:rPr>
              <a:t>Scientific Achievement</a:t>
            </a:r>
          </a:p>
          <a:p>
            <a:pPr marL="238125" lvl="1" indent="0">
              <a:spcBef>
                <a:spcPts val="0"/>
              </a:spcBef>
              <a:buNone/>
            </a:pPr>
            <a:r>
              <a:rPr lang="en-US" sz="1800" b="1" dirty="0">
                <a:solidFill>
                  <a:schemeClr val="tx1"/>
                </a:solidFill>
                <a:latin typeface="+mn-lt"/>
              </a:rPr>
              <a:t>Enable scientists to reduce the storage space requirement when running large ensemble simulations, while still make it possible to perform full scale simulation parameter exploration for post-hoc analysis</a:t>
            </a:r>
          </a:p>
          <a:p>
            <a:pPr marL="0" indent="0">
              <a:spcBef>
                <a:spcPts val="300"/>
              </a:spcBef>
              <a:buNone/>
            </a:pPr>
            <a:r>
              <a:rPr lang="en-US" sz="2000" dirty="0">
                <a:solidFill>
                  <a:srgbClr val="106636"/>
                </a:solidFill>
                <a:ea typeface="+mj-ea"/>
              </a:rPr>
              <a:t>Significance and Impact</a:t>
            </a:r>
          </a:p>
          <a:p>
            <a:pPr marL="238125" lvl="1" indent="0">
              <a:spcBef>
                <a:spcPts val="200"/>
              </a:spcBef>
              <a:buNone/>
            </a:pPr>
            <a:r>
              <a:rPr lang="en-US" sz="1800" b="1" dirty="0">
                <a:solidFill>
                  <a:schemeClr val="tx1"/>
                </a:solidFill>
                <a:latin typeface="+mn-lt"/>
              </a:rPr>
              <a:t>With the statistical signatures, it is now possible to reconstruct simulation output of novel parameters that was not saved during simulations. The space saving can be more than 99%</a:t>
            </a:r>
          </a:p>
          <a:p>
            <a:pPr marL="0" indent="0">
              <a:spcBef>
                <a:spcPts val="300"/>
              </a:spcBef>
              <a:buNone/>
            </a:pPr>
            <a:r>
              <a:rPr lang="en-US" sz="1800" dirty="0">
                <a:solidFill>
                  <a:srgbClr val="106636"/>
                </a:solidFill>
                <a:ea typeface="+mj-ea"/>
              </a:rPr>
              <a:t>Research Details</a:t>
            </a:r>
          </a:p>
          <a:p>
            <a:pPr marL="402336" lvl="1" indent="-180975">
              <a:lnSpc>
                <a:spcPct val="95000"/>
              </a:lnSpc>
              <a:spcBef>
                <a:spcPts val="0"/>
              </a:spcBef>
              <a:spcAft>
                <a:spcPts val="300"/>
              </a:spcAft>
            </a:pPr>
            <a:r>
              <a:rPr lang="en-US" sz="1500" dirty="0">
                <a:solidFill>
                  <a:schemeClr val="tx1"/>
                </a:solidFill>
                <a:latin typeface="+mn-lt"/>
              </a:rPr>
              <a:t>Store a small number of simulation results at full resolutions into a code book as prior knowledge </a:t>
            </a:r>
          </a:p>
          <a:p>
            <a:pPr marL="402336" lvl="1" indent="-180975">
              <a:lnSpc>
                <a:spcPct val="95000"/>
              </a:lnSpc>
              <a:spcBef>
                <a:spcPts val="0"/>
              </a:spcBef>
              <a:spcAft>
                <a:spcPts val="300"/>
              </a:spcAft>
            </a:pPr>
            <a:r>
              <a:rPr lang="en-US" sz="1500" dirty="0">
                <a:solidFill>
                  <a:schemeClr val="tx1"/>
                </a:solidFill>
                <a:latin typeface="+mn-lt"/>
              </a:rPr>
              <a:t>Down sample the remaining data into GMMs as the statistical signatures</a:t>
            </a:r>
          </a:p>
          <a:p>
            <a:pPr marL="402336" lvl="1" indent="-180975">
              <a:lnSpc>
                <a:spcPct val="95000"/>
              </a:lnSpc>
              <a:spcBef>
                <a:spcPts val="0"/>
              </a:spcBef>
              <a:spcAft>
                <a:spcPts val="300"/>
              </a:spcAft>
            </a:pPr>
            <a:r>
              <a:rPr lang="en-US" sz="1500" dirty="0">
                <a:solidFill>
                  <a:schemeClr val="tx1"/>
                </a:solidFill>
                <a:latin typeface="+mn-lt"/>
              </a:rPr>
              <a:t>Data at an arbitrary parameter configuration can be reconstructed from the prior knowledge and the statistical signatures </a:t>
            </a:r>
          </a:p>
          <a:p>
            <a:pPr marL="402336" lvl="1" indent="-180975">
              <a:lnSpc>
                <a:spcPct val="95000"/>
              </a:lnSpc>
              <a:spcBef>
                <a:spcPts val="0"/>
              </a:spcBef>
              <a:spcAft>
                <a:spcPts val="300"/>
              </a:spcAft>
            </a:pPr>
            <a:r>
              <a:rPr lang="en-US" sz="1500" dirty="0">
                <a:solidFill>
                  <a:schemeClr val="tx1"/>
                </a:solidFill>
                <a:latin typeface="+mn-lt"/>
              </a:rPr>
              <a:t>The priori knowledge only takes 0.44% of the original data for a cosmology simulation using Nyx </a:t>
            </a:r>
          </a:p>
          <a:p>
            <a:pPr marL="221361" lvl="1" indent="0">
              <a:lnSpc>
                <a:spcPct val="95000"/>
              </a:lnSpc>
              <a:spcBef>
                <a:spcPts val="0"/>
              </a:spcBef>
              <a:spcAft>
                <a:spcPts val="300"/>
              </a:spcAft>
              <a:buNone/>
            </a:pPr>
            <a:endParaRPr lang="en-US" sz="1500" dirty="0">
              <a:solidFill>
                <a:schemeClr val="tx1"/>
              </a:solidFill>
              <a:latin typeface="+mn-lt"/>
            </a:endParaRPr>
          </a:p>
          <a:p>
            <a:pPr marL="402336" lvl="1" indent="-180975">
              <a:lnSpc>
                <a:spcPct val="95000"/>
              </a:lnSpc>
              <a:spcBef>
                <a:spcPts val="0"/>
              </a:spcBef>
              <a:spcAft>
                <a:spcPts val="300"/>
              </a:spcAft>
            </a:pPr>
            <a:endParaRPr lang="en-US" sz="1500" dirty="0">
              <a:solidFill>
                <a:schemeClr val="tx1"/>
              </a:solidFill>
              <a:latin typeface="+mn-lt"/>
            </a:endParaRPr>
          </a:p>
          <a:p>
            <a:pPr marL="402336" lvl="1" indent="-180975">
              <a:lnSpc>
                <a:spcPct val="95000"/>
              </a:lnSpc>
              <a:spcBef>
                <a:spcPts val="0"/>
              </a:spcBef>
              <a:spcAft>
                <a:spcPts val="300"/>
              </a:spcAft>
            </a:pPr>
            <a:endParaRPr lang="en-US" sz="1500" dirty="0">
              <a:solidFill>
                <a:schemeClr val="tx1"/>
              </a:solidFill>
              <a:latin typeface="+mn-lt"/>
            </a:endParaRPr>
          </a:p>
        </p:txBody>
      </p:sp>
      <p:sp>
        <p:nvSpPr>
          <p:cNvPr id="3" name="Title 2"/>
          <p:cNvSpPr>
            <a:spLocks noGrp="1"/>
          </p:cNvSpPr>
          <p:nvPr>
            <p:ph type="title"/>
          </p:nvPr>
        </p:nvSpPr>
        <p:spPr>
          <a:xfrm>
            <a:off x="0" y="0"/>
            <a:ext cx="9144000" cy="762000"/>
          </a:xfrm>
        </p:spPr>
        <p:txBody>
          <a:bodyPr/>
          <a:lstStyle/>
          <a:p>
            <a:r>
              <a:rPr lang="en-US" b="1" dirty="0"/>
              <a:t>Statistical Super Resolutions for Large Scale Ensemble Cosmological Simulations</a:t>
            </a:r>
          </a:p>
        </p:txBody>
      </p:sp>
      <p:pic>
        <p:nvPicPr>
          <p:cNvPr id="24" name="Picture 4" descr="lalrg"/>
          <p:cNvPicPr>
            <a:picLocks noChangeAspect="1" noChangeArrowheads="1"/>
          </p:cNvPicPr>
          <p:nvPr/>
        </p:nvPicPr>
        <p:blipFill>
          <a:blip r:embed="rId3" cstate="print"/>
          <a:srcRect/>
          <a:stretch>
            <a:fillRect/>
          </a:stretch>
        </p:blipFill>
        <p:spPr bwMode="auto">
          <a:xfrm>
            <a:off x="4990187" y="6331785"/>
            <a:ext cx="1253908" cy="415529"/>
          </a:xfrm>
          <a:prstGeom prst="rect">
            <a:avLst/>
          </a:prstGeom>
          <a:noFill/>
          <a:ln w="9525">
            <a:noFill/>
            <a:miter lim="800000"/>
            <a:headEnd/>
            <a:tailEnd/>
          </a:ln>
        </p:spPr>
      </p:pic>
      <p:sp>
        <p:nvSpPr>
          <p:cNvPr id="26" name="Slide Number Placeholder 39"/>
          <p:cNvSpPr txBox="1">
            <a:spLocks/>
          </p:cNvSpPr>
          <p:nvPr/>
        </p:nvSpPr>
        <p:spPr bwMode="auto">
          <a:xfrm>
            <a:off x="8413750" y="6416675"/>
            <a:ext cx="381000" cy="365125"/>
          </a:xfrm>
          <a:prstGeom prst="rect">
            <a:avLst/>
          </a:prstGeom>
          <a:noFill/>
          <a:ln>
            <a:miter lim="800000"/>
            <a:headEnd/>
            <a:tailEnd/>
          </a:ln>
        </p:spPr>
        <p:txBody>
          <a:bodyPr vert="horz" wrap="square" lIns="91301" tIns="45652" rIns="91301" bIns="45652" numCol="1" rtlCol="0" anchor="ctr" anchorCtr="0" compatLnSpc="1">
            <a:prstTxWarp prst="textNoShape">
              <a:avLst/>
            </a:prstTxWarp>
          </a:bodyPr>
          <a:lstStyle/>
          <a:p>
            <a:pPr algn="r" defTabSz="820391"/>
            <a:endParaRPr lang="en-US" sz="1200" dirty="0">
              <a:solidFill>
                <a:srgbClr val="106636"/>
              </a:solidFill>
              <a:latin typeface="Arial" pitchFamily="34" charset="0"/>
              <a:cs typeface="Arial" pitchFamily="34" charset="0"/>
            </a:endParaRPr>
          </a:p>
        </p:txBody>
      </p:sp>
      <p:pic>
        <p:nvPicPr>
          <p:cNvPr id="286" name="Picture 285" descr="edda.png">
            <a:extLst>
              <a:ext uri="{FF2B5EF4-FFF2-40B4-BE49-F238E27FC236}">
                <a16:creationId xmlns:a16="http://schemas.microsoft.com/office/drawing/2014/main" id="{E6369079-C344-8B41-965D-3A5C32F7CF4F}"/>
              </a:ext>
            </a:extLst>
          </p:cNvPr>
          <p:cNvPicPr>
            <a:picLocks noChangeAspect="1"/>
          </p:cNvPicPr>
          <p:nvPr/>
        </p:nvPicPr>
        <p:blipFill>
          <a:blip r:embed="rId4"/>
          <a:stretch>
            <a:fillRect/>
          </a:stretch>
        </p:blipFill>
        <p:spPr>
          <a:xfrm>
            <a:off x="7801606" y="6265241"/>
            <a:ext cx="1253908" cy="564325"/>
          </a:xfrm>
          <a:prstGeom prst="rect">
            <a:avLst/>
          </a:prstGeom>
        </p:spPr>
      </p:pic>
      <p:pic>
        <p:nvPicPr>
          <p:cNvPr id="15" name="Picture 14">
            <a:extLst>
              <a:ext uri="{FF2B5EF4-FFF2-40B4-BE49-F238E27FC236}">
                <a16:creationId xmlns:a16="http://schemas.microsoft.com/office/drawing/2014/main" id="{991A3691-8F8D-5A4E-B22F-454723D861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4743" y="6400800"/>
            <a:ext cx="1422227" cy="436060"/>
          </a:xfrm>
          <a:prstGeom prst="rect">
            <a:avLst/>
          </a:prstGeom>
        </p:spPr>
      </p:pic>
      <p:pic>
        <p:nvPicPr>
          <p:cNvPr id="23" name="Picture 22">
            <a:extLst>
              <a:ext uri="{FF2B5EF4-FFF2-40B4-BE49-F238E27FC236}">
                <a16:creationId xmlns:a16="http://schemas.microsoft.com/office/drawing/2014/main" id="{C225AD76-FBF9-7A45-85AF-719517D3F596}"/>
              </a:ext>
            </a:extLst>
          </p:cNvPr>
          <p:cNvPicPr>
            <a:picLocks noChangeAspect="1"/>
          </p:cNvPicPr>
          <p:nvPr/>
        </p:nvPicPr>
        <p:blipFill>
          <a:blip r:embed="rId6"/>
          <a:stretch>
            <a:fillRect/>
          </a:stretch>
        </p:blipFill>
        <p:spPr>
          <a:xfrm>
            <a:off x="4045595" y="6131059"/>
            <a:ext cx="741637" cy="726941"/>
          </a:xfrm>
          <a:prstGeom prst="rect">
            <a:avLst/>
          </a:prstGeom>
        </p:spPr>
      </p:pic>
      <p:sp>
        <p:nvSpPr>
          <p:cNvPr id="25" name="TextBox 24">
            <a:extLst>
              <a:ext uri="{FF2B5EF4-FFF2-40B4-BE49-F238E27FC236}">
                <a16:creationId xmlns:a16="http://schemas.microsoft.com/office/drawing/2014/main" id="{D661165F-E802-F843-A0A6-86F6BE521747}"/>
              </a:ext>
            </a:extLst>
          </p:cNvPr>
          <p:cNvSpPr txBox="1"/>
          <p:nvPr/>
        </p:nvSpPr>
        <p:spPr>
          <a:xfrm>
            <a:off x="5971243" y="5520251"/>
            <a:ext cx="2980530" cy="523220"/>
          </a:xfrm>
          <a:prstGeom prst="rect">
            <a:avLst/>
          </a:prstGeom>
          <a:noFill/>
        </p:spPr>
        <p:txBody>
          <a:bodyPr wrap="square" rtlCol="0">
            <a:spAutoFit/>
          </a:bodyPr>
          <a:lstStyle/>
          <a:p>
            <a:r>
              <a:rPr lang="en-US" sz="1400" b="1" dirty="0"/>
              <a:t>Images produced by our </a:t>
            </a:r>
          </a:p>
          <a:p>
            <a:r>
              <a:rPr lang="en-US" sz="1400" b="1" dirty="0"/>
              <a:t>super resolution representations</a:t>
            </a:r>
          </a:p>
        </p:txBody>
      </p:sp>
      <p:pic>
        <p:nvPicPr>
          <p:cNvPr id="5" name="Picture 4">
            <a:extLst>
              <a:ext uri="{FF2B5EF4-FFF2-40B4-BE49-F238E27FC236}">
                <a16:creationId xmlns:a16="http://schemas.microsoft.com/office/drawing/2014/main" id="{9CB06C14-E94A-3149-A77E-170B08EBA8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3226" y="1301943"/>
            <a:ext cx="3305810" cy="2010065"/>
          </a:xfrm>
          <a:prstGeom prst="rect">
            <a:avLst/>
          </a:prstGeom>
        </p:spPr>
      </p:pic>
      <p:pic>
        <p:nvPicPr>
          <p:cNvPr id="7" name="Picture 6">
            <a:extLst>
              <a:ext uri="{FF2B5EF4-FFF2-40B4-BE49-F238E27FC236}">
                <a16:creationId xmlns:a16="http://schemas.microsoft.com/office/drawing/2014/main" id="{1717AD6D-FCCC-3B4C-92F0-DFD2D648C6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71243" y="3605144"/>
            <a:ext cx="2980530" cy="1763673"/>
          </a:xfrm>
          <a:prstGeom prst="rect">
            <a:avLst/>
          </a:prstGeom>
        </p:spPr>
      </p:pic>
    </p:spTree>
    <p:extLst>
      <p:ext uri="{BB962C8B-B14F-4D97-AF65-F5344CB8AC3E}">
        <p14:creationId xmlns:p14="http://schemas.microsoft.com/office/powerpoint/2010/main" val="418725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741555"/>
            <a:ext cx="5410200" cy="5181600"/>
          </a:xfrm>
        </p:spPr>
        <p:txBody>
          <a:bodyPr/>
          <a:lstStyle/>
          <a:p>
            <a:pPr marL="0" indent="0">
              <a:buNone/>
            </a:pPr>
            <a:r>
              <a:rPr lang="en-US" sz="2000" dirty="0">
                <a:solidFill>
                  <a:srgbClr val="106636"/>
                </a:solidFill>
                <a:ea typeface="+mj-ea"/>
              </a:rPr>
              <a:t>Scientific Achievement</a:t>
            </a:r>
          </a:p>
          <a:p>
            <a:pPr marL="238125" lvl="1" indent="0">
              <a:spcBef>
                <a:spcPts val="0"/>
              </a:spcBef>
              <a:buNone/>
            </a:pPr>
            <a:r>
              <a:rPr lang="en-US" sz="1800" b="1" dirty="0">
                <a:solidFill>
                  <a:schemeClr val="tx1"/>
                </a:solidFill>
                <a:latin typeface="+mn-lt"/>
              </a:rPr>
              <a:t>Enable scientists to compress particle data from large scale N-Body cosmological simulations at a controllable space-quality tradeoff while preserving essential domain specific features </a:t>
            </a:r>
          </a:p>
          <a:p>
            <a:pPr marL="0" indent="0">
              <a:spcBef>
                <a:spcPts val="300"/>
              </a:spcBef>
              <a:buNone/>
            </a:pPr>
            <a:r>
              <a:rPr lang="en-US" sz="2000" dirty="0">
                <a:solidFill>
                  <a:srgbClr val="106636"/>
                </a:solidFill>
                <a:ea typeface="+mj-ea"/>
              </a:rPr>
              <a:t>Significance and Impact</a:t>
            </a:r>
          </a:p>
          <a:p>
            <a:pPr marL="238125" lvl="1" indent="0">
              <a:spcBef>
                <a:spcPts val="200"/>
              </a:spcBef>
              <a:buNone/>
            </a:pPr>
            <a:r>
              <a:rPr lang="en-US" sz="1800" b="1" dirty="0">
                <a:solidFill>
                  <a:schemeClr val="tx1"/>
                </a:solidFill>
                <a:latin typeface="+mn-lt"/>
              </a:rPr>
              <a:t>GMMs are shown to be effective to represent particle clusters in cosmological simulations. The reconstructed data from GMMs show very high accuracy in domain specific metrics such as Halo Mass Functions and Power Spectrum, when data are compressed to 1/200 of their  original size.</a:t>
            </a:r>
          </a:p>
          <a:p>
            <a:pPr marL="0" indent="0">
              <a:spcBef>
                <a:spcPts val="300"/>
              </a:spcBef>
              <a:buNone/>
            </a:pPr>
            <a:r>
              <a:rPr lang="en-US" sz="1800" dirty="0">
                <a:solidFill>
                  <a:srgbClr val="106636"/>
                </a:solidFill>
                <a:ea typeface="+mj-ea"/>
              </a:rPr>
              <a:t>Research Details</a:t>
            </a:r>
          </a:p>
          <a:p>
            <a:pPr marL="402336" lvl="1" indent="-180975">
              <a:lnSpc>
                <a:spcPct val="95000"/>
              </a:lnSpc>
              <a:spcBef>
                <a:spcPts val="0"/>
              </a:spcBef>
              <a:spcAft>
                <a:spcPts val="300"/>
              </a:spcAft>
            </a:pPr>
            <a:r>
              <a:rPr lang="en-US" sz="1500" dirty="0">
                <a:solidFill>
                  <a:schemeClr val="tx1"/>
                </a:solidFill>
                <a:latin typeface="+mn-lt"/>
              </a:rPr>
              <a:t>A k-D partitioning is employed based on the GMM quality requirement and the desired final space consumption </a:t>
            </a:r>
          </a:p>
          <a:p>
            <a:pPr marL="402336" lvl="1" indent="-180975">
              <a:lnSpc>
                <a:spcPct val="95000"/>
              </a:lnSpc>
              <a:spcBef>
                <a:spcPts val="0"/>
              </a:spcBef>
              <a:spcAft>
                <a:spcPts val="300"/>
              </a:spcAft>
            </a:pPr>
            <a:r>
              <a:rPr lang="en-US" sz="1500" dirty="0">
                <a:solidFill>
                  <a:schemeClr val="tx1"/>
                </a:solidFill>
                <a:latin typeface="+mn-lt"/>
              </a:rPr>
              <a:t>Spatial GMMs are used to transform the particle data into Gaussian Mixtures. Domain specific metrics are used to verify the quality, and an iterative refinement algorithm is used to adjust the </a:t>
            </a:r>
            <a:r>
              <a:rPr lang="en-US" sz="1500" dirty="0" err="1">
                <a:solidFill>
                  <a:schemeClr val="tx1"/>
                </a:solidFill>
                <a:latin typeface="+mn-lt"/>
              </a:rPr>
              <a:t>paritions</a:t>
            </a:r>
            <a:r>
              <a:rPr lang="en-US" sz="1500" dirty="0">
                <a:solidFill>
                  <a:schemeClr val="tx1"/>
                </a:solidFill>
                <a:latin typeface="+mn-lt"/>
              </a:rPr>
              <a:t> of particles and number of Gaussians. </a:t>
            </a:r>
          </a:p>
          <a:p>
            <a:pPr marL="402336" lvl="1" indent="-180975">
              <a:lnSpc>
                <a:spcPct val="95000"/>
              </a:lnSpc>
              <a:spcBef>
                <a:spcPts val="0"/>
              </a:spcBef>
              <a:spcAft>
                <a:spcPts val="300"/>
              </a:spcAft>
            </a:pPr>
            <a:endParaRPr lang="en-US" sz="1500" dirty="0">
              <a:solidFill>
                <a:schemeClr val="tx1"/>
              </a:solidFill>
              <a:latin typeface="+mn-lt"/>
            </a:endParaRPr>
          </a:p>
          <a:p>
            <a:pPr marL="402336" lvl="1" indent="-180975">
              <a:lnSpc>
                <a:spcPct val="95000"/>
              </a:lnSpc>
              <a:spcBef>
                <a:spcPts val="0"/>
              </a:spcBef>
              <a:spcAft>
                <a:spcPts val="300"/>
              </a:spcAft>
            </a:pPr>
            <a:endParaRPr lang="en-US" sz="1500" dirty="0">
              <a:solidFill>
                <a:schemeClr val="tx1"/>
              </a:solidFill>
              <a:latin typeface="+mn-lt"/>
            </a:endParaRPr>
          </a:p>
        </p:txBody>
      </p:sp>
      <p:sp>
        <p:nvSpPr>
          <p:cNvPr id="3" name="Title 2"/>
          <p:cNvSpPr>
            <a:spLocks noGrp="1"/>
          </p:cNvSpPr>
          <p:nvPr>
            <p:ph type="title"/>
          </p:nvPr>
        </p:nvSpPr>
        <p:spPr>
          <a:xfrm>
            <a:off x="0" y="0"/>
            <a:ext cx="9144000" cy="762000"/>
          </a:xfrm>
        </p:spPr>
        <p:txBody>
          <a:bodyPr/>
          <a:lstStyle/>
          <a:p>
            <a:r>
              <a:rPr lang="en-US" b="1" dirty="0"/>
              <a:t>Gaussian Mixture Models (GMMs) Based Particle Compression for N-body Cosmological Simulations</a:t>
            </a:r>
          </a:p>
        </p:txBody>
      </p:sp>
      <p:pic>
        <p:nvPicPr>
          <p:cNvPr id="24" name="Picture 4" descr="lalrg"/>
          <p:cNvPicPr>
            <a:picLocks noChangeAspect="1" noChangeArrowheads="1"/>
          </p:cNvPicPr>
          <p:nvPr/>
        </p:nvPicPr>
        <p:blipFill>
          <a:blip r:embed="rId3" cstate="print"/>
          <a:srcRect/>
          <a:stretch>
            <a:fillRect/>
          </a:stretch>
        </p:blipFill>
        <p:spPr bwMode="auto">
          <a:xfrm>
            <a:off x="4990187" y="6331785"/>
            <a:ext cx="1253908" cy="415529"/>
          </a:xfrm>
          <a:prstGeom prst="rect">
            <a:avLst/>
          </a:prstGeom>
          <a:noFill/>
          <a:ln w="9525">
            <a:noFill/>
            <a:miter lim="800000"/>
            <a:headEnd/>
            <a:tailEnd/>
          </a:ln>
        </p:spPr>
      </p:pic>
      <p:sp>
        <p:nvSpPr>
          <p:cNvPr id="26" name="Slide Number Placeholder 39"/>
          <p:cNvSpPr txBox="1">
            <a:spLocks/>
          </p:cNvSpPr>
          <p:nvPr/>
        </p:nvSpPr>
        <p:spPr bwMode="auto">
          <a:xfrm>
            <a:off x="8413750" y="6416675"/>
            <a:ext cx="381000" cy="365125"/>
          </a:xfrm>
          <a:prstGeom prst="rect">
            <a:avLst/>
          </a:prstGeom>
          <a:noFill/>
          <a:ln>
            <a:miter lim="800000"/>
            <a:headEnd/>
            <a:tailEnd/>
          </a:ln>
        </p:spPr>
        <p:txBody>
          <a:bodyPr vert="horz" wrap="square" lIns="91301" tIns="45652" rIns="91301" bIns="45652" numCol="1" rtlCol="0" anchor="ctr" anchorCtr="0" compatLnSpc="1">
            <a:prstTxWarp prst="textNoShape">
              <a:avLst/>
            </a:prstTxWarp>
          </a:bodyPr>
          <a:lstStyle/>
          <a:p>
            <a:pPr algn="r" defTabSz="820391"/>
            <a:endParaRPr lang="en-US" sz="1200" dirty="0">
              <a:solidFill>
                <a:srgbClr val="106636"/>
              </a:solidFill>
              <a:latin typeface="Arial" pitchFamily="34" charset="0"/>
              <a:cs typeface="Arial" pitchFamily="34" charset="0"/>
            </a:endParaRPr>
          </a:p>
        </p:txBody>
      </p:sp>
      <p:pic>
        <p:nvPicPr>
          <p:cNvPr id="286" name="Picture 285" descr="edda.png">
            <a:extLst>
              <a:ext uri="{FF2B5EF4-FFF2-40B4-BE49-F238E27FC236}">
                <a16:creationId xmlns:a16="http://schemas.microsoft.com/office/drawing/2014/main" id="{E6369079-C344-8B41-965D-3A5C32F7CF4F}"/>
              </a:ext>
            </a:extLst>
          </p:cNvPr>
          <p:cNvPicPr>
            <a:picLocks noChangeAspect="1"/>
          </p:cNvPicPr>
          <p:nvPr/>
        </p:nvPicPr>
        <p:blipFill>
          <a:blip r:embed="rId4"/>
          <a:stretch>
            <a:fillRect/>
          </a:stretch>
        </p:blipFill>
        <p:spPr>
          <a:xfrm>
            <a:off x="7801606" y="6265241"/>
            <a:ext cx="1253908" cy="564325"/>
          </a:xfrm>
          <a:prstGeom prst="rect">
            <a:avLst/>
          </a:prstGeom>
        </p:spPr>
      </p:pic>
      <p:pic>
        <p:nvPicPr>
          <p:cNvPr id="15" name="Picture 14">
            <a:extLst>
              <a:ext uri="{FF2B5EF4-FFF2-40B4-BE49-F238E27FC236}">
                <a16:creationId xmlns:a16="http://schemas.microsoft.com/office/drawing/2014/main" id="{991A3691-8F8D-5A4E-B22F-454723D861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4743" y="6400800"/>
            <a:ext cx="1422227" cy="436060"/>
          </a:xfrm>
          <a:prstGeom prst="rect">
            <a:avLst/>
          </a:prstGeom>
        </p:spPr>
      </p:pic>
      <p:pic>
        <p:nvPicPr>
          <p:cNvPr id="23" name="Picture 22">
            <a:extLst>
              <a:ext uri="{FF2B5EF4-FFF2-40B4-BE49-F238E27FC236}">
                <a16:creationId xmlns:a16="http://schemas.microsoft.com/office/drawing/2014/main" id="{C225AD76-FBF9-7A45-85AF-719517D3F596}"/>
              </a:ext>
            </a:extLst>
          </p:cNvPr>
          <p:cNvPicPr>
            <a:picLocks noChangeAspect="1"/>
          </p:cNvPicPr>
          <p:nvPr/>
        </p:nvPicPr>
        <p:blipFill>
          <a:blip r:embed="rId6"/>
          <a:stretch>
            <a:fillRect/>
          </a:stretch>
        </p:blipFill>
        <p:spPr>
          <a:xfrm>
            <a:off x="4045595" y="6131059"/>
            <a:ext cx="741637" cy="726941"/>
          </a:xfrm>
          <a:prstGeom prst="rect">
            <a:avLst/>
          </a:prstGeom>
        </p:spPr>
      </p:pic>
      <p:sp>
        <p:nvSpPr>
          <p:cNvPr id="25" name="TextBox 24">
            <a:extLst>
              <a:ext uri="{FF2B5EF4-FFF2-40B4-BE49-F238E27FC236}">
                <a16:creationId xmlns:a16="http://schemas.microsoft.com/office/drawing/2014/main" id="{D661165F-E802-F843-A0A6-86F6BE521747}"/>
              </a:ext>
            </a:extLst>
          </p:cNvPr>
          <p:cNvSpPr txBox="1"/>
          <p:nvPr/>
        </p:nvSpPr>
        <p:spPr>
          <a:xfrm>
            <a:off x="5348229" y="4021447"/>
            <a:ext cx="3933943" cy="830997"/>
          </a:xfrm>
          <a:prstGeom prst="rect">
            <a:avLst/>
          </a:prstGeom>
          <a:noFill/>
        </p:spPr>
        <p:txBody>
          <a:bodyPr wrap="square" rtlCol="0">
            <a:spAutoFit/>
          </a:bodyPr>
          <a:lstStyle/>
          <a:p>
            <a:r>
              <a:rPr lang="en-US" sz="1200" b="1" dirty="0"/>
              <a:t>Above: comparisons between the raw data (top row) and GMM reconstructed data (bottom row).</a:t>
            </a:r>
          </a:p>
          <a:p>
            <a:r>
              <a:rPr lang="en-US" sz="1200" b="1" dirty="0"/>
              <a:t> Below: comparisons of rendering from raw data (left) and our method (right). The space saving is 200 times. </a:t>
            </a:r>
          </a:p>
        </p:txBody>
      </p:sp>
      <p:pic>
        <p:nvPicPr>
          <p:cNvPr id="5" name="Picture 4">
            <a:extLst>
              <a:ext uri="{FF2B5EF4-FFF2-40B4-BE49-F238E27FC236}">
                <a16:creationId xmlns:a16="http://schemas.microsoft.com/office/drawing/2014/main" id="{A9B3F554-2B40-4442-8817-EAA30421D6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4519" y="897247"/>
            <a:ext cx="3749481" cy="3124200"/>
          </a:xfrm>
          <a:prstGeom prst="rect">
            <a:avLst/>
          </a:prstGeom>
        </p:spPr>
      </p:pic>
      <p:pic>
        <p:nvPicPr>
          <p:cNvPr id="7" name="Picture 6">
            <a:extLst>
              <a:ext uri="{FF2B5EF4-FFF2-40B4-BE49-F238E27FC236}">
                <a16:creationId xmlns:a16="http://schemas.microsoft.com/office/drawing/2014/main" id="{B4C43A97-93A1-EF4F-AA63-033003B604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91200" y="4817832"/>
            <a:ext cx="2858348" cy="1354368"/>
          </a:xfrm>
          <a:prstGeom prst="rect">
            <a:avLst/>
          </a:prstGeom>
        </p:spPr>
      </p:pic>
    </p:spTree>
    <p:extLst>
      <p:ext uri="{BB962C8B-B14F-4D97-AF65-F5344CB8AC3E}">
        <p14:creationId xmlns:p14="http://schemas.microsoft.com/office/powerpoint/2010/main" val="193801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741555"/>
            <a:ext cx="5410200" cy="5181600"/>
          </a:xfrm>
        </p:spPr>
        <p:txBody>
          <a:bodyPr/>
          <a:lstStyle/>
          <a:p>
            <a:pPr marL="0" indent="0">
              <a:buNone/>
            </a:pPr>
            <a:r>
              <a:rPr lang="en-US" sz="2000" dirty="0">
                <a:solidFill>
                  <a:srgbClr val="106636"/>
                </a:solidFill>
                <a:ea typeface="+mj-ea"/>
              </a:rPr>
              <a:t>Scientific Achievement</a:t>
            </a:r>
          </a:p>
          <a:p>
            <a:pPr marL="238125" lvl="1" indent="0">
              <a:spcBef>
                <a:spcPts val="0"/>
              </a:spcBef>
              <a:buNone/>
            </a:pPr>
            <a:r>
              <a:rPr lang="en-US" sz="1800" b="1" dirty="0">
                <a:solidFill>
                  <a:schemeClr val="tx1"/>
                </a:solidFill>
                <a:latin typeface="+mn-lt"/>
              </a:rPr>
              <a:t>Enable scientists to perform real time visual exploration of 3D ensemble simulation data without having to exhaustively run all possible parameter configurations.  </a:t>
            </a:r>
          </a:p>
          <a:p>
            <a:pPr marL="0" indent="0">
              <a:spcBef>
                <a:spcPts val="300"/>
              </a:spcBef>
              <a:buNone/>
            </a:pPr>
            <a:r>
              <a:rPr lang="en-US" sz="2000" dirty="0">
                <a:solidFill>
                  <a:srgbClr val="106636"/>
                </a:solidFill>
                <a:ea typeface="+mj-ea"/>
              </a:rPr>
              <a:t>Significance and Impact</a:t>
            </a:r>
          </a:p>
          <a:p>
            <a:pPr marL="238125" lvl="1" indent="0">
              <a:spcBef>
                <a:spcPts val="200"/>
              </a:spcBef>
              <a:buNone/>
            </a:pPr>
            <a:r>
              <a:rPr lang="en-US" sz="1800" b="1" dirty="0">
                <a:solidFill>
                  <a:schemeClr val="tx1"/>
                </a:solidFill>
                <a:latin typeface="+mn-lt"/>
              </a:rPr>
              <a:t>We show that a DNN-based regressor can be used to learn from images collected at simulation time and reconstruct novel images for unseen simulations and visualization parameters </a:t>
            </a:r>
          </a:p>
          <a:p>
            <a:pPr marL="0" indent="0">
              <a:spcBef>
                <a:spcPts val="300"/>
              </a:spcBef>
              <a:buNone/>
            </a:pPr>
            <a:r>
              <a:rPr lang="en-US" sz="1800" dirty="0">
                <a:solidFill>
                  <a:srgbClr val="106636"/>
                </a:solidFill>
                <a:ea typeface="+mj-ea"/>
              </a:rPr>
              <a:t>Research Details</a:t>
            </a:r>
          </a:p>
          <a:p>
            <a:pPr marL="402336" lvl="1" indent="-180975">
              <a:lnSpc>
                <a:spcPct val="95000"/>
              </a:lnSpc>
              <a:spcBef>
                <a:spcPts val="0"/>
              </a:spcBef>
              <a:spcAft>
                <a:spcPts val="300"/>
              </a:spcAft>
            </a:pPr>
            <a:r>
              <a:rPr lang="en-US" sz="1500" dirty="0">
                <a:solidFill>
                  <a:schemeClr val="tx1"/>
                </a:solidFill>
                <a:latin typeface="+mn-lt"/>
              </a:rPr>
              <a:t>Sample images are collected under various selected simulation and visualization parameters </a:t>
            </a:r>
          </a:p>
          <a:p>
            <a:pPr marL="402336" lvl="1" indent="-180975">
              <a:lnSpc>
                <a:spcPct val="95000"/>
              </a:lnSpc>
              <a:spcBef>
                <a:spcPts val="0"/>
              </a:spcBef>
              <a:spcAft>
                <a:spcPts val="300"/>
              </a:spcAft>
            </a:pPr>
            <a:r>
              <a:rPr lang="en-US" sz="1500" dirty="0">
                <a:solidFill>
                  <a:schemeClr val="tx1"/>
                </a:solidFill>
                <a:latin typeface="+mn-lt"/>
              </a:rPr>
              <a:t>A DNN regressor is trained offline to learn from the sample images</a:t>
            </a:r>
          </a:p>
          <a:p>
            <a:pPr marL="402336" lvl="1" indent="-180975">
              <a:lnSpc>
                <a:spcPct val="95000"/>
              </a:lnSpc>
              <a:spcBef>
                <a:spcPts val="0"/>
              </a:spcBef>
              <a:spcAft>
                <a:spcPts val="300"/>
              </a:spcAft>
            </a:pPr>
            <a:r>
              <a:rPr lang="en-US" sz="1500" dirty="0">
                <a:solidFill>
                  <a:schemeClr val="tx1"/>
                </a:solidFill>
                <a:latin typeface="+mn-lt"/>
              </a:rPr>
              <a:t>Perceptual loss and GAN loss are both taken into account in the DNN model to retain salient features from the data </a:t>
            </a:r>
          </a:p>
          <a:p>
            <a:pPr marL="402336" lvl="1" indent="-180975">
              <a:lnSpc>
                <a:spcPct val="95000"/>
              </a:lnSpc>
              <a:spcBef>
                <a:spcPts val="0"/>
              </a:spcBef>
              <a:spcAft>
                <a:spcPts val="300"/>
              </a:spcAft>
            </a:pPr>
            <a:r>
              <a:rPr lang="en-US" sz="1500" dirty="0">
                <a:solidFill>
                  <a:schemeClr val="tx1"/>
                </a:solidFill>
                <a:latin typeface="+mn-lt"/>
              </a:rPr>
              <a:t>In Post hoc analysis stage, only simulation and visualization parameters are needed to reconstructed the visualization of unseen simulation data  </a:t>
            </a:r>
          </a:p>
          <a:p>
            <a:pPr marL="402336" lvl="1" indent="-180975">
              <a:lnSpc>
                <a:spcPct val="95000"/>
              </a:lnSpc>
              <a:spcBef>
                <a:spcPts val="0"/>
              </a:spcBef>
              <a:spcAft>
                <a:spcPts val="300"/>
              </a:spcAft>
            </a:pPr>
            <a:endParaRPr lang="en-US" sz="1500" dirty="0">
              <a:solidFill>
                <a:schemeClr val="tx1"/>
              </a:solidFill>
              <a:latin typeface="+mn-lt"/>
            </a:endParaRPr>
          </a:p>
          <a:p>
            <a:pPr marL="402336" lvl="1" indent="-180975">
              <a:lnSpc>
                <a:spcPct val="95000"/>
              </a:lnSpc>
              <a:spcBef>
                <a:spcPts val="0"/>
              </a:spcBef>
              <a:spcAft>
                <a:spcPts val="300"/>
              </a:spcAft>
            </a:pPr>
            <a:endParaRPr lang="en-US" sz="1500" dirty="0">
              <a:solidFill>
                <a:schemeClr val="tx1"/>
              </a:solidFill>
              <a:latin typeface="+mn-lt"/>
            </a:endParaRPr>
          </a:p>
        </p:txBody>
      </p:sp>
      <p:sp>
        <p:nvSpPr>
          <p:cNvPr id="3" name="Title 2"/>
          <p:cNvSpPr>
            <a:spLocks noGrp="1"/>
          </p:cNvSpPr>
          <p:nvPr>
            <p:ph type="title"/>
          </p:nvPr>
        </p:nvSpPr>
        <p:spPr>
          <a:xfrm>
            <a:off x="0" y="0"/>
            <a:ext cx="9144000" cy="762000"/>
          </a:xfrm>
        </p:spPr>
        <p:txBody>
          <a:bodyPr/>
          <a:lstStyle/>
          <a:p>
            <a:r>
              <a:rPr lang="en-US" b="1" dirty="0" err="1"/>
              <a:t>InSituNet</a:t>
            </a:r>
            <a:r>
              <a:rPr lang="en-US" b="1" dirty="0"/>
              <a:t>: Deep Image Synthesis for Parameter Space Exploration of Ensemble </a:t>
            </a:r>
            <a:r>
              <a:rPr lang="en-US" b="1" dirty="0" err="1"/>
              <a:t>Simulatrions</a:t>
            </a:r>
            <a:r>
              <a:rPr lang="en-US" b="1" dirty="0"/>
              <a:t> </a:t>
            </a:r>
            <a:r>
              <a:rPr lang="en-US" sz="1800" b="1" dirty="0">
                <a:highlight>
                  <a:srgbClr val="FFFF00"/>
                </a:highlight>
              </a:rPr>
              <a:t>(IEEE SciVis’19 Best Paper) </a:t>
            </a:r>
          </a:p>
        </p:txBody>
      </p:sp>
      <p:sp>
        <p:nvSpPr>
          <p:cNvPr id="26" name="Slide Number Placeholder 39"/>
          <p:cNvSpPr txBox="1">
            <a:spLocks/>
          </p:cNvSpPr>
          <p:nvPr/>
        </p:nvSpPr>
        <p:spPr bwMode="auto">
          <a:xfrm>
            <a:off x="8413750" y="6416675"/>
            <a:ext cx="381000" cy="365125"/>
          </a:xfrm>
          <a:prstGeom prst="rect">
            <a:avLst/>
          </a:prstGeom>
          <a:noFill/>
          <a:ln>
            <a:miter lim="800000"/>
            <a:headEnd/>
            <a:tailEnd/>
          </a:ln>
        </p:spPr>
        <p:txBody>
          <a:bodyPr vert="horz" wrap="square" lIns="91301" tIns="45652" rIns="91301" bIns="45652" numCol="1" rtlCol="0" anchor="ctr" anchorCtr="0" compatLnSpc="1">
            <a:prstTxWarp prst="textNoShape">
              <a:avLst/>
            </a:prstTxWarp>
          </a:bodyPr>
          <a:lstStyle/>
          <a:p>
            <a:pPr algn="r" defTabSz="820391"/>
            <a:endParaRPr lang="en-US" sz="1200" dirty="0">
              <a:solidFill>
                <a:srgbClr val="106636"/>
              </a:solidFill>
              <a:latin typeface="Arial" pitchFamily="34" charset="0"/>
              <a:cs typeface="Arial" pitchFamily="34" charset="0"/>
            </a:endParaRPr>
          </a:p>
        </p:txBody>
      </p:sp>
      <p:pic>
        <p:nvPicPr>
          <p:cNvPr id="286" name="Picture 285" descr="edda.png">
            <a:extLst>
              <a:ext uri="{FF2B5EF4-FFF2-40B4-BE49-F238E27FC236}">
                <a16:creationId xmlns:a16="http://schemas.microsoft.com/office/drawing/2014/main" id="{E6369079-C344-8B41-965D-3A5C32F7CF4F}"/>
              </a:ext>
            </a:extLst>
          </p:cNvPr>
          <p:cNvPicPr>
            <a:picLocks noChangeAspect="1"/>
          </p:cNvPicPr>
          <p:nvPr/>
        </p:nvPicPr>
        <p:blipFill>
          <a:blip r:embed="rId3"/>
          <a:stretch>
            <a:fillRect/>
          </a:stretch>
        </p:blipFill>
        <p:spPr>
          <a:xfrm>
            <a:off x="6996107" y="6211824"/>
            <a:ext cx="1253908" cy="564325"/>
          </a:xfrm>
          <a:prstGeom prst="rect">
            <a:avLst/>
          </a:prstGeom>
        </p:spPr>
      </p:pic>
      <p:pic>
        <p:nvPicPr>
          <p:cNvPr id="15" name="Picture 14">
            <a:extLst>
              <a:ext uri="{FF2B5EF4-FFF2-40B4-BE49-F238E27FC236}">
                <a16:creationId xmlns:a16="http://schemas.microsoft.com/office/drawing/2014/main" id="{991A3691-8F8D-5A4E-B22F-454723D861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145" y="6290329"/>
            <a:ext cx="1422227" cy="436060"/>
          </a:xfrm>
          <a:prstGeom prst="rect">
            <a:avLst/>
          </a:prstGeom>
        </p:spPr>
      </p:pic>
      <p:pic>
        <p:nvPicPr>
          <p:cNvPr id="23" name="Picture 22">
            <a:extLst>
              <a:ext uri="{FF2B5EF4-FFF2-40B4-BE49-F238E27FC236}">
                <a16:creationId xmlns:a16="http://schemas.microsoft.com/office/drawing/2014/main" id="{C225AD76-FBF9-7A45-85AF-719517D3F596}"/>
              </a:ext>
            </a:extLst>
          </p:cNvPr>
          <p:cNvPicPr>
            <a:picLocks noChangeAspect="1"/>
          </p:cNvPicPr>
          <p:nvPr/>
        </p:nvPicPr>
        <p:blipFill>
          <a:blip r:embed="rId5"/>
          <a:stretch>
            <a:fillRect/>
          </a:stretch>
        </p:blipFill>
        <p:spPr>
          <a:xfrm>
            <a:off x="4586640" y="6086218"/>
            <a:ext cx="741637" cy="726941"/>
          </a:xfrm>
          <a:prstGeom prst="rect">
            <a:avLst/>
          </a:prstGeom>
        </p:spPr>
      </p:pic>
      <p:sp>
        <p:nvSpPr>
          <p:cNvPr id="25" name="TextBox 24">
            <a:extLst>
              <a:ext uri="{FF2B5EF4-FFF2-40B4-BE49-F238E27FC236}">
                <a16:creationId xmlns:a16="http://schemas.microsoft.com/office/drawing/2014/main" id="{D661165F-E802-F843-A0A6-86F6BE521747}"/>
              </a:ext>
            </a:extLst>
          </p:cNvPr>
          <p:cNvSpPr txBox="1"/>
          <p:nvPr/>
        </p:nvSpPr>
        <p:spPr>
          <a:xfrm>
            <a:off x="5328277" y="5943600"/>
            <a:ext cx="3933943" cy="276999"/>
          </a:xfrm>
          <a:prstGeom prst="rect">
            <a:avLst/>
          </a:prstGeom>
          <a:noFill/>
        </p:spPr>
        <p:txBody>
          <a:bodyPr wrap="square" rtlCol="0">
            <a:spAutoFit/>
          </a:bodyPr>
          <a:lstStyle/>
          <a:p>
            <a:r>
              <a:rPr lang="en-US" sz="1200" b="1" dirty="0"/>
              <a:t>Architecture of the DNN regressor. </a:t>
            </a:r>
          </a:p>
        </p:txBody>
      </p:sp>
      <p:pic>
        <p:nvPicPr>
          <p:cNvPr id="6" name="Picture 5">
            <a:extLst>
              <a:ext uri="{FF2B5EF4-FFF2-40B4-BE49-F238E27FC236}">
                <a16:creationId xmlns:a16="http://schemas.microsoft.com/office/drawing/2014/main" id="{D402C146-5C18-E042-8ADC-94C6AA659E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0373" y="3810000"/>
            <a:ext cx="3860057" cy="2065734"/>
          </a:xfrm>
          <a:prstGeom prst="rect">
            <a:avLst/>
          </a:prstGeom>
        </p:spPr>
      </p:pic>
      <p:pic>
        <p:nvPicPr>
          <p:cNvPr id="9" name="Picture 8">
            <a:extLst>
              <a:ext uri="{FF2B5EF4-FFF2-40B4-BE49-F238E27FC236}">
                <a16:creationId xmlns:a16="http://schemas.microsoft.com/office/drawing/2014/main" id="{64BCB3C5-AEFD-5C4A-9B57-37CF98B6DF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86400" y="834921"/>
            <a:ext cx="3644030" cy="2557305"/>
          </a:xfrm>
          <a:prstGeom prst="rect">
            <a:avLst/>
          </a:prstGeom>
        </p:spPr>
      </p:pic>
      <p:sp>
        <p:nvSpPr>
          <p:cNvPr id="16" name="TextBox 15">
            <a:extLst>
              <a:ext uri="{FF2B5EF4-FFF2-40B4-BE49-F238E27FC236}">
                <a16:creationId xmlns:a16="http://schemas.microsoft.com/office/drawing/2014/main" id="{2DB7C5EA-B2F5-1242-BFB3-AB44C76C9252}"/>
              </a:ext>
            </a:extLst>
          </p:cNvPr>
          <p:cNvSpPr txBox="1"/>
          <p:nvPr/>
        </p:nvSpPr>
        <p:spPr>
          <a:xfrm>
            <a:off x="5410145" y="3434963"/>
            <a:ext cx="3933943" cy="276999"/>
          </a:xfrm>
          <a:prstGeom prst="rect">
            <a:avLst/>
          </a:prstGeom>
          <a:noFill/>
        </p:spPr>
        <p:txBody>
          <a:bodyPr wrap="square" rtlCol="0">
            <a:spAutoFit/>
          </a:bodyPr>
          <a:lstStyle/>
          <a:p>
            <a:r>
              <a:rPr lang="en-US" sz="1200" b="1" dirty="0"/>
              <a:t>Comparisons of </a:t>
            </a:r>
            <a:r>
              <a:rPr lang="en-US" sz="1200" b="1" dirty="0" err="1"/>
              <a:t>InSituNet</a:t>
            </a:r>
            <a:r>
              <a:rPr lang="en-US" sz="1200" b="1" dirty="0"/>
              <a:t> with raw data and GANVR. </a:t>
            </a:r>
          </a:p>
        </p:txBody>
      </p:sp>
    </p:spTree>
    <p:extLst>
      <p:ext uri="{BB962C8B-B14F-4D97-AF65-F5344CB8AC3E}">
        <p14:creationId xmlns:p14="http://schemas.microsoft.com/office/powerpoint/2010/main" val="282389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741554"/>
            <a:ext cx="8915400" cy="5470269"/>
          </a:xfrm>
        </p:spPr>
        <p:txBody>
          <a:bodyPr/>
          <a:lstStyle/>
          <a:p>
            <a:pPr marL="0" indent="0">
              <a:buNone/>
            </a:pPr>
            <a:r>
              <a:rPr lang="en-US" sz="2000" dirty="0">
                <a:solidFill>
                  <a:srgbClr val="106636"/>
                </a:solidFill>
                <a:ea typeface="+mj-ea"/>
              </a:rPr>
              <a:t>Scientific Achievement</a:t>
            </a:r>
          </a:p>
          <a:p>
            <a:pPr marL="238125" lvl="1" indent="0">
              <a:spcBef>
                <a:spcPts val="0"/>
              </a:spcBef>
              <a:buNone/>
            </a:pPr>
            <a:r>
              <a:rPr lang="en-US" sz="1800" b="1" dirty="0">
                <a:solidFill>
                  <a:schemeClr val="tx1"/>
                </a:solidFill>
                <a:latin typeface="+mn-lt"/>
              </a:rPr>
              <a:t>Allow the developers of deep learning models to open the black box to see how and why the DNN model functions, so as to further optimize its performance</a:t>
            </a:r>
          </a:p>
          <a:p>
            <a:pPr marL="0" indent="0">
              <a:spcBef>
                <a:spcPts val="300"/>
              </a:spcBef>
              <a:buNone/>
            </a:pPr>
            <a:r>
              <a:rPr lang="en-US" sz="2000" dirty="0">
                <a:solidFill>
                  <a:srgbClr val="106636"/>
                </a:solidFill>
                <a:ea typeface="+mj-ea"/>
              </a:rPr>
              <a:t>Significance and Impact</a:t>
            </a:r>
          </a:p>
          <a:p>
            <a:pPr marL="238125" lvl="1" indent="0">
              <a:spcBef>
                <a:spcPts val="200"/>
              </a:spcBef>
              <a:buNone/>
            </a:pPr>
            <a:r>
              <a:rPr lang="en-US" sz="1800" b="1" dirty="0">
                <a:solidFill>
                  <a:schemeClr val="tx1"/>
                </a:solidFill>
                <a:latin typeface="+mn-lt"/>
              </a:rPr>
              <a:t>We show that visual analytics approaches play an crucial role to explain modern AI models.  Both model-agnostic and model-specific approaches will be needed  to address a variety of challenges in explaining AI. </a:t>
            </a:r>
          </a:p>
          <a:p>
            <a:pPr marL="402336" lvl="1" indent="-180975">
              <a:lnSpc>
                <a:spcPct val="95000"/>
              </a:lnSpc>
              <a:spcBef>
                <a:spcPts val="0"/>
              </a:spcBef>
              <a:spcAft>
                <a:spcPts val="300"/>
              </a:spcAft>
            </a:pPr>
            <a:endParaRPr lang="en-US" sz="1500" dirty="0">
              <a:solidFill>
                <a:schemeClr val="tx1"/>
              </a:solidFill>
              <a:latin typeface="+mn-lt"/>
            </a:endParaRPr>
          </a:p>
        </p:txBody>
      </p:sp>
      <p:sp>
        <p:nvSpPr>
          <p:cNvPr id="3" name="Title 2"/>
          <p:cNvSpPr>
            <a:spLocks noGrp="1"/>
          </p:cNvSpPr>
          <p:nvPr>
            <p:ph type="title"/>
          </p:nvPr>
        </p:nvSpPr>
        <p:spPr>
          <a:xfrm>
            <a:off x="0" y="0"/>
            <a:ext cx="9144000" cy="762000"/>
          </a:xfrm>
        </p:spPr>
        <p:txBody>
          <a:bodyPr/>
          <a:lstStyle/>
          <a:p>
            <a:r>
              <a:rPr lang="en-US" b="1" dirty="0"/>
              <a:t>Vis4DNN: Interpreting and Diagnosing Deep Learning Models </a:t>
            </a:r>
          </a:p>
        </p:txBody>
      </p:sp>
      <p:sp>
        <p:nvSpPr>
          <p:cNvPr id="26" name="Slide Number Placeholder 39"/>
          <p:cNvSpPr txBox="1">
            <a:spLocks/>
          </p:cNvSpPr>
          <p:nvPr/>
        </p:nvSpPr>
        <p:spPr bwMode="auto">
          <a:xfrm>
            <a:off x="8413750" y="6416675"/>
            <a:ext cx="381000" cy="365125"/>
          </a:xfrm>
          <a:prstGeom prst="rect">
            <a:avLst/>
          </a:prstGeom>
          <a:noFill/>
          <a:ln>
            <a:miter lim="800000"/>
            <a:headEnd/>
            <a:tailEnd/>
          </a:ln>
        </p:spPr>
        <p:txBody>
          <a:bodyPr vert="horz" wrap="square" lIns="91301" tIns="45652" rIns="91301" bIns="45652" numCol="1" rtlCol="0" anchor="ctr" anchorCtr="0" compatLnSpc="1">
            <a:prstTxWarp prst="textNoShape">
              <a:avLst/>
            </a:prstTxWarp>
          </a:bodyPr>
          <a:lstStyle/>
          <a:p>
            <a:pPr algn="r" defTabSz="820391"/>
            <a:endParaRPr lang="en-US" sz="1200" dirty="0">
              <a:solidFill>
                <a:srgbClr val="106636"/>
              </a:solidFill>
              <a:latin typeface="Arial" pitchFamily="34" charset="0"/>
              <a:cs typeface="Arial" pitchFamily="34" charset="0"/>
            </a:endParaRPr>
          </a:p>
        </p:txBody>
      </p:sp>
      <p:pic>
        <p:nvPicPr>
          <p:cNvPr id="286" name="Picture 285" descr="edda.png">
            <a:extLst>
              <a:ext uri="{FF2B5EF4-FFF2-40B4-BE49-F238E27FC236}">
                <a16:creationId xmlns:a16="http://schemas.microsoft.com/office/drawing/2014/main" id="{E6369079-C344-8B41-965D-3A5C32F7CF4F}"/>
              </a:ext>
            </a:extLst>
          </p:cNvPr>
          <p:cNvPicPr>
            <a:picLocks noChangeAspect="1"/>
          </p:cNvPicPr>
          <p:nvPr/>
        </p:nvPicPr>
        <p:blipFill>
          <a:blip r:embed="rId3"/>
          <a:stretch>
            <a:fillRect/>
          </a:stretch>
        </p:blipFill>
        <p:spPr>
          <a:xfrm>
            <a:off x="6996107" y="6211824"/>
            <a:ext cx="1253908" cy="564325"/>
          </a:xfrm>
          <a:prstGeom prst="rect">
            <a:avLst/>
          </a:prstGeom>
        </p:spPr>
      </p:pic>
      <p:pic>
        <p:nvPicPr>
          <p:cNvPr id="23" name="Picture 22">
            <a:extLst>
              <a:ext uri="{FF2B5EF4-FFF2-40B4-BE49-F238E27FC236}">
                <a16:creationId xmlns:a16="http://schemas.microsoft.com/office/drawing/2014/main" id="{C225AD76-FBF9-7A45-85AF-719517D3F596}"/>
              </a:ext>
            </a:extLst>
          </p:cNvPr>
          <p:cNvPicPr>
            <a:picLocks noChangeAspect="1"/>
          </p:cNvPicPr>
          <p:nvPr/>
        </p:nvPicPr>
        <p:blipFill>
          <a:blip r:embed="rId4"/>
          <a:stretch>
            <a:fillRect/>
          </a:stretch>
        </p:blipFill>
        <p:spPr>
          <a:xfrm>
            <a:off x="5695648" y="6035595"/>
            <a:ext cx="741637" cy="726941"/>
          </a:xfrm>
          <a:prstGeom prst="rect">
            <a:avLst/>
          </a:prstGeom>
        </p:spPr>
      </p:pic>
      <p:sp>
        <p:nvSpPr>
          <p:cNvPr id="25" name="TextBox 24">
            <a:extLst>
              <a:ext uri="{FF2B5EF4-FFF2-40B4-BE49-F238E27FC236}">
                <a16:creationId xmlns:a16="http://schemas.microsoft.com/office/drawing/2014/main" id="{D661165F-E802-F843-A0A6-86F6BE521747}"/>
              </a:ext>
            </a:extLst>
          </p:cNvPr>
          <p:cNvSpPr txBox="1"/>
          <p:nvPr/>
        </p:nvSpPr>
        <p:spPr>
          <a:xfrm>
            <a:off x="5293770" y="5775213"/>
            <a:ext cx="3933943" cy="276999"/>
          </a:xfrm>
          <a:prstGeom prst="rect">
            <a:avLst/>
          </a:prstGeom>
          <a:noFill/>
        </p:spPr>
        <p:txBody>
          <a:bodyPr wrap="square" rtlCol="0">
            <a:spAutoFit/>
          </a:bodyPr>
          <a:lstStyle/>
          <a:p>
            <a:r>
              <a:rPr lang="en-US" sz="1200" b="1" dirty="0"/>
              <a:t>Organization of our Vis4DNN framework </a:t>
            </a:r>
          </a:p>
        </p:txBody>
      </p:sp>
      <p:sp>
        <p:nvSpPr>
          <p:cNvPr id="17" name="Content Placeholder 1">
            <a:extLst>
              <a:ext uri="{FF2B5EF4-FFF2-40B4-BE49-F238E27FC236}">
                <a16:creationId xmlns:a16="http://schemas.microsoft.com/office/drawing/2014/main" id="{F801B6EA-6C08-9147-84C8-B20CD1F1D407}"/>
              </a:ext>
            </a:extLst>
          </p:cNvPr>
          <p:cNvSpPr txBox="1">
            <a:spLocks/>
          </p:cNvSpPr>
          <p:nvPr/>
        </p:nvSpPr>
        <p:spPr bwMode="auto">
          <a:xfrm>
            <a:off x="117927" y="2819400"/>
            <a:ext cx="3765045" cy="3429000"/>
          </a:xfrm>
          <a:prstGeom prst="rect">
            <a:avLst/>
          </a:prstGeom>
          <a:noFill/>
          <a:ln w="9525">
            <a:noFill/>
            <a:miter lim="800000"/>
            <a:headEnd/>
            <a:tailEnd/>
          </a:ln>
        </p:spPr>
        <p:txBody>
          <a:bodyPr vert="horz" wrap="square" lIns="91169" tIns="45587" rIns="91169" bIns="45587" numCol="1" anchor="t" anchorCtr="0" compatLnSpc="1">
            <a:prstTxWarp prst="textNoShape">
              <a:avLst/>
            </a:prstTxWarp>
          </a:bodyPr>
          <a:lstStyle>
            <a:lvl1pPr marL="340795" indent="-340795" algn="l" rtl="0" eaLnBrk="1" fontAlgn="base" hangingPunct="1">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0234" indent="-283732" algn="l" rtl="0" eaLnBrk="1" fontAlgn="base" hangingPunct="1">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38095"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594598"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1104" indent="-22667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07205"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060"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914"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4769" indent="-227932" algn="l" defTabSz="91171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Font typeface="Arial" charset="0"/>
              <a:buNone/>
            </a:pPr>
            <a:r>
              <a:rPr lang="en-US" sz="1800" dirty="0">
                <a:solidFill>
                  <a:srgbClr val="106636"/>
                </a:solidFill>
                <a:ea typeface="+mj-ea"/>
              </a:rPr>
              <a:t>Research Details</a:t>
            </a:r>
          </a:p>
          <a:p>
            <a:pPr marL="402336" lvl="1" indent="-180975">
              <a:lnSpc>
                <a:spcPct val="95000"/>
              </a:lnSpc>
              <a:spcBef>
                <a:spcPts val="0"/>
              </a:spcBef>
              <a:spcAft>
                <a:spcPts val="300"/>
              </a:spcAft>
            </a:pPr>
            <a:r>
              <a:rPr lang="en-US" sz="1500" b="1" dirty="0" err="1">
                <a:solidFill>
                  <a:schemeClr val="tx1"/>
                </a:solidFill>
                <a:latin typeface="+mn-lt"/>
              </a:rPr>
              <a:t>GANViz</a:t>
            </a:r>
            <a:r>
              <a:rPr lang="en-US" sz="1500" dirty="0">
                <a:solidFill>
                  <a:schemeClr val="tx1"/>
                </a:solidFill>
                <a:latin typeface="+mn-lt"/>
              </a:rPr>
              <a:t>: Interpret Generative Adversarial Nets. We identity the decision boundary of the discriminator and track the evolution of the boundary over time. </a:t>
            </a:r>
          </a:p>
          <a:p>
            <a:pPr marL="402336" lvl="1" indent="-180975">
              <a:lnSpc>
                <a:spcPct val="95000"/>
              </a:lnSpc>
              <a:spcBef>
                <a:spcPts val="0"/>
              </a:spcBef>
              <a:spcAft>
                <a:spcPts val="300"/>
              </a:spcAft>
            </a:pPr>
            <a:r>
              <a:rPr lang="en-US" sz="1500" dirty="0">
                <a:solidFill>
                  <a:schemeClr val="tx1"/>
                </a:solidFill>
                <a:latin typeface="+mn-lt"/>
              </a:rPr>
              <a:t> </a:t>
            </a:r>
            <a:r>
              <a:rPr lang="en-US" sz="1500" b="1" dirty="0" err="1">
                <a:solidFill>
                  <a:schemeClr val="tx1"/>
                </a:solidFill>
                <a:latin typeface="+mn-lt"/>
              </a:rPr>
              <a:t>DQNViz</a:t>
            </a:r>
            <a:r>
              <a:rPr lang="en-US" sz="1500" b="1" dirty="0">
                <a:solidFill>
                  <a:schemeClr val="tx1"/>
                </a:solidFill>
                <a:latin typeface="+mn-lt"/>
              </a:rPr>
              <a:t>:</a:t>
            </a:r>
            <a:r>
              <a:rPr lang="en-US" sz="1500" dirty="0">
                <a:solidFill>
                  <a:schemeClr val="tx1"/>
                </a:solidFill>
                <a:latin typeface="+mn-lt"/>
              </a:rPr>
              <a:t> Interpret and Improve Deep Q-Networks. We develop a visual analytics system that provides effective visual summaries of the large event sequences generated from the DQN model. </a:t>
            </a:r>
          </a:p>
          <a:p>
            <a:pPr marL="402336" lvl="1" indent="-180975">
              <a:lnSpc>
                <a:spcPct val="95000"/>
              </a:lnSpc>
              <a:spcBef>
                <a:spcPts val="0"/>
              </a:spcBef>
              <a:spcAft>
                <a:spcPts val="300"/>
              </a:spcAft>
            </a:pPr>
            <a:r>
              <a:rPr lang="en-US" sz="1500" b="1" dirty="0" err="1">
                <a:solidFill>
                  <a:schemeClr val="tx1"/>
                </a:solidFill>
                <a:latin typeface="+mn-lt"/>
              </a:rPr>
              <a:t>DeepVID</a:t>
            </a:r>
            <a:r>
              <a:rPr lang="en-US" sz="1500" dirty="0">
                <a:solidFill>
                  <a:schemeClr val="tx1"/>
                </a:solidFill>
                <a:latin typeface="+mn-lt"/>
              </a:rPr>
              <a:t>: Deep Visual Interpretation and Diagnosis for Image Classifiers.  A model-agnostic approach to interpret and </a:t>
            </a:r>
            <a:r>
              <a:rPr lang="en-US" sz="1500" dirty="0" err="1">
                <a:solidFill>
                  <a:schemeClr val="tx1"/>
                </a:solidFill>
                <a:latin typeface="+mn-lt"/>
              </a:rPr>
              <a:t>disanose</a:t>
            </a:r>
            <a:r>
              <a:rPr lang="en-US" sz="1500" dirty="0">
                <a:solidFill>
                  <a:schemeClr val="tx1"/>
                </a:solidFill>
                <a:latin typeface="+mn-lt"/>
              </a:rPr>
              <a:t> images classifiers. </a:t>
            </a:r>
          </a:p>
          <a:p>
            <a:pPr marL="402336" lvl="1" indent="-180975">
              <a:lnSpc>
                <a:spcPct val="95000"/>
              </a:lnSpc>
              <a:spcBef>
                <a:spcPts val="0"/>
              </a:spcBef>
              <a:spcAft>
                <a:spcPts val="300"/>
              </a:spcAft>
            </a:pPr>
            <a:endParaRPr lang="en-US" sz="1500" dirty="0">
              <a:solidFill>
                <a:schemeClr val="tx1"/>
              </a:solidFill>
              <a:latin typeface="+mn-lt"/>
            </a:endParaRPr>
          </a:p>
        </p:txBody>
      </p:sp>
      <p:pic>
        <p:nvPicPr>
          <p:cNvPr id="11" name="Picture 10">
            <a:extLst>
              <a:ext uri="{FF2B5EF4-FFF2-40B4-BE49-F238E27FC236}">
                <a16:creationId xmlns:a16="http://schemas.microsoft.com/office/drawing/2014/main" id="{F3B53827-584E-4646-8945-C48C8A3ED2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2971800"/>
            <a:ext cx="5371701" cy="2725938"/>
          </a:xfrm>
          <a:prstGeom prst="rect">
            <a:avLst/>
          </a:prstGeom>
        </p:spPr>
      </p:pic>
    </p:spTree>
    <p:extLst>
      <p:ext uri="{BB962C8B-B14F-4D97-AF65-F5344CB8AC3E}">
        <p14:creationId xmlns:p14="http://schemas.microsoft.com/office/powerpoint/2010/main" val="3924451083"/>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_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6_Default Design">
  <a:themeElements>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Default Design">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15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106636"/>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106636"/>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16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146737"/>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17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106636"/>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Default Design">
  <a:themeElements>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Default Design">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7753</TotalTime>
  <Words>1444</Words>
  <Application>Microsoft Macintosh PowerPoint</Application>
  <PresentationFormat>On-screen Show (4:3)</PresentationFormat>
  <Paragraphs>53</Paragraphs>
  <Slides>4</Slides>
  <Notes>4</Notes>
  <HiddenSlides>0</HiddenSlides>
  <MMClips>0</MMClips>
  <ScaleCrop>false</ScaleCrop>
  <HeadingPairs>
    <vt:vector size="6" baseType="variant">
      <vt:variant>
        <vt:lpstr>Fonts Used</vt:lpstr>
      </vt:variant>
      <vt:variant>
        <vt:i4>6</vt:i4>
      </vt:variant>
      <vt:variant>
        <vt:lpstr>Theme</vt:lpstr>
      </vt:variant>
      <vt:variant>
        <vt:i4>21</vt:i4>
      </vt:variant>
      <vt:variant>
        <vt:lpstr>Slide Titles</vt:lpstr>
      </vt:variant>
      <vt:variant>
        <vt:i4>4</vt:i4>
      </vt:variant>
    </vt:vector>
  </HeadingPairs>
  <TitlesOfParts>
    <vt:vector size="31" baseType="lpstr">
      <vt:lpstr>TimesNewRomanPSMT</vt:lpstr>
      <vt:lpstr>Arial</vt:lpstr>
      <vt:lpstr>Arial Narrow</vt:lpstr>
      <vt:lpstr>Book Antiqua</vt:lpstr>
      <vt:lpstr>Calibri</vt:lpstr>
      <vt:lpstr>Wingdings</vt:lpstr>
      <vt:lpstr>Theme3</vt:lpstr>
      <vt:lpstr>1_Office Theme</vt:lpstr>
      <vt:lpstr>5_Default Design</vt:lpstr>
      <vt:lpstr>2_Office Theme</vt:lpstr>
      <vt:lpstr>3_Office Theme</vt:lpstr>
      <vt:lpstr>4_Office Theme</vt:lpstr>
      <vt:lpstr>5_Office Theme</vt:lpstr>
      <vt:lpstr>6_Office Theme</vt:lpstr>
      <vt:lpstr>7_Office Theme</vt:lpstr>
      <vt:lpstr>1_Theme3</vt:lpstr>
      <vt:lpstr>8_Office Theme</vt:lpstr>
      <vt:lpstr>6_Default Design</vt:lpstr>
      <vt:lpstr>9_Office Theme</vt:lpstr>
      <vt:lpstr>10_Office Theme</vt:lpstr>
      <vt:lpstr>11_Office Theme</vt:lpstr>
      <vt:lpstr>12_Office Theme</vt:lpstr>
      <vt:lpstr>13_Office Theme</vt:lpstr>
      <vt:lpstr>14_Office Theme</vt:lpstr>
      <vt:lpstr>15_Office Theme</vt:lpstr>
      <vt:lpstr>16_Office Theme</vt:lpstr>
      <vt:lpstr>17_Office Theme</vt:lpstr>
      <vt:lpstr>Statistical Super Resolutions for Large Scale Ensemble Cosmological Simulations</vt:lpstr>
      <vt:lpstr>Gaussian Mixture Models (GMMs) Based Particle Compression for N-body Cosmological Simulations</vt:lpstr>
      <vt:lpstr>InSituNet: Deep Image Synthesis for Parameter Space Exploration of Ensemble Simulatrions (IEEE SciVis’19 Best Paper) </vt:lpstr>
      <vt:lpstr>Vis4DNN: Interpreting and Diagnosing Deep Learning Models </vt:lpstr>
    </vt:vector>
  </TitlesOfParts>
  <Company>US Department of Energy (SC)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helpdesk</dc:creator>
  <cp:lastModifiedBy>Han-Wei Shen</cp:lastModifiedBy>
  <cp:revision>447</cp:revision>
  <dcterms:created xsi:type="dcterms:W3CDTF">2010-12-15T20:48:04Z</dcterms:created>
  <dcterms:modified xsi:type="dcterms:W3CDTF">2019-07-29T18:25:49Z</dcterms:modified>
</cp:coreProperties>
</file>