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86474" autoAdjust="0"/>
  </p:normalViewPr>
  <p:slideViewPr>
    <p:cSldViewPr>
      <p:cViewPr varScale="1">
        <p:scale>
          <a:sx n="132" d="100"/>
          <a:sy n="132" d="100"/>
        </p:scale>
        <p:origin x="125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51DCC-01CF-4DDE-9650-35966B0C2182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CD8C9-DF4C-4DA0-9DD4-F64EDD95BE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6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D8C9-DF4C-4DA0-9DD4-F64EDD95BE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 </a:t>
            </a:r>
            <a:endParaRPr lang="en-US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D8C9-DF4C-4DA0-9DD4-F64EDD95BE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2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2251472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 smtClean="0"/>
              <a:t>Problem</a:t>
            </a:r>
            <a:r>
              <a:rPr lang="en-US" sz="1600" dirty="0" smtClean="0"/>
              <a:t>: </a:t>
            </a:r>
          </a:p>
          <a:p>
            <a:pPr lvl="1"/>
            <a:r>
              <a:rPr lang="en-US" sz="1200" dirty="0" smtClean="0"/>
              <a:t>Existing region-based statistical data summaries rely upon regular partitioning  that results in partitions with high data value variation and uncertainty leading  to increased sampling error is analysis</a:t>
            </a:r>
          </a:p>
          <a:p>
            <a:pPr lvl="1"/>
            <a:r>
              <a:rPr lang="en-US" sz="1200" dirty="0" smtClean="0"/>
              <a:t>Visualizations produced from these statistical data summarizations introduce artifacts and distortions  making visual analysis less effective</a:t>
            </a:r>
          </a:p>
          <a:p>
            <a:r>
              <a:rPr lang="en-US" sz="1600" b="1" dirty="0" smtClean="0"/>
              <a:t>Solution</a:t>
            </a:r>
            <a:r>
              <a:rPr lang="en-US" sz="1600" dirty="0" smtClean="0"/>
              <a:t>: </a:t>
            </a:r>
          </a:p>
          <a:p>
            <a:pPr lvl="1"/>
            <a:r>
              <a:rPr lang="en-US" sz="1200" dirty="0" smtClean="0"/>
              <a:t>We propose a homogeneous region guided data partitioning which employs a fast clustering algorithm SLIC for in situ partition generation</a:t>
            </a:r>
          </a:p>
          <a:p>
            <a:pPr lvl="1"/>
            <a:r>
              <a:rPr lang="en-US" sz="1200" dirty="0" smtClean="0"/>
              <a:t>SLIC based homogeneous partitions are summarized using a hybrid distribution scheme of either a single Gaussian or mixture of Gaussians per partition</a:t>
            </a:r>
          </a:p>
          <a:p>
            <a:pPr lvl="1"/>
            <a:r>
              <a:rPr lang="en-US" sz="1200" dirty="0" smtClean="0"/>
              <a:t>Extensive quantitative and qualitative comparisons of our method with regular partitioning and k-d tree based partitioning reveal that our method is superior in quality vs storage  trade-off and can be performed in situ in a scalable way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1"/>
            <a:ext cx="8229600" cy="9524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Homogeneity Guided Probabilistic Data Summaries for </a:t>
            </a:r>
            <a:br>
              <a:rPr lang="en-US" sz="2400" b="1" dirty="0" smtClean="0"/>
            </a:br>
            <a:r>
              <a:rPr lang="en-US" sz="2400" b="1" dirty="0" smtClean="0"/>
              <a:t>Analysis and Visualization of Large-Scale Data Sets</a:t>
            </a:r>
            <a:br>
              <a:rPr lang="en-US" sz="2400" b="1" dirty="0" smtClean="0"/>
            </a:br>
            <a:r>
              <a:rPr lang="en-US" sz="2000" dirty="0" smtClean="0"/>
              <a:t>Ohio State University (Shen)</a:t>
            </a:r>
            <a:endParaRPr lang="en-US" sz="2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57154"/>
            <a:ext cx="764035" cy="761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3325248"/>
            <a:ext cx="1090798" cy="1086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325247"/>
            <a:ext cx="1090799" cy="1086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95" y="3325247"/>
            <a:ext cx="1090798" cy="10869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6088" y="44122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Reconstruction using regular partition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5288" y="44122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Reconstruction using k-d tree partition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2737976" y="44122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Reconstruction using SLIC based partition</a:t>
            </a:r>
            <a:endParaRPr lang="en-US" sz="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90634"/>
            <a:ext cx="1218040" cy="11861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89505"/>
            <a:ext cx="1219200" cy="11872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332602"/>
            <a:ext cx="1188435" cy="115728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76800" y="44005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Feature search using  regular partition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137047" y="44122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Feature search using  k-d tree partition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44005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Feature search using  SLIC based  partition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4713853"/>
            <a:ext cx="2638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Results of sampling based reconstruction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486400" y="4693682"/>
            <a:ext cx="277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Results of distribution based feature search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305800" cy="3394472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Problem</a:t>
            </a:r>
            <a:r>
              <a:rPr lang="en-US" sz="1600" dirty="0" smtClean="0"/>
              <a:t>: </a:t>
            </a:r>
          </a:p>
          <a:p>
            <a:pPr marL="685800" lvl="1"/>
            <a:r>
              <a:rPr lang="en-US" sz="1400" dirty="0" smtClean="0"/>
              <a:t>Effective analysis and early detection of rotating stall in jet engines is imperative for engine’s safe operation </a:t>
            </a:r>
          </a:p>
          <a:p>
            <a:pPr marL="685800" lvl="1"/>
            <a:r>
              <a:rPr lang="en-US" sz="1400" dirty="0" smtClean="0"/>
              <a:t>How to provide efficient and scalable stall  analysis and visualization capability to scientists ?</a:t>
            </a:r>
          </a:p>
          <a:p>
            <a:r>
              <a:rPr lang="en-US" sz="1600" b="1" dirty="0" smtClean="0"/>
              <a:t>Solution</a:t>
            </a:r>
            <a:r>
              <a:rPr lang="en-US" sz="1600" dirty="0" smtClean="0"/>
              <a:t>: </a:t>
            </a:r>
          </a:p>
          <a:p>
            <a:pPr marL="571500" lvl="1" indent="-171450"/>
            <a:r>
              <a:rPr lang="en-US" sz="1400" dirty="0" smtClean="0"/>
              <a:t>Summarize large simulation data using mixture of Gaussians and preserve statistical data properties</a:t>
            </a:r>
          </a:p>
          <a:p>
            <a:pPr marL="571500" lvl="1" indent="-171450"/>
            <a:r>
              <a:rPr lang="en-US" sz="1400" dirty="0" smtClean="0"/>
              <a:t>Perform post-hoc spatial and temporal anomaly based stall analysis on reduced distribution data to gain insights and achieve scalable exploration</a:t>
            </a:r>
          </a:p>
          <a:p>
            <a:pPr marL="571500" lvl="1" indent="-171450"/>
            <a:r>
              <a:rPr lang="en-US" sz="1400" dirty="0" smtClean="0"/>
              <a:t>Visualize detected anomalous regions and verify their correspondence to rotating stall inception. Use uncertain isosurface rendering for investigating data properties in detected regions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In Situ Distribution Guided Analysis and Visualization of Transonic Jet Engine Simulations</a:t>
            </a:r>
            <a:br>
              <a:rPr lang="en-US" sz="2400" b="1" dirty="0" smtClean="0"/>
            </a:br>
            <a:r>
              <a:rPr lang="en-US" sz="2000" dirty="0" smtClean="0"/>
              <a:t>Ohio State University (Shen)</a:t>
            </a:r>
            <a:endParaRPr lang="en-US" sz="2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57154"/>
            <a:ext cx="764035" cy="761488"/>
          </a:xfrm>
          <a:prstGeom prst="rect">
            <a:avLst/>
          </a:prstGeom>
        </p:spPr>
      </p:pic>
      <p:pic>
        <p:nvPicPr>
          <p:cNvPr id="1026" name="Picture 2" descr="C:\Users\soumya\Desktop\Cap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4" y="3486150"/>
            <a:ext cx="1939636" cy="122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oumya\Desktop\Capture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86150"/>
            <a:ext cx="1981200" cy="122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4871094"/>
            <a:ext cx="42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A. Spatial and temporal anomaly chart of Pressure and Entropy variable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678680" y="4706584"/>
            <a:ext cx="2026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B. Detected anomalous regions. </a:t>
            </a:r>
          </a:p>
          <a:p>
            <a:r>
              <a:rPr lang="en-US" sz="1100" dirty="0" smtClean="0"/>
              <a:t>Pressure (blue), Entropy (red)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692526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C. Uncertain isosurface of Pressure for verification</a:t>
            </a:r>
            <a:endParaRPr lang="en-US" sz="1100" dirty="0"/>
          </a:p>
        </p:txBody>
      </p:sp>
      <p:pic>
        <p:nvPicPr>
          <p:cNvPr id="4" name="Picture 2" descr="C:\Users\soumya\Desktop\Capture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7F9FD"/>
              </a:clrFrom>
              <a:clrTo>
                <a:srgbClr val="F7F9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4" y="3486150"/>
            <a:ext cx="4343400" cy="14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0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315</Words>
  <Application>Microsoft Office PowerPoint</Application>
  <PresentationFormat>On-screen Show 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Homogeneity Guided Probabilistic Data Summaries for  Analysis and Visualization of Large-Scale Data Sets Ohio State University (Shen)</vt:lpstr>
      <vt:lpstr>In Situ Distribution Guided Analysis and Visualization of Transonic Jet Engine Simulations Ohio State University (Shen)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Junpeng</dc:creator>
  <cp:lastModifiedBy>dutta, soumya</cp:lastModifiedBy>
  <cp:revision>212</cp:revision>
  <dcterms:created xsi:type="dcterms:W3CDTF">2016-07-02T01:02:59Z</dcterms:created>
  <dcterms:modified xsi:type="dcterms:W3CDTF">2017-03-07T17:18:31Z</dcterms:modified>
</cp:coreProperties>
</file>