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94" y="-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465"/>
            <a:ext cx="8229600" cy="495035"/>
          </a:xfrm>
        </p:spPr>
        <p:txBody>
          <a:bodyPr>
            <a:noAutofit/>
          </a:bodyPr>
          <a:lstStyle/>
          <a:p>
            <a:r>
              <a:rPr lang="en-IN" sz="2400" dirty="0">
                <a:cs typeface="Times New Roman" pitchFamily="18" charset="0"/>
              </a:rPr>
              <a:t>Visualizing the Variations of Ensemble </a:t>
            </a:r>
            <a:r>
              <a:rPr lang="en-IN" sz="2400" dirty="0" err="1" smtClean="0">
                <a:cs typeface="Times New Roman" pitchFamily="18" charset="0"/>
              </a:rPr>
              <a:t>Isosurfaces</a:t>
            </a:r>
            <a:r>
              <a:rPr lang="en-IN" sz="2400" dirty="0" smtClean="0">
                <a:cs typeface="Times New Roman" pitchFamily="18" charset="0"/>
              </a:rPr>
              <a:t> (</a:t>
            </a:r>
            <a:r>
              <a:rPr lang="en-IN" sz="2400" dirty="0" err="1" smtClean="0">
                <a:cs typeface="Times New Roman" pitchFamily="18" charset="0"/>
              </a:rPr>
              <a:t>Pvis</a:t>
            </a:r>
            <a:r>
              <a:rPr lang="en-IN" sz="2400" dirty="0" smtClean="0">
                <a:cs typeface="Times New Roman" pitchFamily="18" charset="0"/>
              </a:rPr>
              <a:t> 2016)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23625"/>
            <a:ext cx="8915400" cy="46482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Goal: To visualize the variation of ensemble surfaces for a range of </a:t>
            </a:r>
            <a:r>
              <a:rPr lang="en-IN" sz="2000" dirty="0" err="1" smtClean="0"/>
              <a:t>isovalues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Implementation: </a:t>
            </a:r>
          </a:p>
          <a:p>
            <a:pPr lvl="1"/>
            <a:r>
              <a:rPr lang="en-IN" sz="1600" dirty="0" smtClean="0"/>
              <a:t>Visualize the </a:t>
            </a:r>
            <a:r>
              <a:rPr lang="en-IN" sz="1600" dirty="0" err="1" smtClean="0"/>
              <a:t>isosurface</a:t>
            </a:r>
            <a:r>
              <a:rPr lang="en-IN" sz="1600" dirty="0" smtClean="0"/>
              <a:t> order statistics using interactive PCP</a:t>
            </a:r>
          </a:p>
          <a:p>
            <a:pPr lvl="1"/>
            <a:r>
              <a:rPr lang="en-IN" sz="1600" dirty="0" err="1" smtClean="0"/>
              <a:t>Color</a:t>
            </a:r>
            <a:r>
              <a:rPr lang="en-IN" sz="1600" dirty="0" smtClean="0"/>
              <a:t> mapped surface visualization showing the distance of a member from the median surface.</a:t>
            </a:r>
          </a:p>
          <a:p>
            <a:pPr lvl="1"/>
            <a:r>
              <a:rPr lang="en-IN" sz="1600" dirty="0" smtClean="0"/>
              <a:t>Volume rendered image of the distance of each point to the median surface. </a:t>
            </a:r>
            <a:endParaRPr lang="en-IN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1078587" y="2324100"/>
            <a:ext cx="1449938" cy="3121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5" descr="H:\Dropbox\PacificVisNotes2016\images\ensVol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93" y="2409901"/>
            <a:ext cx="991146" cy="6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:\Dropbox\PacificVisNotes2016\images\ensVo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67" y="3296385"/>
            <a:ext cx="991146" cy="69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:\Dropbox\PacificVisNotes2016\images\ensVol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68" y="4652777"/>
            <a:ext cx="991146" cy="63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7399" y="3982185"/>
                <a:ext cx="2023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99" y="3982185"/>
                <a:ext cx="20237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341667" y="2338913"/>
            <a:ext cx="1449938" cy="3121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50243" y="3930810"/>
                <a:ext cx="466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243" y="3930810"/>
                <a:ext cx="46600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2732067" y="3677385"/>
            <a:ext cx="362484" cy="1246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2" descr="H:\Dropbox\PacificVisNotes2016\presentation\iso1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47" y="2494623"/>
            <a:ext cx="1094596" cy="6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H:\Dropbox\PacificVisNotes2016\presentation\iso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47" y="3313347"/>
            <a:ext cx="1094596" cy="66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:\Dropbox\PacificVisNotes2016\presentation\iso1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810" y="4559889"/>
            <a:ext cx="1119233" cy="67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6097482" y="2365298"/>
            <a:ext cx="2123123" cy="10256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6097482" y="3390900"/>
            <a:ext cx="2123123" cy="10256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6106477" y="4422698"/>
            <a:ext cx="2123123" cy="10256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 rot="19786428">
            <a:off x="5311875" y="2749794"/>
            <a:ext cx="444566" cy="62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 flipV="1">
            <a:off x="5283545" y="3739684"/>
            <a:ext cx="422460" cy="976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909846" flipV="1">
            <a:off x="5321812" y="4747639"/>
            <a:ext cx="422921" cy="996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" descr="H:\Dropbox\PacificVisNotes2016\images\newPCP\MBpcp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72" y="2527161"/>
            <a:ext cx="2055531" cy="78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H:\Dropbox\PacificVisNotes2016\images\edit\oct2\MBDFoct2media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29" y="3420017"/>
            <a:ext cx="1192427" cy="92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:\Dropbox\PacificVisNotes2016\images\edit\oct2\MBclusterVolCop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72" y="4469257"/>
            <a:ext cx="1376942" cy="9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66</Words>
  <Application>Microsoft Office PowerPoint</Application>
  <PresentationFormat>On-screen Show (16:10)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Visualizing the Variations of Ensemble Isosurfaces (Pvis 2016)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Variations of Ensemble Isosurfaces</dc:title>
  <dc:creator>subhashis</dc:creator>
  <cp:lastModifiedBy>subhashis</cp:lastModifiedBy>
  <cp:revision>4</cp:revision>
  <dcterms:created xsi:type="dcterms:W3CDTF">2006-08-16T00:00:00Z</dcterms:created>
  <dcterms:modified xsi:type="dcterms:W3CDTF">2017-03-06T20:10:02Z</dcterms:modified>
</cp:coreProperties>
</file>