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6" r:id="rId3"/>
    <p:sldMasterId id="2147483661" r:id="rId4"/>
    <p:sldMasterId id="2147483663" r:id="rId5"/>
    <p:sldMasterId id="2147483666" r:id="rId6"/>
    <p:sldMasterId id="2147483668" r:id="rId7"/>
    <p:sldMasterId id="2147483670" r:id="rId8"/>
    <p:sldMasterId id="2147483675" r:id="rId9"/>
    <p:sldMasterId id="2147483678" r:id="rId10"/>
    <p:sldMasterId id="2147483680" r:id="rId11"/>
    <p:sldMasterId id="2147483688" r:id="rId12"/>
    <p:sldMasterId id="2147483693" r:id="rId13"/>
    <p:sldMasterId id="2147483695" r:id="rId14"/>
    <p:sldMasterId id="2147483698" r:id="rId15"/>
    <p:sldMasterId id="2147483700" r:id="rId16"/>
    <p:sldMasterId id="2147483702" r:id="rId17"/>
    <p:sldMasterId id="2147483707" r:id="rId18"/>
    <p:sldMasterId id="2147483710" r:id="rId19"/>
    <p:sldMasterId id="2147483712" r:id="rId20"/>
    <p:sldMasterId id="2147483713" r:id="rId21"/>
    <p:sldMasterId id="2147483714" r:id="rId22"/>
  </p:sldMasterIdLst>
  <p:notesMasterIdLst>
    <p:notesMasterId r:id="rId24"/>
  </p:notesMasterIdLst>
  <p:handoutMasterIdLst>
    <p:handoutMasterId r:id="rId28"/>
  </p:handoutMasterIdLst>
  <p:sldIdLst>
    <p:sldId id="279" r:id="rId23"/>
    <p:sldId id="278" r:id="rId25"/>
    <p:sldId id="280" r:id="rId26"/>
    <p:sldId id="281" r:id="rId27"/>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rtlin" initials="h"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6636"/>
    <a:srgbClr val="106600"/>
    <a:srgbClr val="008000"/>
    <a:srgbClr val="F0F8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4" autoAdjust="0"/>
    <p:restoredTop sz="80544" autoAdjust="0"/>
  </p:normalViewPr>
  <p:slideViewPr>
    <p:cSldViewPr>
      <p:cViewPr varScale="1">
        <p:scale>
          <a:sx n="102" d="100"/>
          <a:sy n="102" d="100"/>
        </p:scale>
        <p:origin x="2456" y="1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2" Type="http://schemas.openxmlformats.org/officeDocument/2006/relationships/commentAuthors" Target="commentAuthors.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Master" Target="slideMasters/slideMaster2.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slide" Target="slides/slide4.xml"/><Relationship Id="rId26" Type="http://schemas.openxmlformats.org/officeDocument/2006/relationships/slide" Target="slides/slide3.xml"/><Relationship Id="rId25" Type="http://schemas.openxmlformats.org/officeDocument/2006/relationships/slide" Target="slides/slide2.xml"/><Relationship Id="rId24" Type="http://schemas.openxmlformats.org/officeDocument/2006/relationships/notesMaster" Target="notesMasters/notesMaster1.xml"/><Relationship Id="rId23" Type="http://schemas.openxmlformats.org/officeDocument/2006/relationships/slide" Target="slides/slide1.xml"/><Relationship Id="rId22" Type="http://schemas.openxmlformats.org/officeDocument/2006/relationships/slideMaster" Target="slideMasters/slideMaster21.xml"/><Relationship Id="rId21" Type="http://schemas.openxmlformats.org/officeDocument/2006/relationships/slideMaster" Target="slideMasters/slideMaster20.xml"/><Relationship Id="rId20" Type="http://schemas.openxmlformats.org/officeDocument/2006/relationships/slideMaster" Target="slideMasters/slideMaster19.xml"/><Relationship Id="rId2" Type="http://schemas.openxmlformats.org/officeDocument/2006/relationships/theme" Target="theme/theme1.xml"/><Relationship Id="rId19" Type="http://schemas.openxmlformats.org/officeDocument/2006/relationships/slideMaster" Target="slideMasters/slideMaster18.xml"/><Relationship Id="rId18" Type="http://schemas.openxmlformats.org/officeDocument/2006/relationships/slideMaster" Target="slideMasters/slideMaster17.xml"/><Relationship Id="rId17" Type="http://schemas.openxmlformats.org/officeDocument/2006/relationships/slideMaster" Target="slideMasters/slideMaster16.xml"/><Relationship Id="rId16" Type="http://schemas.openxmlformats.org/officeDocument/2006/relationships/slideMaster" Target="slideMasters/slideMaster15.xml"/><Relationship Id="rId15" Type="http://schemas.openxmlformats.org/officeDocument/2006/relationships/slideMaster" Target="slideMasters/slideMaster14.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C5E23E8C-FA44-4993-A678-63B7AC20CC23}" type="datetimeFigureOut">
              <a:rPr lang="en-US" smtClean="0"/>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9D2747C0-E24C-47AA-B529-C34075BA0400}"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2F98BB69-19D5-425C-B33D-FC77D5A6EC32}" type="datetimeFigureOut">
              <a:rPr lang="en-US" smtClean="0"/>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16210A8A-16C0-4562-AD3A-B1BC2569C64A}"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 this work, we present a super resolution method that allows scientists to explore the immense parameter space for ensemble cosmology simulations. Ensemble simulations have become a popular approach for scientists to model the uncertainty of the simulation model and identify proper initial conditions. Analyzing the output of ensemble simulations, however, can be very challenging since it requires a huge amount of storage space for all the data with different simulation conditions. In our method, we choose a small amount of parameter configurations based on the Latin hypercube method and store the results from those configurations at full resolution into a code book. Then for the data generated from the remaining parameter configurations we reduce the data only into statistics signatures. In the post-hoc analysis stage, when the scientists decide to analyze the results from the reduced data, we can reconstruct them into full resolutions using the statistics signatures of the block neighborhood and the code book. Using the Nyx simulation as an example, we show that the quality of the reconstructed data is comparable to the ground truth and the size of the code book constitutes less than 1% of the original data. </a:t>
            </a:r>
            <a:endParaRPr lang="en-US" dirty="0"/>
          </a:p>
        </p:txBody>
      </p:sp>
      <p:sp>
        <p:nvSpPr>
          <p:cNvPr id="4" name="Slide Number Placeholder 3"/>
          <p:cNvSpPr>
            <a:spLocks noGrp="1"/>
          </p:cNvSpPr>
          <p:nvPr>
            <p:ph type="sldNum" sz="quarter" idx="10"/>
          </p:nvPr>
        </p:nvSpPr>
        <p:spPr/>
        <p:txBody>
          <a:bodyPr/>
          <a:lstStyle/>
          <a:p>
            <a:fld id="{16210A8A-16C0-4562-AD3A-B1BC2569C64A}"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 this work, we show that spatial Gaussian Mixture Models (GMMs) can be effectively used as a reduced data representation for dark matter particles produced by N-body cosmology simulations. The data  in question in our study is unstructured particle positions without any embedded mesh. To separate the particles into different Gaussians, we perform a three dimensional K-D partitioning based on the available storage and quality threshold. Within each KD block, we fit a three dimensional spatial Gaussian Mixtures that can effectively cluster the particles into important cosmology features such as halos and filaments. We use domain specific quality metrics such as power spectrum and halo mass function to evaluate our model. It is shown that at a level of 200 times storage reduction, we are still able to reconstruct the data and achieve a quality level way exceeding the domain scientists’ requirement.  </a:t>
            </a:r>
            <a:endParaRPr lang="en-US" dirty="0"/>
          </a:p>
        </p:txBody>
      </p:sp>
      <p:sp>
        <p:nvSpPr>
          <p:cNvPr id="4" name="Slide Number Placeholder 3"/>
          <p:cNvSpPr>
            <a:spLocks noGrp="1"/>
          </p:cNvSpPr>
          <p:nvPr>
            <p:ph type="sldNum" sz="quarter" idx="10"/>
          </p:nvPr>
        </p:nvSpPr>
        <p:spPr/>
        <p:txBody>
          <a:bodyPr/>
          <a:lstStyle/>
          <a:p>
            <a:fld id="{16210A8A-16C0-4562-AD3A-B1BC2569C64A}"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US" dirty="0"/>
              <a:t>In this work, we develop a deep neural network (DNN) based regressor that allows scientists to explore simulation results from unseen parameters. For ensemble simulations, the computation time and storage space required to run with all possible input parameter combination is prohibitively expensive. However, in order to understand the correctness of the simulation model and measure the uncertainty of the ensemble output, visualizing simulation results from arbitrary parameter configurations is often necessary. To solve the dilemma of not being able to devote enough computation time and storage space but in the mean time allow  visualization and analysis of he simulation model, in this work we develop a DNN based model that can learn from a collection of training visualization images for the purpose of reconstructing visualization images generated from unseen arbitrary simulation parameters. Our DNN based regressor is trained based on the perceptual and GAN losses from images labeled by the simulation parameters. Our results show that it is possible to achieve very high accuracy with a modest amount of training time and data. Our system allows the scientists to freely explore the parameter space of their ensemble simulations with much reduced space and computation time consumption. </a:t>
            </a:r>
            <a:endParaRPr lang="en-US" dirty="0"/>
          </a:p>
        </p:txBody>
      </p:sp>
      <p:sp>
        <p:nvSpPr>
          <p:cNvPr id="4" name="Slide Number Placeholder 3"/>
          <p:cNvSpPr>
            <a:spLocks noGrp="1"/>
          </p:cNvSpPr>
          <p:nvPr>
            <p:ph type="sldNum" sz="quarter" idx="10"/>
          </p:nvPr>
        </p:nvSpPr>
        <p:spPr/>
        <p:txBody>
          <a:bodyPr/>
          <a:lstStyle/>
          <a:p>
            <a:fld id="{16210A8A-16C0-4562-AD3A-B1BC2569C64A}"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US" dirty="0"/>
              <a:t>Although deep neural network (DNN) models have been applied to a wide range of  applications and achieved breakthrough performance in multiple fronts, constructing and tuning a successful DNN model is still a major challenge. One difficulty for deploying a successful DNN is that many existing models are considered black box, that is, the reason for the DNN model to behave the way it is is unknown, and the knowledge learned by the DNN model and its extensibility and generalizability is questionable. We foresee that in order for DNN models to be accepted to a broad range of scientific community and produce trustable outcomes, one should be able to easily interpret the output of the models and diagnose the underlying problems when the models misbehave.  Toward this need, This project takes a visual analytics approach to interpret and diagnose deep learning models. Currently focused on three major directions of DNN applications – Generative Adversarial Networks (GAN), Reinforce Learning based Deep Q Networks (DQN), and Knowledge distillation for image classification. We employ both model-agnostic and model-specific approaches to tackle our problems and show that visual analytics approaches play a crucial role in explaining modern DNN models. </a:t>
            </a:r>
            <a:endParaRPr lang="en-US" dirty="0"/>
          </a:p>
        </p:txBody>
      </p:sp>
      <p:sp>
        <p:nvSpPr>
          <p:cNvPr id="4" name="Slide Number Placeholder 3"/>
          <p:cNvSpPr>
            <a:spLocks noGrp="1"/>
          </p:cNvSpPr>
          <p:nvPr>
            <p:ph type="sldNum" sz="quarter" idx="10"/>
          </p:nvPr>
        </p:nvSpPr>
        <p:spPr/>
        <p:txBody>
          <a:bodyPr/>
          <a:lstStyle/>
          <a:p>
            <a:fld id="{16210A8A-16C0-4562-AD3A-B1BC2569C64A}"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0.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Master" Target="../slideMasters/slideMaster2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51.xml.rels><?xml version="1.0" encoding="UTF-8" standalone="yes"?>
<Relationships xmlns="http://schemas.openxmlformats.org/package/2006/relationships"><Relationship Id="rId8" Type="http://schemas.openxmlformats.org/officeDocument/2006/relationships/image" Target="../media/image15.png"/><Relationship Id="rId7" Type="http://schemas.openxmlformats.org/officeDocument/2006/relationships/image" Target="../media/image14.png"/><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304800" y="6248400"/>
            <a:ext cx="26670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169" tIns="45587" rIns="91169" bIns="45587" anchor="ctr"/>
          <a:lstStyle/>
          <a:p>
            <a:pPr algn="ctr" fontAlgn="auto">
              <a:spcBef>
                <a:spcPts val="0"/>
              </a:spcBef>
              <a:spcAft>
                <a:spcPts val="0"/>
              </a:spcAft>
              <a:defRPr/>
            </a:pPr>
            <a:endParaRPr lang="en-US" dirty="0"/>
          </a:p>
        </p:txBody>
      </p:sp>
      <p:pic>
        <p:nvPicPr>
          <p:cNvPr id="5" name="Picture 8" descr="horizontal-logo-green-text.jpg"/>
          <p:cNvPicPr>
            <a:picLocks noChangeAspect="1"/>
          </p:cNvPicPr>
          <p:nvPr/>
        </p:nvPicPr>
        <p:blipFill>
          <a:blip r:embed="rId3" cstate="print"/>
          <a:srcRect/>
          <a:stretch>
            <a:fillRect/>
          </a:stretch>
        </p:blipFill>
        <p:spPr bwMode="auto">
          <a:xfrm>
            <a:off x="1905000" y="304820"/>
            <a:ext cx="5334000" cy="892175"/>
          </a:xfrm>
          <a:prstGeom prst="rect">
            <a:avLst/>
          </a:prstGeom>
          <a:noFill/>
          <a:ln w="9525">
            <a:noFill/>
            <a:miter lim="800000"/>
            <a:headEnd/>
            <a:tailEnd/>
          </a:ln>
        </p:spPr>
      </p:pic>
      <p:sp>
        <p:nvSpPr>
          <p:cNvPr id="9" name="Subtitle 2"/>
          <p:cNvSpPr>
            <a:spLocks noGrp="1"/>
          </p:cNvSpPr>
          <p:nvPr>
            <p:ph type="subTitle" idx="1"/>
          </p:nvPr>
        </p:nvSpPr>
        <p:spPr>
          <a:xfrm>
            <a:off x="1371600" y="3200400"/>
            <a:ext cx="6400800" cy="1752600"/>
          </a:xfrm>
        </p:spPr>
        <p:txBody>
          <a:bodyPr/>
          <a:lstStyle>
            <a:lvl1pPr marL="0" indent="0" algn="ctr">
              <a:buNone/>
              <a:defRPr b="0">
                <a:solidFill>
                  <a:schemeClr val="tx1">
                    <a:lumMod val="75000"/>
                    <a:lumOff val="25000"/>
                  </a:schemeClr>
                </a:solidFill>
                <a:latin typeface="Arial" panose="020B0604020202020204" pitchFamily="34" charset="0"/>
                <a:cs typeface="Arial" panose="020B0604020202020204" pitchFamily="34" charset="0"/>
              </a:defRPr>
            </a:lvl1pPr>
            <a:lvl2pPr marL="455930" indent="0" algn="ctr">
              <a:buNone/>
              <a:defRPr>
                <a:solidFill>
                  <a:schemeClr val="tx1">
                    <a:tint val="75000"/>
                  </a:schemeClr>
                </a:solidFill>
              </a:defRPr>
            </a:lvl2pPr>
            <a:lvl3pPr marL="911860" indent="0" algn="ctr">
              <a:buNone/>
              <a:defRPr>
                <a:solidFill>
                  <a:schemeClr val="tx1">
                    <a:tint val="75000"/>
                  </a:schemeClr>
                </a:solidFill>
              </a:defRPr>
            </a:lvl3pPr>
            <a:lvl4pPr marL="1367790" indent="0" algn="ctr">
              <a:buNone/>
              <a:defRPr>
                <a:solidFill>
                  <a:schemeClr val="tx1">
                    <a:tint val="75000"/>
                  </a:schemeClr>
                </a:solidFill>
              </a:defRPr>
            </a:lvl4pPr>
            <a:lvl5pPr marL="1823720" indent="0" algn="ctr">
              <a:buNone/>
              <a:defRPr>
                <a:solidFill>
                  <a:schemeClr val="tx1">
                    <a:tint val="75000"/>
                  </a:schemeClr>
                </a:solidFill>
              </a:defRPr>
            </a:lvl5pPr>
            <a:lvl6pPr marL="2279015" indent="0" algn="ctr">
              <a:buNone/>
              <a:defRPr>
                <a:solidFill>
                  <a:schemeClr val="tx1">
                    <a:tint val="75000"/>
                  </a:schemeClr>
                </a:solidFill>
              </a:defRPr>
            </a:lvl6pPr>
            <a:lvl7pPr marL="2734945" indent="0" algn="ctr">
              <a:buNone/>
              <a:defRPr>
                <a:solidFill>
                  <a:schemeClr val="tx1">
                    <a:tint val="75000"/>
                  </a:schemeClr>
                </a:solidFill>
              </a:defRPr>
            </a:lvl7pPr>
            <a:lvl8pPr marL="3190875" indent="0" algn="ctr">
              <a:buNone/>
              <a:defRPr>
                <a:solidFill>
                  <a:schemeClr val="tx1">
                    <a:tint val="75000"/>
                  </a:schemeClr>
                </a:solidFill>
              </a:defRPr>
            </a:lvl8pPr>
            <a:lvl9pPr marL="3646805" indent="0" algn="ctr">
              <a:buNone/>
              <a:defRPr>
                <a:solidFill>
                  <a:schemeClr val="tx1">
                    <a:tint val="75000"/>
                  </a:schemeClr>
                </a:solidFill>
              </a:defRPr>
            </a:lvl9pPr>
          </a:lstStyle>
          <a:p>
            <a:r>
              <a:rPr lang="en-US"/>
              <a:t>Click to edit Master subtitle style</a:t>
            </a:r>
            <a:endParaRPr lang="en-US" dirty="0"/>
          </a:p>
        </p:txBody>
      </p:sp>
      <p:sp>
        <p:nvSpPr>
          <p:cNvPr id="10" name="Title 6"/>
          <p:cNvSpPr>
            <a:spLocks noGrp="1"/>
          </p:cNvSpPr>
          <p:nvPr>
            <p:ph type="title"/>
          </p:nvPr>
        </p:nvSpPr>
        <p:spPr>
          <a:xfrm>
            <a:off x="457200" y="1981200"/>
            <a:ext cx="8229600" cy="1143000"/>
          </a:xfrm>
          <a:prstGeom prst="rect">
            <a:avLst/>
          </a:prstGeom>
        </p:spPr>
        <p:txBody>
          <a:bodyPr>
            <a:normAutofit/>
          </a:bodyPr>
          <a:lstStyle>
            <a:lvl1pPr algn="ctr">
              <a:defRPr sz="3200" b="1">
                <a:solidFill>
                  <a:srgbClr val="146737"/>
                </a:solidFill>
              </a:defRPr>
            </a:lvl1pPr>
          </a:lstStyle>
          <a:p>
            <a:r>
              <a:rPr lang="en-US"/>
              <a:t>Click to edit Master title style</a:t>
            </a:r>
            <a:endParaRPr lang="en-US" dirty="0"/>
          </a:p>
        </p:txBody>
      </p:sp>
      <p:sp>
        <p:nvSpPr>
          <p:cNvPr id="7" name="Slide Number Placeholder 5"/>
          <p:cNvSpPr>
            <a:spLocks noGrp="1"/>
          </p:cNvSpPr>
          <p:nvPr>
            <p:ph type="sldNum" sz="quarter" idx="11"/>
          </p:nvPr>
        </p:nvSpPr>
        <p:spPr/>
        <p:txBody>
          <a:bodyPr/>
          <a:lstStyle>
            <a:lvl1pPr>
              <a:defRPr/>
            </a:lvl1pPr>
          </a:lstStyle>
          <a:p>
            <a:pPr>
              <a:defRPr/>
            </a:pPr>
            <a:fld id="{5CD1E85B-7BF8-4BD7-AC1E-4E995D3832E0}"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6" name="Title Placeholder 1"/>
          <p:cNvSpPr>
            <a:spLocks noGrp="1"/>
          </p:cNvSpPr>
          <p:nvPr>
            <p:ph type="title"/>
          </p:nvPr>
        </p:nvSpPr>
        <p:spPr bwMode="auto">
          <a:xfrm>
            <a:off x="381000" y="-228600"/>
            <a:ext cx="8305800" cy="1143000"/>
          </a:xfrm>
          <a:prstGeom prst="rect">
            <a:avLst/>
          </a:prstGeom>
          <a:noFill/>
          <a:ln w="9525">
            <a:noFill/>
            <a:miter lim="800000"/>
          </a:ln>
        </p:spPr>
        <p:txBody>
          <a:bodyPr/>
          <a:lstStyle/>
          <a:p>
            <a:pPr lvl="0"/>
            <a:r>
              <a:rPr lang="en-US"/>
              <a:t>Click to edit Master title style</a:t>
            </a:r>
            <a:endParaRPr lang="en-US" dirty="0"/>
          </a:p>
        </p:txBody>
      </p:sp>
      <p:sp>
        <p:nvSpPr>
          <p:cNvPr id="4" name="Footer Placeholder 10"/>
          <p:cNvSpPr>
            <a:spLocks noGrp="1"/>
          </p:cNvSpPr>
          <p:nvPr>
            <p:ph type="ftr" sz="quarter" idx="10"/>
          </p:nvPr>
        </p:nvSpPr>
        <p:spPr>
          <a:xfrm>
            <a:off x="3200400" y="6356350"/>
            <a:ext cx="5257800" cy="365125"/>
          </a:xfrm>
          <a:prstGeom prst="rect">
            <a:avLst/>
          </a:prstGeom>
        </p:spPr>
        <p:txBody>
          <a:bodyPr lIns="91365" tIns="45683" rIns="91365" bIns="45683"/>
          <a:lstStyle>
            <a:lvl1pPr algn="r">
              <a:defRPr b="0">
                <a:solidFill>
                  <a:srgbClr val="146737"/>
                </a:solidFill>
              </a:defRPr>
            </a:lvl1pPr>
          </a:lstStyle>
          <a:p>
            <a:pPr>
              <a:defRPr/>
            </a:pPr>
            <a:endParaRPr lang="en-US"/>
          </a:p>
        </p:txBody>
      </p:sp>
      <p:sp>
        <p:nvSpPr>
          <p:cNvPr id="5" name="Slide Number Placeholder 11"/>
          <p:cNvSpPr>
            <a:spLocks noGrp="1"/>
          </p:cNvSpPr>
          <p:nvPr>
            <p:ph type="sldNum" sz="quarter" idx="11"/>
          </p:nvPr>
        </p:nvSpPr>
        <p:spPr>
          <a:xfrm>
            <a:off x="8382000" y="6351588"/>
            <a:ext cx="457200" cy="365125"/>
          </a:xfrm>
        </p:spPr>
        <p:txBody>
          <a:bodyPr/>
          <a:lstStyle>
            <a:lvl1pPr algn="ctr">
              <a:defRPr/>
            </a:lvl1pPr>
          </a:lstStyle>
          <a:p>
            <a:pPr>
              <a:defRPr/>
            </a:pPr>
            <a:fld id="{371BFFFE-0D05-4D66-940B-5D906D67495C}" type="slidenum">
              <a:rPr lang="en-US"/>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pPr>
              <a:defRPr/>
            </a:pPr>
            <a:fld id="{894C652A-1437-4DEE-BE20-1D8E4CBD3D73}"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p:txBody>
          <a:bodyPr/>
          <a:lstStyle>
            <a:lvl1pPr eaLnBrk="0" hangingPunct="0">
              <a:defRPr/>
            </a:lvl1pPr>
          </a:lstStyle>
          <a:p>
            <a:pPr>
              <a:defRPr/>
            </a:pPr>
            <a:fld id="{538BCC3B-A37C-4951-BD7F-ADEEE304072C}" type="slidenum">
              <a:rPr lang="en-US"/>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6" name="Title Placeholder 1"/>
          <p:cNvSpPr>
            <a:spLocks noGrp="1"/>
          </p:cNvSpPr>
          <p:nvPr>
            <p:ph type="title"/>
          </p:nvPr>
        </p:nvSpPr>
        <p:spPr bwMode="auto">
          <a:xfrm>
            <a:off x="381000" y="-228600"/>
            <a:ext cx="8305800" cy="1143000"/>
          </a:xfrm>
          <a:prstGeom prst="rect">
            <a:avLst/>
          </a:prstGeom>
          <a:noFill/>
          <a:ln w="9525">
            <a:noFill/>
            <a:miter lim="800000"/>
          </a:ln>
        </p:spPr>
        <p:txBody>
          <a:bodyPr/>
          <a:lstStyle/>
          <a:p>
            <a:pPr lvl="0"/>
            <a:r>
              <a:rPr lang="en-US"/>
              <a:t>Click to edit Master title style</a:t>
            </a:r>
            <a:endParaRPr lang="en-US" dirty="0"/>
          </a:p>
        </p:txBody>
      </p:sp>
      <p:sp>
        <p:nvSpPr>
          <p:cNvPr id="4" name="Footer Placeholder 10"/>
          <p:cNvSpPr>
            <a:spLocks noGrp="1"/>
          </p:cNvSpPr>
          <p:nvPr>
            <p:ph type="ftr" sz="quarter" idx="10"/>
          </p:nvPr>
        </p:nvSpPr>
        <p:spPr>
          <a:xfrm>
            <a:off x="3200400" y="6356350"/>
            <a:ext cx="5257800" cy="365125"/>
          </a:xfrm>
        </p:spPr>
        <p:txBody>
          <a:bodyPr/>
          <a:lstStyle>
            <a:lvl1pPr algn="ctr">
              <a:defRPr b="0">
                <a:solidFill>
                  <a:srgbClr val="146737"/>
                </a:solidFill>
              </a:defRPr>
            </a:lvl1pPr>
          </a:lstStyle>
          <a:p>
            <a:pPr>
              <a:defRPr/>
            </a:pPr>
            <a:r>
              <a:rPr lang="en-US"/>
              <a:t>http://www.science.doe.gov/bes/</a:t>
            </a:r>
            <a:endParaRPr lang="en-US" b="1">
              <a:latin typeface="TimesNewRomanPSMT"/>
            </a:endParaRPr>
          </a:p>
        </p:txBody>
      </p:sp>
      <p:sp>
        <p:nvSpPr>
          <p:cNvPr id="5" name="Slide Number Placeholder 11"/>
          <p:cNvSpPr>
            <a:spLocks noGrp="1"/>
          </p:cNvSpPr>
          <p:nvPr>
            <p:ph type="sldNum" sz="quarter" idx="11"/>
          </p:nvPr>
        </p:nvSpPr>
        <p:spPr>
          <a:xfrm>
            <a:off x="8382000" y="6351588"/>
            <a:ext cx="457200" cy="365125"/>
          </a:xfrm>
        </p:spPr>
        <p:txBody>
          <a:bodyPr/>
          <a:lstStyle>
            <a:lvl1pPr algn="ctr">
              <a:defRPr/>
            </a:lvl1pPr>
          </a:lstStyle>
          <a:p>
            <a:pPr>
              <a:defRPr/>
            </a:pPr>
            <a:fld id="{81FEFC3E-B1CF-4B09-AD96-BF17A7EADA25}" type="slidenum">
              <a:rPr lang="en-US"/>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Title 6"/>
          <p:cNvSpPr>
            <a:spLocks noGrp="1"/>
          </p:cNvSpPr>
          <p:nvPr>
            <p:ph type="title"/>
          </p:nvPr>
        </p:nvSpPr>
        <p:spPr/>
        <p:txBody>
          <a:bodyPr/>
          <a:lstStyle/>
          <a:p>
            <a:r>
              <a:rPr lang="en-US"/>
              <a:t>Click to edit Master title style</a:t>
            </a:r>
            <a:endParaRPr lang="en-US"/>
          </a:p>
        </p:txBody>
      </p:sp>
      <p:sp>
        <p:nvSpPr>
          <p:cNvPr id="5" name="Slide Number Placeholder 5"/>
          <p:cNvSpPr>
            <a:spLocks noGrp="1"/>
          </p:cNvSpPr>
          <p:nvPr>
            <p:ph type="sldNum" sz="quarter" idx="11"/>
          </p:nvPr>
        </p:nvSpPr>
        <p:spPr/>
        <p:txBody>
          <a:bodyPr/>
          <a:lstStyle>
            <a:lvl1pPr>
              <a:defRPr/>
            </a:lvl1pPr>
          </a:lstStyle>
          <a:p>
            <a:pPr>
              <a:defRPr/>
            </a:pPr>
            <a:fld id="{970AA921-4423-419F-989D-ABD5BD36FEB1}" type="slidenum">
              <a:rPr lang="en-US"/>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b="0" u="none"/>
              <a:t>Office of Science FY 2011 Budget</a:t>
            </a:r>
            <a:endParaRPr lang="en-US" b="0" u="none"/>
          </a:p>
        </p:txBody>
      </p:sp>
      <p:sp>
        <p:nvSpPr>
          <p:cNvPr id="4" name="Slide Number Placeholder 3"/>
          <p:cNvSpPr>
            <a:spLocks noGrp="1"/>
          </p:cNvSpPr>
          <p:nvPr>
            <p:ph type="sldNum" sz="quarter" idx="11"/>
          </p:nvPr>
        </p:nvSpPr>
        <p:spPr/>
        <p:txBody>
          <a:bodyPr/>
          <a:lstStyle/>
          <a:p>
            <a:pPr>
              <a:defRPr/>
            </a:pPr>
            <a:fld id="{D1C3E240-9EB6-4604-A43D-9910B3F588EA}" type="slidenum">
              <a:rPr lang="en-US" b="0" u="none" smtClean="0"/>
            </a:fld>
            <a:endParaRPr lang="en-US" b="0" u="none"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6" name="Title Placeholder 1"/>
          <p:cNvSpPr>
            <a:spLocks noGrp="1"/>
          </p:cNvSpPr>
          <p:nvPr>
            <p:ph type="title"/>
          </p:nvPr>
        </p:nvSpPr>
        <p:spPr bwMode="auto">
          <a:xfrm>
            <a:off x="381000" y="-228600"/>
            <a:ext cx="8305800" cy="1143000"/>
          </a:xfrm>
          <a:prstGeom prst="rect">
            <a:avLst/>
          </a:prstGeom>
          <a:noFill/>
          <a:ln w="9525">
            <a:noFill/>
            <a:miter lim="800000"/>
          </a:ln>
        </p:spPr>
        <p:txBody>
          <a:bodyPr/>
          <a:lstStyle/>
          <a:p>
            <a:pPr lvl="0"/>
            <a:r>
              <a:rPr lang="en-US"/>
              <a:t>Click to edit Master title style</a:t>
            </a:r>
            <a:endParaRPr lang="en-US" dirty="0"/>
          </a:p>
        </p:txBody>
      </p:sp>
      <p:sp>
        <p:nvSpPr>
          <p:cNvPr id="4" name="Footer Placeholder 10"/>
          <p:cNvSpPr>
            <a:spLocks noGrp="1"/>
          </p:cNvSpPr>
          <p:nvPr>
            <p:ph type="ftr" sz="quarter" idx="10"/>
          </p:nvPr>
        </p:nvSpPr>
        <p:spPr>
          <a:xfrm>
            <a:off x="3200400" y="6356350"/>
            <a:ext cx="5257800" cy="365125"/>
          </a:xfrm>
        </p:spPr>
        <p:txBody>
          <a:bodyPr/>
          <a:lstStyle>
            <a:lvl1pPr algn="r">
              <a:defRPr b="0">
                <a:solidFill>
                  <a:srgbClr val="146737"/>
                </a:solidFill>
              </a:defRPr>
            </a:lvl1pPr>
          </a:lstStyle>
          <a:p>
            <a:pPr>
              <a:defRPr/>
            </a:pPr>
            <a:endParaRPr lang="en-US"/>
          </a:p>
        </p:txBody>
      </p:sp>
      <p:sp>
        <p:nvSpPr>
          <p:cNvPr id="5" name="Slide Number Placeholder 11"/>
          <p:cNvSpPr>
            <a:spLocks noGrp="1"/>
          </p:cNvSpPr>
          <p:nvPr>
            <p:ph type="sldNum" sz="quarter" idx="11"/>
          </p:nvPr>
        </p:nvSpPr>
        <p:spPr>
          <a:xfrm>
            <a:off x="8382000" y="6351588"/>
            <a:ext cx="457200" cy="365125"/>
          </a:xfrm>
        </p:spPr>
        <p:txBody>
          <a:bodyPr/>
          <a:lstStyle>
            <a:lvl1pPr algn="ctr">
              <a:defRPr/>
            </a:lvl1pPr>
          </a:lstStyle>
          <a:p>
            <a:pPr>
              <a:defRPr/>
            </a:pPr>
            <a:fld id="{46618C00-16D3-4AB7-B129-48D8D5EFEFA5}" type="slidenum">
              <a:rPr lang="en-US"/>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b="0" u="none"/>
              <a:t>Office of Science FY 2011 Budget</a:t>
            </a:r>
            <a:endParaRPr lang="en-US" b="0" u="none"/>
          </a:p>
        </p:txBody>
      </p:sp>
      <p:sp>
        <p:nvSpPr>
          <p:cNvPr id="4" name="Slide Number Placeholder 3"/>
          <p:cNvSpPr>
            <a:spLocks noGrp="1"/>
          </p:cNvSpPr>
          <p:nvPr>
            <p:ph type="sldNum" sz="quarter" idx="11"/>
          </p:nvPr>
        </p:nvSpPr>
        <p:spPr/>
        <p:txBody>
          <a:bodyPr/>
          <a:lstStyle/>
          <a:p>
            <a:pPr>
              <a:defRPr/>
            </a:pPr>
            <a:fld id="{D1C3E240-9EB6-4604-A43D-9910B3F588EA}" type="slidenum">
              <a:rPr lang="en-US" b="0" u="none" smtClean="0"/>
            </a:fld>
            <a:endParaRPr lang="en-US" b="0" u="none"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Title 6"/>
          <p:cNvSpPr>
            <a:spLocks noGrp="1"/>
          </p:cNvSpPr>
          <p:nvPr>
            <p:ph type="title"/>
          </p:nvPr>
        </p:nvSpPr>
        <p:spPr/>
        <p:txBody>
          <a:bodyPr/>
          <a:lstStyle/>
          <a:p>
            <a:r>
              <a:rPr lang="en-US"/>
              <a:t>Click to edit Master title style</a:t>
            </a:r>
            <a:endParaRPr lang="en-US"/>
          </a:p>
        </p:txBody>
      </p:sp>
      <p:sp>
        <p:nvSpPr>
          <p:cNvPr id="4" name="Footer Placeholder 4"/>
          <p:cNvSpPr>
            <a:spLocks noGrp="1"/>
          </p:cNvSpPr>
          <p:nvPr>
            <p:ph type="ftr" sz="quarter" idx="10"/>
          </p:nvPr>
        </p:nvSpPr>
        <p:spPr/>
        <p:txBody>
          <a:bodyPr/>
          <a:lstStyle>
            <a:lvl1pPr>
              <a:defRPr/>
            </a:lvl1pPr>
          </a:lstStyle>
          <a:p>
            <a:pPr>
              <a:defRPr/>
            </a:pPr>
            <a:r>
              <a:rPr lang="en-US"/>
              <a:t>Office of Science FY 2011 Budget</a:t>
            </a:r>
            <a:endParaRPr lang="en-US"/>
          </a:p>
        </p:txBody>
      </p:sp>
      <p:sp>
        <p:nvSpPr>
          <p:cNvPr id="5" name="Slide Number Placeholder 5"/>
          <p:cNvSpPr>
            <a:spLocks noGrp="1"/>
          </p:cNvSpPr>
          <p:nvPr>
            <p:ph type="sldNum" sz="quarter" idx="11"/>
          </p:nvPr>
        </p:nvSpPr>
        <p:spPr/>
        <p:txBody>
          <a:bodyPr/>
          <a:lstStyle>
            <a:lvl1pPr>
              <a:defRPr/>
            </a:lvl1pPr>
          </a:lstStyle>
          <a:p>
            <a:pPr>
              <a:defRPr/>
            </a:pPr>
            <a:fld id="{BF19FEA1-DB86-4801-A37E-E46E248BDA2F}" type="slidenum">
              <a:rPr lang="en-US"/>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Title Placeholder 1"/>
          <p:cNvSpPr>
            <a:spLocks noGrp="1"/>
          </p:cNvSpPr>
          <p:nvPr>
            <p:ph type="title"/>
          </p:nvPr>
        </p:nvSpPr>
        <p:spPr bwMode="auto">
          <a:xfrm>
            <a:off x="381000" y="-228600"/>
            <a:ext cx="8305800" cy="1143000"/>
          </a:xfrm>
          <a:prstGeom prst="rect">
            <a:avLst/>
          </a:prstGeom>
          <a:noFill/>
          <a:ln w="9525">
            <a:noFill/>
            <a:miter lim="800000"/>
          </a:ln>
        </p:spPr>
        <p:txBody>
          <a:bodyPr/>
          <a:lstStyle/>
          <a:p>
            <a:pPr lvl="0"/>
            <a:r>
              <a:rPr lang="en-US"/>
              <a:t>Click to edit Master title style</a:t>
            </a:r>
            <a:endParaRPr lang="en-US" dirty="0"/>
          </a:p>
        </p:txBody>
      </p:sp>
      <p:sp>
        <p:nvSpPr>
          <p:cNvPr id="3" name="Footer Placeholder 10"/>
          <p:cNvSpPr>
            <a:spLocks noGrp="1"/>
          </p:cNvSpPr>
          <p:nvPr>
            <p:ph type="ftr" sz="quarter" idx="10"/>
          </p:nvPr>
        </p:nvSpPr>
        <p:spPr>
          <a:xfrm>
            <a:off x="3200400" y="6356350"/>
            <a:ext cx="5257800" cy="365125"/>
          </a:xfrm>
        </p:spPr>
        <p:txBody>
          <a:bodyPr/>
          <a:lstStyle>
            <a:lvl1pPr algn="ctr">
              <a:defRPr sz="1800" b="0">
                <a:solidFill>
                  <a:srgbClr val="146737"/>
                </a:solidFill>
              </a:defRPr>
            </a:lvl1pPr>
          </a:lstStyle>
          <a:p>
            <a:pPr>
              <a:defRPr/>
            </a:pPr>
            <a:r>
              <a:rPr lang="en-US"/>
              <a:t>http://www.science.doe.gov/bes/</a:t>
            </a:r>
            <a:endParaRPr lang="en-US" b="1">
              <a:latin typeface="TimesNewRomanPSMT"/>
            </a:endParaRPr>
          </a:p>
        </p:txBody>
      </p:sp>
      <p:sp>
        <p:nvSpPr>
          <p:cNvPr id="4" name="Slide Number Placeholder 11"/>
          <p:cNvSpPr>
            <a:spLocks noGrp="1"/>
          </p:cNvSpPr>
          <p:nvPr>
            <p:ph type="sldNum" sz="quarter" idx="11"/>
          </p:nvPr>
        </p:nvSpPr>
        <p:spPr>
          <a:xfrm>
            <a:off x="8382000" y="6351588"/>
            <a:ext cx="457200" cy="365125"/>
          </a:xfrm>
        </p:spPr>
        <p:txBody>
          <a:bodyPr/>
          <a:lstStyle>
            <a:lvl1pPr algn="ctr">
              <a:defRPr/>
            </a:lvl1pPr>
          </a:lstStyle>
          <a:p>
            <a:pPr>
              <a:defRPr/>
            </a:pPr>
            <a:fld id="{7EF7118B-8DA2-41CF-B260-A3484F13D48C}" type="slidenum">
              <a:rPr lang="en-US"/>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Title 6"/>
          <p:cNvSpPr>
            <a:spLocks noGrp="1"/>
          </p:cNvSpPr>
          <p:nvPr>
            <p:ph type="title"/>
          </p:nvPr>
        </p:nvSpPr>
        <p:spPr/>
        <p:txBody>
          <a:bodyPr/>
          <a:lstStyle/>
          <a:p>
            <a:r>
              <a:rPr lang="en-US"/>
              <a:t>Click to edit Master title style</a:t>
            </a:r>
            <a:endParaRPr lang="en-US"/>
          </a:p>
        </p:txBody>
      </p:sp>
      <p:sp>
        <p:nvSpPr>
          <p:cNvPr id="5" name="Slide Number Placeholder 5"/>
          <p:cNvSpPr>
            <a:spLocks noGrp="1"/>
          </p:cNvSpPr>
          <p:nvPr>
            <p:ph type="sldNum" sz="quarter" idx="11"/>
          </p:nvPr>
        </p:nvSpPr>
        <p:spPr/>
        <p:txBody>
          <a:bodyPr/>
          <a:lstStyle>
            <a:lvl1pPr>
              <a:defRPr/>
            </a:lvl1pPr>
          </a:lstStyle>
          <a:p>
            <a:pPr>
              <a:defRPr/>
            </a:pPr>
            <a:fld id="{21722FF3-B2FF-4B9D-A1FC-2641F0BD8CF1}" type="slidenum">
              <a:rPr lang="en-US"/>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6600" y="275333"/>
            <a:ext cx="8230810" cy="1143000"/>
          </a:xfrm>
          <a:prstGeom prst="rect">
            <a:avLst/>
          </a:prstGeom>
        </p:spPr>
        <p:txBody>
          <a:bodyPr/>
          <a:lstStyle/>
          <a:p>
            <a:r>
              <a:rPr lang="en-US"/>
              <a:t>Click to edit Master title style</a:t>
            </a:r>
            <a:endParaRPr lang="en-US"/>
          </a:p>
        </p:txBody>
      </p:sp>
      <p:sp>
        <p:nvSpPr>
          <p:cNvPr id="3" name="Content Placeholder 2"/>
          <p:cNvSpPr>
            <a:spLocks noGrp="1"/>
          </p:cNvSpPr>
          <p:nvPr>
            <p:ph sz="half" idx="1"/>
          </p:nvPr>
        </p:nvSpPr>
        <p:spPr>
          <a:xfrm>
            <a:off x="456596" y="1599910"/>
            <a:ext cx="4042833" cy="4525863"/>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644574" y="1599910"/>
            <a:ext cx="4042833" cy="4525863"/>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D3FA2B4D-A9D7-4935-A3AF-CDF720EF8559}" type="slidenum">
              <a:rPr lang="en-US"/>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Title 6"/>
          <p:cNvSpPr>
            <a:spLocks noGrp="1"/>
          </p:cNvSpPr>
          <p:nvPr>
            <p:ph type="title"/>
          </p:nvPr>
        </p:nvSpPr>
        <p:spPr/>
        <p:txBody>
          <a:bodyPr/>
          <a:lstStyle/>
          <a:p>
            <a:r>
              <a:rPr lang="en-US"/>
              <a:t>Click to edit Master title style</a:t>
            </a:r>
            <a:endParaRPr lang="en-US"/>
          </a:p>
        </p:txBody>
      </p:sp>
      <p:sp>
        <p:nvSpPr>
          <p:cNvPr id="5" name="Slide Number Placeholder 5"/>
          <p:cNvSpPr>
            <a:spLocks noGrp="1"/>
          </p:cNvSpPr>
          <p:nvPr>
            <p:ph type="sldNum" sz="quarter" idx="11"/>
          </p:nvPr>
        </p:nvSpPr>
        <p:spPr/>
        <p:txBody>
          <a:bodyPr/>
          <a:lstStyle>
            <a:lvl1pPr>
              <a:defRPr/>
            </a:lvl1pPr>
          </a:lstStyle>
          <a:p>
            <a:pPr>
              <a:defRPr/>
            </a:pPr>
            <a:fld id="{21722FF3-B2FF-4B9D-A1FC-2641F0BD8CF1}" type="slidenum">
              <a:rPr lang="en-US"/>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b="0" u="none"/>
              <a:t>Office of Science FY 2011 Budget</a:t>
            </a:r>
            <a:endParaRPr lang="en-US" b="0" u="none"/>
          </a:p>
        </p:txBody>
      </p:sp>
      <p:sp>
        <p:nvSpPr>
          <p:cNvPr id="4" name="Slide Number Placeholder 3"/>
          <p:cNvSpPr>
            <a:spLocks noGrp="1"/>
          </p:cNvSpPr>
          <p:nvPr>
            <p:ph type="sldNum" sz="quarter" idx="11"/>
          </p:nvPr>
        </p:nvSpPr>
        <p:spPr/>
        <p:txBody>
          <a:bodyPr/>
          <a:lstStyle/>
          <a:p>
            <a:pPr>
              <a:defRPr/>
            </a:pPr>
            <a:fld id="{D1C3E240-9EB6-4604-A43D-9910B3F588EA}" type="slidenum">
              <a:rPr lang="en-US" b="0" u="none" smtClean="0"/>
            </a:fld>
            <a:endParaRPr lang="en-US" b="0" u="none"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304800" y="6248400"/>
            <a:ext cx="26670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169" tIns="45587" rIns="91169" bIns="45587" anchor="ctr"/>
          <a:lstStyle/>
          <a:p>
            <a:pPr algn="ctr" fontAlgn="auto">
              <a:spcBef>
                <a:spcPts val="0"/>
              </a:spcBef>
              <a:spcAft>
                <a:spcPts val="0"/>
              </a:spcAft>
              <a:defRPr/>
            </a:pPr>
            <a:endParaRPr lang="en-US" dirty="0"/>
          </a:p>
        </p:txBody>
      </p:sp>
      <p:pic>
        <p:nvPicPr>
          <p:cNvPr id="5" name="Picture 8" descr="horizontal-logo-green-text.jpg"/>
          <p:cNvPicPr>
            <a:picLocks noChangeAspect="1"/>
          </p:cNvPicPr>
          <p:nvPr/>
        </p:nvPicPr>
        <p:blipFill>
          <a:blip r:embed="rId3" cstate="print"/>
          <a:srcRect/>
          <a:stretch>
            <a:fillRect/>
          </a:stretch>
        </p:blipFill>
        <p:spPr bwMode="auto">
          <a:xfrm>
            <a:off x="1905000" y="304820"/>
            <a:ext cx="5334000" cy="892175"/>
          </a:xfrm>
          <a:prstGeom prst="rect">
            <a:avLst/>
          </a:prstGeom>
          <a:noFill/>
          <a:ln w="9525">
            <a:noFill/>
            <a:miter lim="800000"/>
            <a:headEnd/>
            <a:tailEnd/>
          </a:ln>
        </p:spPr>
      </p:pic>
      <p:sp>
        <p:nvSpPr>
          <p:cNvPr id="9" name="Subtitle 2"/>
          <p:cNvSpPr>
            <a:spLocks noGrp="1"/>
          </p:cNvSpPr>
          <p:nvPr>
            <p:ph type="subTitle" idx="1"/>
          </p:nvPr>
        </p:nvSpPr>
        <p:spPr>
          <a:xfrm>
            <a:off x="1371600" y="3200400"/>
            <a:ext cx="6400800" cy="1752600"/>
          </a:xfrm>
        </p:spPr>
        <p:txBody>
          <a:bodyPr/>
          <a:lstStyle>
            <a:lvl1pPr marL="0" indent="0" algn="ctr">
              <a:buNone/>
              <a:defRPr b="0">
                <a:solidFill>
                  <a:schemeClr val="tx1">
                    <a:lumMod val="75000"/>
                    <a:lumOff val="25000"/>
                  </a:schemeClr>
                </a:solidFill>
                <a:latin typeface="Arial" panose="020B0604020202020204" pitchFamily="34" charset="0"/>
                <a:cs typeface="Arial" panose="020B0604020202020204" pitchFamily="34" charset="0"/>
              </a:defRPr>
            </a:lvl1pPr>
            <a:lvl2pPr marL="455930" indent="0" algn="ctr">
              <a:buNone/>
              <a:defRPr>
                <a:solidFill>
                  <a:schemeClr val="tx1">
                    <a:tint val="75000"/>
                  </a:schemeClr>
                </a:solidFill>
              </a:defRPr>
            </a:lvl2pPr>
            <a:lvl3pPr marL="911860" indent="0" algn="ctr">
              <a:buNone/>
              <a:defRPr>
                <a:solidFill>
                  <a:schemeClr val="tx1">
                    <a:tint val="75000"/>
                  </a:schemeClr>
                </a:solidFill>
              </a:defRPr>
            </a:lvl3pPr>
            <a:lvl4pPr marL="1367790" indent="0" algn="ctr">
              <a:buNone/>
              <a:defRPr>
                <a:solidFill>
                  <a:schemeClr val="tx1">
                    <a:tint val="75000"/>
                  </a:schemeClr>
                </a:solidFill>
              </a:defRPr>
            </a:lvl4pPr>
            <a:lvl5pPr marL="1823720" indent="0" algn="ctr">
              <a:buNone/>
              <a:defRPr>
                <a:solidFill>
                  <a:schemeClr val="tx1">
                    <a:tint val="75000"/>
                  </a:schemeClr>
                </a:solidFill>
              </a:defRPr>
            </a:lvl5pPr>
            <a:lvl6pPr marL="2279015" indent="0" algn="ctr">
              <a:buNone/>
              <a:defRPr>
                <a:solidFill>
                  <a:schemeClr val="tx1">
                    <a:tint val="75000"/>
                  </a:schemeClr>
                </a:solidFill>
              </a:defRPr>
            </a:lvl6pPr>
            <a:lvl7pPr marL="2734945" indent="0" algn="ctr">
              <a:buNone/>
              <a:defRPr>
                <a:solidFill>
                  <a:schemeClr val="tx1">
                    <a:tint val="75000"/>
                  </a:schemeClr>
                </a:solidFill>
              </a:defRPr>
            </a:lvl7pPr>
            <a:lvl8pPr marL="3190875" indent="0" algn="ctr">
              <a:buNone/>
              <a:defRPr>
                <a:solidFill>
                  <a:schemeClr val="tx1">
                    <a:tint val="75000"/>
                  </a:schemeClr>
                </a:solidFill>
              </a:defRPr>
            </a:lvl8pPr>
            <a:lvl9pPr marL="3646805" indent="0" algn="ctr">
              <a:buNone/>
              <a:defRPr>
                <a:solidFill>
                  <a:schemeClr val="tx1">
                    <a:tint val="75000"/>
                  </a:schemeClr>
                </a:solidFill>
              </a:defRPr>
            </a:lvl9pPr>
          </a:lstStyle>
          <a:p>
            <a:r>
              <a:rPr lang="en-US"/>
              <a:t>Click to edit Master subtitle style</a:t>
            </a:r>
            <a:endParaRPr lang="en-US" dirty="0"/>
          </a:p>
        </p:txBody>
      </p:sp>
      <p:sp>
        <p:nvSpPr>
          <p:cNvPr id="10" name="Title 6"/>
          <p:cNvSpPr>
            <a:spLocks noGrp="1"/>
          </p:cNvSpPr>
          <p:nvPr>
            <p:ph type="title"/>
          </p:nvPr>
        </p:nvSpPr>
        <p:spPr>
          <a:xfrm>
            <a:off x="457200" y="1981200"/>
            <a:ext cx="8229600" cy="1143000"/>
          </a:xfrm>
          <a:prstGeom prst="rect">
            <a:avLst/>
          </a:prstGeom>
        </p:spPr>
        <p:txBody>
          <a:bodyPr>
            <a:normAutofit/>
          </a:bodyPr>
          <a:lstStyle>
            <a:lvl1pPr algn="ctr">
              <a:defRPr sz="3200" b="1">
                <a:solidFill>
                  <a:srgbClr val="146737"/>
                </a:solidFill>
              </a:defRPr>
            </a:lvl1pPr>
          </a:lstStyle>
          <a:p>
            <a:r>
              <a:rPr lang="en-US"/>
              <a:t>Click to edit Master title style</a:t>
            </a:r>
            <a:endParaRPr lang="en-US" dirty="0"/>
          </a:p>
        </p:txBody>
      </p:sp>
      <p:sp>
        <p:nvSpPr>
          <p:cNvPr id="7" name="Slide Number Placeholder 5"/>
          <p:cNvSpPr>
            <a:spLocks noGrp="1"/>
          </p:cNvSpPr>
          <p:nvPr>
            <p:ph type="sldNum" sz="quarter" idx="11"/>
          </p:nvPr>
        </p:nvSpPr>
        <p:spPr/>
        <p:txBody>
          <a:bodyPr/>
          <a:lstStyle>
            <a:lvl1pPr>
              <a:defRPr/>
            </a:lvl1pPr>
          </a:lstStyle>
          <a:p>
            <a:pPr>
              <a:defRPr/>
            </a:pPr>
            <a:fld id="{5CD1E85B-7BF8-4BD7-AC1E-4E995D3832E0}" type="slidenum">
              <a:rPr lang="en-US" smtClean="0"/>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Title 6"/>
          <p:cNvSpPr>
            <a:spLocks noGrp="1"/>
          </p:cNvSpPr>
          <p:nvPr>
            <p:ph type="title"/>
          </p:nvPr>
        </p:nvSpPr>
        <p:spPr/>
        <p:txBody>
          <a:bodyPr/>
          <a:lstStyle/>
          <a:p>
            <a:r>
              <a:rPr lang="en-US"/>
              <a:t>Click to edit Master title style</a:t>
            </a:r>
            <a:endParaRPr lang="en-US"/>
          </a:p>
        </p:txBody>
      </p:sp>
      <p:sp>
        <p:nvSpPr>
          <p:cNvPr id="5" name="Slide Number Placeholder 5"/>
          <p:cNvSpPr>
            <a:spLocks noGrp="1"/>
          </p:cNvSpPr>
          <p:nvPr>
            <p:ph type="sldNum" sz="quarter" idx="11"/>
          </p:nvPr>
        </p:nvSpPr>
        <p:spPr/>
        <p:txBody>
          <a:bodyPr/>
          <a:lstStyle>
            <a:lvl1pPr>
              <a:defRPr/>
            </a:lvl1pPr>
          </a:lstStyle>
          <a:p>
            <a:pPr>
              <a:defRPr/>
            </a:pPr>
            <a:fld id="{21722FF3-B2FF-4B9D-A1FC-2641F0BD8CF1}" type="slidenum">
              <a:rPr lang="en-US" smtClean="0"/>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D3FA2B4D-A9D7-4935-A3AF-CDF720EF8559}" type="slidenum">
              <a:rPr lang="en-US" smtClean="0"/>
            </a:fld>
            <a:endParaRPr lang="en-US"/>
          </a:p>
        </p:txBody>
      </p:sp>
    </p:spTree>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6610" y="275347"/>
            <a:ext cx="8230810" cy="5850433"/>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1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1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lIns="91301" tIns="45652" rIns="91301" bIns="45652"/>
          <a:lstStyle/>
          <a:p>
            <a:fld id="{962462C6-2360-4477-A776-64E82B86702C}" type="datetimeFigureOut">
              <a:rPr lang="en-US" smtClean="0"/>
            </a:fld>
            <a:endParaRPr lang="en-US"/>
          </a:p>
        </p:txBody>
      </p:sp>
      <p:sp>
        <p:nvSpPr>
          <p:cNvPr id="6" name="Footer Placeholder 5"/>
          <p:cNvSpPr>
            <a:spLocks noGrp="1"/>
          </p:cNvSpPr>
          <p:nvPr>
            <p:ph type="ftr" sz="quarter" idx="11"/>
          </p:nvPr>
        </p:nvSpPr>
        <p:spPr>
          <a:xfrm>
            <a:off x="3124200" y="6356350"/>
            <a:ext cx="5334000" cy="365125"/>
          </a:xfrm>
          <a:prstGeom prst="rect">
            <a:avLst/>
          </a:prstGeom>
        </p:spPr>
        <p:txBody>
          <a:bodyPr lIns="91301" tIns="45652" rIns="91301" bIns="45652"/>
          <a:lstStyle/>
          <a:p>
            <a:endParaRPr lang="en-US"/>
          </a:p>
        </p:txBody>
      </p:sp>
      <p:sp>
        <p:nvSpPr>
          <p:cNvPr id="7" name="Slide Number Placeholder 6"/>
          <p:cNvSpPr>
            <a:spLocks noGrp="1"/>
          </p:cNvSpPr>
          <p:nvPr>
            <p:ph type="sldNum" sz="quarter" idx="12"/>
          </p:nvPr>
        </p:nvSpPr>
        <p:spPr/>
        <p:txBody>
          <a:bodyPr/>
          <a:lstStyle/>
          <a:p>
            <a:fld id="{DBC4AD6B-B989-4DFB-8FCF-33FA26020156}" type="slidenum">
              <a:rPr lang="en-US" smtClean="0"/>
            </a:fld>
            <a:endParaRPr lang="en-US"/>
          </a:p>
        </p:txBody>
      </p:sp>
    </p:spTree>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6565" indent="0">
              <a:buNone/>
              <a:defRPr sz="2000" b="1"/>
            </a:lvl2pPr>
            <a:lvl3pPr marL="913130" indent="0">
              <a:buNone/>
              <a:defRPr sz="1800" b="1"/>
            </a:lvl3pPr>
            <a:lvl4pPr marL="1369695" indent="0">
              <a:buNone/>
              <a:defRPr sz="1600" b="1"/>
            </a:lvl4pPr>
            <a:lvl5pPr marL="1826260" indent="0">
              <a:buNone/>
              <a:defRPr sz="1600" b="1"/>
            </a:lvl5pPr>
            <a:lvl6pPr marL="2282825" indent="0">
              <a:buNone/>
              <a:defRPr sz="1600" b="1"/>
            </a:lvl6pPr>
            <a:lvl7pPr marL="2738755" indent="0">
              <a:buNone/>
              <a:defRPr sz="1600" b="1"/>
            </a:lvl7pPr>
            <a:lvl8pPr marL="3195320" indent="0">
              <a:buNone/>
              <a:defRPr sz="1600" b="1"/>
            </a:lvl8pPr>
            <a:lvl9pPr marL="3651885"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38" y="1535113"/>
            <a:ext cx="4041775" cy="639762"/>
          </a:xfrm>
        </p:spPr>
        <p:txBody>
          <a:bodyPr anchor="b"/>
          <a:lstStyle>
            <a:lvl1pPr marL="0" indent="0">
              <a:buNone/>
              <a:defRPr sz="2400" b="1"/>
            </a:lvl1pPr>
            <a:lvl2pPr marL="456565" indent="0">
              <a:buNone/>
              <a:defRPr sz="2000" b="1"/>
            </a:lvl2pPr>
            <a:lvl3pPr marL="913130" indent="0">
              <a:buNone/>
              <a:defRPr sz="1800" b="1"/>
            </a:lvl3pPr>
            <a:lvl4pPr marL="1369695" indent="0">
              <a:buNone/>
              <a:defRPr sz="1600" b="1"/>
            </a:lvl4pPr>
            <a:lvl5pPr marL="1826260" indent="0">
              <a:buNone/>
              <a:defRPr sz="1600" b="1"/>
            </a:lvl5pPr>
            <a:lvl6pPr marL="2282825" indent="0">
              <a:buNone/>
              <a:defRPr sz="1600" b="1"/>
            </a:lvl6pPr>
            <a:lvl7pPr marL="2738755" indent="0">
              <a:buNone/>
              <a:defRPr sz="1600" b="1"/>
            </a:lvl7pPr>
            <a:lvl8pPr marL="3195320" indent="0">
              <a:buNone/>
              <a:defRPr sz="1600" b="1"/>
            </a:lvl8pPr>
            <a:lvl9pPr marL="3651885"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3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lIns="91301" tIns="45652" rIns="91301" bIns="45652"/>
          <a:lstStyle/>
          <a:p>
            <a:fld id="{962462C6-2360-4477-A776-64E82B86702C}" type="datetimeFigureOut">
              <a:rPr lang="en-US" smtClean="0"/>
            </a:fld>
            <a:endParaRPr lang="en-US"/>
          </a:p>
        </p:txBody>
      </p:sp>
      <p:sp>
        <p:nvSpPr>
          <p:cNvPr id="8" name="Footer Placeholder 7"/>
          <p:cNvSpPr>
            <a:spLocks noGrp="1"/>
          </p:cNvSpPr>
          <p:nvPr>
            <p:ph type="ftr" sz="quarter" idx="11"/>
          </p:nvPr>
        </p:nvSpPr>
        <p:spPr>
          <a:xfrm>
            <a:off x="3124200" y="6356350"/>
            <a:ext cx="5334000" cy="365125"/>
          </a:xfrm>
          <a:prstGeom prst="rect">
            <a:avLst/>
          </a:prstGeom>
        </p:spPr>
        <p:txBody>
          <a:bodyPr lIns="91301" tIns="45652" rIns="91301" bIns="45652"/>
          <a:lstStyle/>
          <a:p>
            <a:endParaRPr lang="en-US"/>
          </a:p>
        </p:txBody>
      </p:sp>
      <p:sp>
        <p:nvSpPr>
          <p:cNvPr id="9" name="Slide Number Placeholder 8"/>
          <p:cNvSpPr>
            <a:spLocks noGrp="1"/>
          </p:cNvSpPr>
          <p:nvPr>
            <p:ph type="sldNum" sz="quarter" idx="12"/>
          </p:nvPr>
        </p:nvSpPr>
        <p:spPr/>
        <p:txBody>
          <a:bodyPr/>
          <a:lstStyle/>
          <a:p>
            <a:fld id="{DBC4AD6B-B989-4DFB-8FCF-33FA26020156}" type="slidenum">
              <a:rPr lang="en-US" smtClean="0"/>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fld id="{D3FA2B4D-A9D7-4935-A3AF-CDF720EF8559}" type="slidenum">
              <a:rPr lang="en-US"/>
            </a:fld>
            <a:endParaRPr lang="en-US"/>
          </a:p>
        </p:txBody>
      </p:sp>
    </p:spTree>
  </p:cSld>
  <p:clrMapOvr>
    <a:masterClrMapping/>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24200" y="6356350"/>
            <a:ext cx="53340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413750" y="6351588"/>
            <a:ext cx="381000" cy="365125"/>
          </a:xfrm>
          <a:prstGeom prst="rect">
            <a:avLst/>
          </a:prstGeom>
        </p:spPr>
        <p:txBody>
          <a:bodyPr/>
          <a:lstStyle/>
          <a:p>
            <a:fld id="{68F455FD-F83C-4433-AE11-4D89943CC4D6}" type="slidenum">
              <a:rPr lang="en-US" smtClean="0"/>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304800" y="6248400"/>
            <a:ext cx="26670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169" tIns="45587" rIns="91169" bIns="45587" anchor="ctr"/>
          <a:lstStyle/>
          <a:p>
            <a:pPr algn="ctr" fontAlgn="auto">
              <a:spcBef>
                <a:spcPts val="0"/>
              </a:spcBef>
              <a:spcAft>
                <a:spcPts val="0"/>
              </a:spcAft>
              <a:defRPr/>
            </a:pPr>
            <a:endParaRPr lang="en-US" dirty="0">
              <a:solidFill>
                <a:prstClr val="white"/>
              </a:solidFill>
            </a:endParaRPr>
          </a:p>
        </p:txBody>
      </p:sp>
      <p:pic>
        <p:nvPicPr>
          <p:cNvPr id="5" name="Picture 8" descr="horizontal-logo-green-text.jpg"/>
          <p:cNvPicPr>
            <a:picLocks noChangeAspect="1"/>
          </p:cNvPicPr>
          <p:nvPr userDrawn="1"/>
        </p:nvPicPr>
        <p:blipFill>
          <a:blip r:embed="rId3" cstate="print"/>
          <a:srcRect/>
          <a:stretch>
            <a:fillRect/>
          </a:stretch>
        </p:blipFill>
        <p:spPr bwMode="auto">
          <a:xfrm>
            <a:off x="1905000" y="304800"/>
            <a:ext cx="5334000" cy="892175"/>
          </a:xfrm>
          <a:prstGeom prst="rect">
            <a:avLst/>
          </a:prstGeom>
          <a:noFill/>
          <a:ln w="9525">
            <a:noFill/>
            <a:miter lim="800000"/>
            <a:headEnd/>
            <a:tailEnd/>
          </a:ln>
        </p:spPr>
      </p:pic>
      <p:sp>
        <p:nvSpPr>
          <p:cNvPr id="9" name="Subtitle 2"/>
          <p:cNvSpPr>
            <a:spLocks noGrp="1"/>
          </p:cNvSpPr>
          <p:nvPr>
            <p:ph type="subTitle" idx="1"/>
          </p:nvPr>
        </p:nvSpPr>
        <p:spPr>
          <a:xfrm>
            <a:off x="1371600" y="3200400"/>
            <a:ext cx="6400800" cy="1752600"/>
          </a:xfrm>
        </p:spPr>
        <p:txBody>
          <a:bodyPr/>
          <a:lstStyle>
            <a:lvl1pPr marL="0" indent="0" algn="ctr">
              <a:buNone/>
              <a:defRPr b="0">
                <a:solidFill>
                  <a:schemeClr val="tx1">
                    <a:lumMod val="75000"/>
                    <a:lumOff val="25000"/>
                  </a:schemeClr>
                </a:solidFill>
                <a:latin typeface="Arial" panose="020B0604020202020204" pitchFamily="34" charset="0"/>
                <a:cs typeface="Arial" panose="020B0604020202020204" pitchFamily="34" charset="0"/>
              </a:defRPr>
            </a:lvl1pPr>
            <a:lvl2pPr marL="455930" indent="0" algn="ctr">
              <a:buNone/>
              <a:defRPr>
                <a:solidFill>
                  <a:schemeClr val="tx1">
                    <a:tint val="75000"/>
                  </a:schemeClr>
                </a:solidFill>
              </a:defRPr>
            </a:lvl2pPr>
            <a:lvl3pPr marL="911860" indent="0" algn="ctr">
              <a:buNone/>
              <a:defRPr>
                <a:solidFill>
                  <a:schemeClr val="tx1">
                    <a:tint val="75000"/>
                  </a:schemeClr>
                </a:solidFill>
              </a:defRPr>
            </a:lvl3pPr>
            <a:lvl4pPr marL="1367790" indent="0" algn="ctr">
              <a:buNone/>
              <a:defRPr>
                <a:solidFill>
                  <a:schemeClr val="tx1">
                    <a:tint val="75000"/>
                  </a:schemeClr>
                </a:solidFill>
              </a:defRPr>
            </a:lvl4pPr>
            <a:lvl5pPr marL="1823720" indent="0" algn="ctr">
              <a:buNone/>
              <a:defRPr>
                <a:solidFill>
                  <a:schemeClr val="tx1">
                    <a:tint val="75000"/>
                  </a:schemeClr>
                </a:solidFill>
              </a:defRPr>
            </a:lvl5pPr>
            <a:lvl6pPr marL="2279015" indent="0" algn="ctr">
              <a:buNone/>
              <a:defRPr>
                <a:solidFill>
                  <a:schemeClr val="tx1">
                    <a:tint val="75000"/>
                  </a:schemeClr>
                </a:solidFill>
              </a:defRPr>
            </a:lvl6pPr>
            <a:lvl7pPr marL="2734945" indent="0" algn="ctr">
              <a:buNone/>
              <a:defRPr>
                <a:solidFill>
                  <a:schemeClr val="tx1">
                    <a:tint val="75000"/>
                  </a:schemeClr>
                </a:solidFill>
              </a:defRPr>
            </a:lvl7pPr>
            <a:lvl8pPr marL="3190875" indent="0" algn="ctr">
              <a:buNone/>
              <a:defRPr>
                <a:solidFill>
                  <a:schemeClr val="tx1">
                    <a:tint val="75000"/>
                  </a:schemeClr>
                </a:solidFill>
              </a:defRPr>
            </a:lvl8pPr>
            <a:lvl9pPr marL="3646805" indent="0" algn="ctr">
              <a:buNone/>
              <a:defRPr>
                <a:solidFill>
                  <a:schemeClr val="tx1">
                    <a:tint val="75000"/>
                  </a:schemeClr>
                </a:solidFill>
              </a:defRPr>
            </a:lvl9pPr>
          </a:lstStyle>
          <a:p>
            <a:r>
              <a:rPr lang="en-US"/>
              <a:t>Click to edit Master subtitle style</a:t>
            </a:r>
            <a:endParaRPr lang="en-US" dirty="0"/>
          </a:p>
        </p:txBody>
      </p:sp>
      <p:sp>
        <p:nvSpPr>
          <p:cNvPr id="10" name="Title 6"/>
          <p:cNvSpPr>
            <a:spLocks noGrp="1"/>
          </p:cNvSpPr>
          <p:nvPr>
            <p:ph type="title"/>
          </p:nvPr>
        </p:nvSpPr>
        <p:spPr>
          <a:xfrm>
            <a:off x="457200" y="1981200"/>
            <a:ext cx="8229600" cy="1143000"/>
          </a:xfrm>
          <a:prstGeom prst="rect">
            <a:avLst/>
          </a:prstGeom>
        </p:spPr>
        <p:txBody>
          <a:bodyPr>
            <a:normAutofit/>
          </a:bodyPr>
          <a:lstStyle>
            <a:lvl1pPr algn="ctr">
              <a:defRPr sz="3200" b="1">
                <a:solidFill>
                  <a:srgbClr val="146737"/>
                </a:solidFill>
              </a:defRPr>
            </a:lvl1pPr>
          </a:lstStyle>
          <a:p>
            <a:r>
              <a:rPr lang="en-US"/>
              <a:t>Click to edit Master title style</a:t>
            </a:r>
            <a:endParaRPr lang="en-US" dirty="0"/>
          </a:p>
        </p:txBody>
      </p:sp>
      <p:sp>
        <p:nvSpPr>
          <p:cNvPr id="6" name="Slide Number Placeholder 5"/>
          <p:cNvSpPr>
            <a:spLocks noGrp="1"/>
          </p:cNvSpPr>
          <p:nvPr>
            <p:ph type="sldNum" sz="quarter" idx="10"/>
          </p:nvPr>
        </p:nvSpPr>
        <p:spPr/>
        <p:txBody>
          <a:bodyPr/>
          <a:lstStyle>
            <a:lvl1pPr eaLnBrk="0" hangingPunct="0">
              <a:defRPr/>
            </a:lvl1pPr>
          </a:lstStyle>
          <a:p>
            <a:pPr>
              <a:defRPr/>
            </a:pPr>
            <a:fld id="{D6AD9D86-BCF8-4412-8F8D-129D4489BF7B}" type="slidenum">
              <a:rPr lang="en-US"/>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p:spPr>
        <p:txBody>
          <a:bodyPr lIns="91301" tIns="45652" rIns="91301" bIns="45652"/>
          <a:lstStyle>
            <a:lvl1pPr>
              <a:defRPr/>
            </a:lvl1pPr>
          </a:lstStyle>
          <a:p>
            <a:pPr>
              <a:defRPr/>
            </a:pPr>
            <a:endParaRPr lang="en-US"/>
          </a:p>
        </p:txBody>
      </p:sp>
      <p:sp>
        <p:nvSpPr>
          <p:cNvPr id="3" name="Rectangle 5"/>
          <p:cNvSpPr>
            <a:spLocks noGrp="1" noChangeArrowheads="1"/>
          </p:cNvSpPr>
          <p:nvPr>
            <p:ph type="ftr" sz="quarter" idx="11"/>
          </p:nvPr>
        </p:nvSpPr>
        <p:spPr>
          <a:xfrm>
            <a:off x="3124200" y="6245225"/>
            <a:ext cx="2895600" cy="476250"/>
          </a:xfrm>
          <a:prstGeom prst="rect">
            <a:avLst/>
          </a:prstGeom>
        </p:spPr>
        <p:txBody>
          <a:bodyPr lIns="91301" tIns="45652" rIns="91301" bIns="45652"/>
          <a:lstStyle>
            <a:lvl1pPr>
              <a:defRPr/>
            </a:lvl1pPr>
          </a:lstStyle>
          <a:p>
            <a:pPr>
              <a:defRPr/>
            </a:pPr>
            <a:endParaRPr lang="en-US"/>
          </a:p>
        </p:txBody>
      </p:sp>
      <p:sp>
        <p:nvSpPr>
          <p:cNvPr id="4" name="Rectangle 6"/>
          <p:cNvSpPr>
            <a:spLocks noGrp="1" noChangeArrowheads="1"/>
          </p:cNvSpPr>
          <p:nvPr>
            <p:ph type="sldNum" sz="quarter" idx="12"/>
          </p:nvPr>
        </p:nvSpPr>
        <p:spPr/>
        <p:txBody>
          <a:bodyPr/>
          <a:lstStyle>
            <a:lvl1pPr>
              <a:defRPr/>
            </a:lvl1pPr>
          </a:lstStyle>
          <a:p>
            <a:pPr>
              <a:defRPr/>
            </a:pPr>
            <a:fld id="{FEBE1729-7B66-438D-96AE-E110E2404594}" type="slidenum">
              <a:rPr lang="en-US"/>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6" name="Title Placeholder 1"/>
          <p:cNvSpPr>
            <a:spLocks noGrp="1"/>
          </p:cNvSpPr>
          <p:nvPr>
            <p:ph type="title"/>
          </p:nvPr>
        </p:nvSpPr>
        <p:spPr bwMode="auto">
          <a:xfrm>
            <a:off x="381000" y="-228600"/>
            <a:ext cx="8305800" cy="1143000"/>
          </a:xfrm>
          <a:prstGeom prst="rect">
            <a:avLst/>
          </a:prstGeom>
          <a:noFill/>
          <a:ln w="9525">
            <a:noFill/>
            <a:miter lim="800000"/>
          </a:ln>
        </p:spPr>
        <p:txBody>
          <a:bodyPr/>
          <a:lstStyle/>
          <a:p>
            <a:pPr lvl="0"/>
            <a:r>
              <a:rPr lang="en-US"/>
              <a:t>Click to edit Master title style</a:t>
            </a:r>
            <a:endParaRPr lang="en-US" dirty="0"/>
          </a:p>
        </p:txBody>
      </p:sp>
      <p:sp>
        <p:nvSpPr>
          <p:cNvPr id="4" name="Footer Placeholder 10"/>
          <p:cNvSpPr>
            <a:spLocks noGrp="1"/>
          </p:cNvSpPr>
          <p:nvPr>
            <p:ph type="ftr" sz="quarter" idx="10"/>
          </p:nvPr>
        </p:nvSpPr>
        <p:spPr>
          <a:xfrm>
            <a:off x="3200400" y="6356350"/>
            <a:ext cx="5257800" cy="365125"/>
          </a:xfrm>
          <a:prstGeom prst="rect">
            <a:avLst/>
          </a:prstGeom>
        </p:spPr>
        <p:txBody>
          <a:bodyPr lIns="91365" tIns="45683" rIns="91365" bIns="45683"/>
          <a:lstStyle>
            <a:lvl1pPr algn="r">
              <a:defRPr b="0">
                <a:solidFill>
                  <a:srgbClr val="146737"/>
                </a:solidFill>
              </a:defRPr>
            </a:lvl1pPr>
          </a:lstStyle>
          <a:p>
            <a:pPr>
              <a:defRPr/>
            </a:pPr>
            <a:endParaRPr lang="en-US"/>
          </a:p>
        </p:txBody>
      </p:sp>
      <p:sp>
        <p:nvSpPr>
          <p:cNvPr id="5" name="Slide Number Placeholder 11"/>
          <p:cNvSpPr>
            <a:spLocks noGrp="1"/>
          </p:cNvSpPr>
          <p:nvPr>
            <p:ph type="sldNum" sz="quarter" idx="11"/>
          </p:nvPr>
        </p:nvSpPr>
        <p:spPr>
          <a:xfrm>
            <a:off x="8382000" y="6351588"/>
            <a:ext cx="457200" cy="365125"/>
          </a:xfrm>
        </p:spPr>
        <p:txBody>
          <a:bodyPr/>
          <a:lstStyle>
            <a:lvl1pPr algn="ctr">
              <a:defRPr/>
            </a:lvl1pPr>
          </a:lstStyle>
          <a:p>
            <a:pPr>
              <a:defRPr/>
            </a:pPr>
            <a:fld id="{371BFFFE-0D05-4D66-940B-5D906D67495C}" type="slidenum">
              <a:rPr lang="en-US"/>
            </a:fld>
            <a:endParaRPr 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pPr>
              <a:defRPr/>
            </a:pPr>
            <a:fld id="{894C652A-1437-4DEE-BE20-1D8E4CBD3D73}" type="slidenum">
              <a:rPr lang="en-US"/>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p:txBody>
          <a:bodyPr/>
          <a:lstStyle>
            <a:lvl1pPr eaLnBrk="0" hangingPunct="0">
              <a:defRPr/>
            </a:lvl1pPr>
          </a:lstStyle>
          <a:p>
            <a:pPr>
              <a:defRPr/>
            </a:pPr>
            <a:fld id="{538BCC3B-A37C-4951-BD7F-ADEEE304072C}" type="slidenum">
              <a:rPr lang="en-US"/>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6" name="Title Placeholder 1"/>
          <p:cNvSpPr>
            <a:spLocks noGrp="1"/>
          </p:cNvSpPr>
          <p:nvPr>
            <p:ph type="title"/>
          </p:nvPr>
        </p:nvSpPr>
        <p:spPr bwMode="auto">
          <a:xfrm>
            <a:off x="381000" y="-228600"/>
            <a:ext cx="8305800" cy="1143000"/>
          </a:xfrm>
          <a:prstGeom prst="rect">
            <a:avLst/>
          </a:prstGeom>
          <a:noFill/>
          <a:ln w="9525">
            <a:noFill/>
            <a:miter lim="800000"/>
          </a:ln>
        </p:spPr>
        <p:txBody>
          <a:bodyPr/>
          <a:lstStyle/>
          <a:p>
            <a:pPr lvl="0"/>
            <a:r>
              <a:rPr lang="en-US"/>
              <a:t>Click to edit Master title style</a:t>
            </a:r>
            <a:endParaRPr lang="en-US" dirty="0"/>
          </a:p>
        </p:txBody>
      </p:sp>
      <p:sp>
        <p:nvSpPr>
          <p:cNvPr id="4" name="Footer Placeholder 10"/>
          <p:cNvSpPr>
            <a:spLocks noGrp="1"/>
          </p:cNvSpPr>
          <p:nvPr>
            <p:ph type="ftr" sz="quarter" idx="10"/>
          </p:nvPr>
        </p:nvSpPr>
        <p:spPr>
          <a:xfrm>
            <a:off x="3200400" y="6356350"/>
            <a:ext cx="5257800" cy="365125"/>
          </a:xfrm>
        </p:spPr>
        <p:txBody>
          <a:bodyPr/>
          <a:lstStyle>
            <a:lvl1pPr algn="ctr">
              <a:defRPr b="0">
                <a:solidFill>
                  <a:srgbClr val="146737"/>
                </a:solidFill>
              </a:defRPr>
            </a:lvl1pPr>
          </a:lstStyle>
          <a:p>
            <a:pPr>
              <a:defRPr/>
            </a:pPr>
            <a:r>
              <a:rPr lang="en-US"/>
              <a:t>http://www.science.doe.gov/bes/</a:t>
            </a:r>
            <a:endParaRPr lang="en-US" b="1">
              <a:latin typeface="TimesNewRomanPSMT"/>
            </a:endParaRPr>
          </a:p>
        </p:txBody>
      </p:sp>
      <p:sp>
        <p:nvSpPr>
          <p:cNvPr id="5" name="Slide Number Placeholder 11"/>
          <p:cNvSpPr>
            <a:spLocks noGrp="1"/>
          </p:cNvSpPr>
          <p:nvPr>
            <p:ph type="sldNum" sz="quarter" idx="11"/>
          </p:nvPr>
        </p:nvSpPr>
        <p:spPr>
          <a:xfrm>
            <a:off x="8382000" y="6351588"/>
            <a:ext cx="457200" cy="365125"/>
          </a:xfrm>
        </p:spPr>
        <p:txBody>
          <a:bodyPr/>
          <a:lstStyle>
            <a:lvl1pPr algn="ctr">
              <a:defRPr/>
            </a:lvl1pPr>
          </a:lstStyle>
          <a:p>
            <a:pPr>
              <a:defRPr/>
            </a:pPr>
            <a:fld id="{81FEFC3E-B1CF-4B09-AD96-BF17A7EADA25}" type="slidenum">
              <a:rPr lang="en-US"/>
            </a:fld>
            <a:endParaRPr 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Title 6"/>
          <p:cNvSpPr>
            <a:spLocks noGrp="1"/>
          </p:cNvSpPr>
          <p:nvPr>
            <p:ph type="title"/>
          </p:nvPr>
        </p:nvSpPr>
        <p:spPr/>
        <p:txBody>
          <a:bodyPr/>
          <a:lstStyle/>
          <a:p>
            <a:r>
              <a:rPr lang="en-US"/>
              <a:t>Click to edit Master title style</a:t>
            </a:r>
            <a:endParaRPr lang="en-US"/>
          </a:p>
        </p:txBody>
      </p:sp>
      <p:sp>
        <p:nvSpPr>
          <p:cNvPr id="5" name="Slide Number Placeholder 5"/>
          <p:cNvSpPr>
            <a:spLocks noGrp="1"/>
          </p:cNvSpPr>
          <p:nvPr>
            <p:ph type="sldNum" sz="quarter" idx="11"/>
          </p:nvPr>
        </p:nvSpPr>
        <p:spPr/>
        <p:txBody>
          <a:bodyPr/>
          <a:lstStyle>
            <a:lvl1pPr>
              <a:defRPr/>
            </a:lvl1pPr>
          </a:lstStyle>
          <a:p>
            <a:pPr>
              <a:defRPr/>
            </a:pPr>
            <a:fld id="{970AA921-4423-419F-989D-ABD5BD36FEB1}" type="slidenum">
              <a:rPr lang="en-US"/>
            </a:fld>
            <a:endParaRPr 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b="0" u="none"/>
              <a:t>Office of Science FY 2011 Budget</a:t>
            </a:r>
            <a:endParaRPr lang="en-US" b="0" u="none"/>
          </a:p>
        </p:txBody>
      </p:sp>
      <p:sp>
        <p:nvSpPr>
          <p:cNvPr id="4" name="Slide Number Placeholder 3"/>
          <p:cNvSpPr>
            <a:spLocks noGrp="1"/>
          </p:cNvSpPr>
          <p:nvPr>
            <p:ph type="sldNum" sz="quarter" idx="11"/>
          </p:nvPr>
        </p:nvSpPr>
        <p:spPr/>
        <p:txBody>
          <a:bodyPr/>
          <a:lstStyle/>
          <a:p>
            <a:pPr>
              <a:defRPr/>
            </a:pPr>
            <a:fld id="{D1C3E240-9EB6-4604-A43D-9910B3F588EA}" type="slidenum">
              <a:rPr lang="en-US" b="0" u="none" smtClean="0"/>
            </a:fld>
            <a:endParaRPr lang="en-US" b="0" u="none"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6" name="Title Placeholder 1"/>
          <p:cNvSpPr>
            <a:spLocks noGrp="1"/>
          </p:cNvSpPr>
          <p:nvPr>
            <p:ph type="title"/>
          </p:nvPr>
        </p:nvSpPr>
        <p:spPr bwMode="auto">
          <a:xfrm>
            <a:off x="381000" y="-228600"/>
            <a:ext cx="8305800" cy="1143000"/>
          </a:xfrm>
          <a:prstGeom prst="rect">
            <a:avLst/>
          </a:prstGeom>
          <a:noFill/>
          <a:ln w="9525">
            <a:noFill/>
            <a:miter lim="800000"/>
          </a:ln>
        </p:spPr>
        <p:txBody>
          <a:bodyPr/>
          <a:lstStyle/>
          <a:p>
            <a:pPr lvl="0"/>
            <a:r>
              <a:rPr lang="en-US"/>
              <a:t>Click to edit Master title style</a:t>
            </a:r>
            <a:endParaRPr lang="en-US" dirty="0"/>
          </a:p>
        </p:txBody>
      </p:sp>
      <p:sp>
        <p:nvSpPr>
          <p:cNvPr id="4" name="Footer Placeholder 10"/>
          <p:cNvSpPr>
            <a:spLocks noGrp="1"/>
          </p:cNvSpPr>
          <p:nvPr>
            <p:ph type="ftr" sz="quarter" idx="10"/>
          </p:nvPr>
        </p:nvSpPr>
        <p:spPr>
          <a:xfrm>
            <a:off x="3200400" y="6356350"/>
            <a:ext cx="5257800" cy="365125"/>
          </a:xfrm>
        </p:spPr>
        <p:txBody>
          <a:bodyPr/>
          <a:lstStyle>
            <a:lvl1pPr algn="r">
              <a:defRPr b="0">
                <a:solidFill>
                  <a:srgbClr val="146737"/>
                </a:solidFill>
              </a:defRPr>
            </a:lvl1pPr>
          </a:lstStyle>
          <a:p>
            <a:pPr>
              <a:defRPr/>
            </a:pPr>
            <a:endParaRPr lang="en-US"/>
          </a:p>
        </p:txBody>
      </p:sp>
      <p:sp>
        <p:nvSpPr>
          <p:cNvPr id="5" name="Slide Number Placeholder 11"/>
          <p:cNvSpPr>
            <a:spLocks noGrp="1"/>
          </p:cNvSpPr>
          <p:nvPr>
            <p:ph type="sldNum" sz="quarter" idx="11"/>
          </p:nvPr>
        </p:nvSpPr>
        <p:spPr>
          <a:xfrm>
            <a:off x="8382000" y="6351588"/>
            <a:ext cx="457200" cy="365125"/>
          </a:xfrm>
        </p:spPr>
        <p:txBody>
          <a:bodyPr/>
          <a:lstStyle>
            <a:lvl1pPr algn="ctr">
              <a:defRPr/>
            </a:lvl1pPr>
          </a:lstStyle>
          <a:p>
            <a:pPr>
              <a:defRPr/>
            </a:pPr>
            <a:fld id="{46618C00-16D3-4AB7-B129-48D8D5EFEFA5}" type="slidenum">
              <a:rPr lang="en-US"/>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6610" y="275347"/>
            <a:ext cx="8230810" cy="5850433"/>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b="0" u="none"/>
              <a:t>Office of Science FY 2011 Budget</a:t>
            </a:r>
            <a:endParaRPr lang="en-US" b="0" u="none"/>
          </a:p>
        </p:txBody>
      </p:sp>
      <p:sp>
        <p:nvSpPr>
          <p:cNvPr id="4" name="Slide Number Placeholder 3"/>
          <p:cNvSpPr>
            <a:spLocks noGrp="1"/>
          </p:cNvSpPr>
          <p:nvPr>
            <p:ph type="sldNum" sz="quarter" idx="11"/>
          </p:nvPr>
        </p:nvSpPr>
        <p:spPr/>
        <p:txBody>
          <a:bodyPr/>
          <a:lstStyle/>
          <a:p>
            <a:pPr>
              <a:defRPr/>
            </a:pPr>
            <a:fld id="{D1C3E240-9EB6-4604-A43D-9910B3F588EA}" type="slidenum">
              <a:rPr lang="en-US" b="0" u="none" smtClean="0"/>
            </a:fld>
            <a:endParaRPr lang="en-US" b="0" u="none"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Title 6"/>
          <p:cNvSpPr>
            <a:spLocks noGrp="1"/>
          </p:cNvSpPr>
          <p:nvPr>
            <p:ph type="title"/>
          </p:nvPr>
        </p:nvSpPr>
        <p:spPr/>
        <p:txBody>
          <a:bodyPr/>
          <a:lstStyle/>
          <a:p>
            <a:r>
              <a:rPr lang="en-US"/>
              <a:t>Click to edit Master title style</a:t>
            </a:r>
            <a:endParaRPr lang="en-US"/>
          </a:p>
        </p:txBody>
      </p:sp>
      <p:sp>
        <p:nvSpPr>
          <p:cNvPr id="4" name="Footer Placeholder 4"/>
          <p:cNvSpPr>
            <a:spLocks noGrp="1"/>
          </p:cNvSpPr>
          <p:nvPr>
            <p:ph type="ftr" sz="quarter" idx="10"/>
          </p:nvPr>
        </p:nvSpPr>
        <p:spPr/>
        <p:txBody>
          <a:bodyPr/>
          <a:lstStyle>
            <a:lvl1pPr>
              <a:defRPr/>
            </a:lvl1pPr>
          </a:lstStyle>
          <a:p>
            <a:pPr>
              <a:defRPr/>
            </a:pPr>
            <a:r>
              <a:rPr lang="en-US"/>
              <a:t>Office of Science FY 2011 Budget</a:t>
            </a:r>
            <a:endParaRPr lang="en-US"/>
          </a:p>
        </p:txBody>
      </p:sp>
      <p:sp>
        <p:nvSpPr>
          <p:cNvPr id="5" name="Slide Number Placeholder 5"/>
          <p:cNvSpPr>
            <a:spLocks noGrp="1"/>
          </p:cNvSpPr>
          <p:nvPr>
            <p:ph type="sldNum" sz="quarter" idx="11"/>
          </p:nvPr>
        </p:nvSpPr>
        <p:spPr/>
        <p:txBody>
          <a:bodyPr/>
          <a:lstStyle>
            <a:lvl1pPr>
              <a:defRPr/>
            </a:lvl1pPr>
          </a:lstStyle>
          <a:p>
            <a:pPr>
              <a:defRPr/>
            </a:pPr>
            <a:fld id="{BF19FEA1-DB86-4801-A37E-E46E248BDA2F}" type="slidenum">
              <a:rPr lang="en-US"/>
            </a:fld>
            <a:endParaRPr 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Title Placeholder 1"/>
          <p:cNvSpPr>
            <a:spLocks noGrp="1"/>
          </p:cNvSpPr>
          <p:nvPr>
            <p:ph type="title"/>
          </p:nvPr>
        </p:nvSpPr>
        <p:spPr bwMode="auto">
          <a:xfrm>
            <a:off x="381000" y="-228600"/>
            <a:ext cx="8305800" cy="1143000"/>
          </a:xfrm>
          <a:prstGeom prst="rect">
            <a:avLst/>
          </a:prstGeom>
          <a:noFill/>
          <a:ln w="9525">
            <a:noFill/>
            <a:miter lim="800000"/>
          </a:ln>
        </p:spPr>
        <p:txBody>
          <a:bodyPr/>
          <a:lstStyle/>
          <a:p>
            <a:pPr lvl="0"/>
            <a:r>
              <a:rPr lang="en-US"/>
              <a:t>Click to edit Master title style</a:t>
            </a:r>
            <a:endParaRPr lang="en-US" dirty="0"/>
          </a:p>
        </p:txBody>
      </p:sp>
      <p:sp>
        <p:nvSpPr>
          <p:cNvPr id="3" name="Footer Placeholder 10"/>
          <p:cNvSpPr>
            <a:spLocks noGrp="1"/>
          </p:cNvSpPr>
          <p:nvPr>
            <p:ph type="ftr" sz="quarter" idx="10"/>
          </p:nvPr>
        </p:nvSpPr>
        <p:spPr>
          <a:xfrm>
            <a:off x="3200400" y="6356350"/>
            <a:ext cx="5257800" cy="365125"/>
          </a:xfrm>
        </p:spPr>
        <p:txBody>
          <a:bodyPr/>
          <a:lstStyle>
            <a:lvl1pPr algn="ctr">
              <a:defRPr sz="1800" b="0">
                <a:solidFill>
                  <a:srgbClr val="146737"/>
                </a:solidFill>
              </a:defRPr>
            </a:lvl1pPr>
          </a:lstStyle>
          <a:p>
            <a:pPr>
              <a:defRPr/>
            </a:pPr>
            <a:r>
              <a:rPr lang="en-US"/>
              <a:t>http://www.science.doe.gov/bes/</a:t>
            </a:r>
            <a:endParaRPr lang="en-US" b="1">
              <a:latin typeface="TimesNewRomanPSMT"/>
            </a:endParaRPr>
          </a:p>
        </p:txBody>
      </p:sp>
      <p:sp>
        <p:nvSpPr>
          <p:cNvPr id="4" name="Slide Number Placeholder 11"/>
          <p:cNvSpPr>
            <a:spLocks noGrp="1"/>
          </p:cNvSpPr>
          <p:nvPr>
            <p:ph type="sldNum" sz="quarter" idx="11"/>
          </p:nvPr>
        </p:nvSpPr>
        <p:spPr>
          <a:xfrm>
            <a:off x="8382000" y="6351588"/>
            <a:ext cx="457200" cy="365125"/>
          </a:xfrm>
        </p:spPr>
        <p:txBody>
          <a:bodyPr/>
          <a:lstStyle>
            <a:lvl1pPr algn="ctr">
              <a:defRPr/>
            </a:lvl1pPr>
          </a:lstStyle>
          <a:p>
            <a:pPr>
              <a:defRPr/>
            </a:pPr>
            <a:fld id="{7EF7118B-8DA2-41CF-B260-A3484F13D48C}" type="slidenum">
              <a:rPr lang="en-US"/>
            </a:fld>
            <a:endParaRPr 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6600" y="275333"/>
            <a:ext cx="8230810" cy="1143000"/>
          </a:xfrm>
          <a:prstGeom prst="rect">
            <a:avLst/>
          </a:prstGeom>
        </p:spPr>
        <p:txBody>
          <a:bodyPr/>
          <a:lstStyle/>
          <a:p>
            <a:r>
              <a:rPr lang="en-US"/>
              <a:t>Click to edit Master title style</a:t>
            </a:r>
            <a:endParaRPr lang="en-US"/>
          </a:p>
        </p:txBody>
      </p:sp>
      <p:sp>
        <p:nvSpPr>
          <p:cNvPr id="3" name="Content Placeholder 2"/>
          <p:cNvSpPr>
            <a:spLocks noGrp="1"/>
          </p:cNvSpPr>
          <p:nvPr>
            <p:ph sz="half" idx="1"/>
          </p:nvPr>
        </p:nvSpPr>
        <p:spPr>
          <a:xfrm>
            <a:off x="456596" y="1599910"/>
            <a:ext cx="4042833" cy="4525863"/>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644574" y="1599910"/>
            <a:ext cx="4042833" cy="4525863"/>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D3FA2B4D-A9D7-4935-A3AF-CDF720EF8559}" type="slidenum">
              <a:rPr lang="en-US"/>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Title 6"/>
          <p:cNvSpPr>
            <a:spLocks noGrp="1"/>
          </p:cNvSpPr>
          <p:nvPr>
            <p:ph type="title"/>
          </p:nvPr>
        </p:nvSpPr>
        <p:spPr/>
        <p:txBody>
          <a:bodyPr/>
          <a:lstStyle/>
          <a:p>
            <a:r>
              <a:rPr lang="en-US"/>
              <a:t>Click to edit Master title style</a:t>
            </a:r>
            <a:endParaRPr lang="en-US"/>
          </a:p>
        </p:txBody>
      </p:sp>
      <p:sp>
        <p:nvSpPr>
          <p:cNvPr id="5" name="Slide Number Placeholder 5"/>
          <p:cNvSpPr>
            <a:spLocks noGrp="1"/>
          </p:cNvSpPr>
          <p:nvPr>
            <p:ph type="sldNum" sz="quarter" idx="11"/>
          </p:nvPr>
        </p:nvSpPr>
        <p:spPr/>
        <p:txBody>
          <a:bodyPr/>
          <a:lstStyle>
            <a:lvl1pPr>
              <a:defRPr/>
            </a:lvl1pPr>
          </a:lstStyle>
          <a:p>
            <a:pPr>
              <a:defRPr/>
            </a:pPr>
            <a:fld id="{21722FF3-B2FF-4B9D-A1FC-2641F0BD8CF1}" type="slidenum">
              <a:rPr lang="en-US"/>
            </a:fld>
            <a:endParaRPr 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b="0" u="none"/>
              <a:t>Office of Science FY 2011 Budget</a:t>
            </a:r>
            <a:endParaRPr lang="en-US" b="0" u="none"/>
          </a:p>
        </p:txBody>
      </p:sp>
      <p:sp>
        <p:nvSpPr>
          <p:cNvPr id="4" name="Slide Number Placeholder 3"/>
          <p:cNvSpPr>
            <a:spLocks noGrp="1"/>
          </p:cNvSpPr>
          <p:nvPr>
            <p:ph type="sldNum" sz="quarter" idx="11"/>
          </p:nvPr>
        </p:nvSpPr>
        <p:spPr/>
        <p:txBody>
          <a:bodyPr/>
          <a:lstStyle/>
          <a:p>
            <a:pPr>
              <a:defRPr/>
            </a:pPr>
            <a:fld id="{D1C3E240-9EB6-4604-A43D-9910B3F588EA}" type="slidenum">
              <a:rPr lang="en-US" b="0" u="none" smtClean="0"/>
            </a:fld>
            <a:endParaRPr lang="en-US" b="0" u="none"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304800" y="6248400"/>
            <a:ext cx="26670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169" tIns="45587" rIns="91169" bIns="45587" anchor="ctr"/>
          <a:lstStyle/>
          <a:p>
            <a:pPr algn="ctr">
              <a:defRPr/>
            </a:pPr>
            <a:endParaRPr lang="en-US" dirty="0">
              <a:solidFill>
                <a:prstClr val="white"/>
              </a:solidFill>
            </a:endParaRPr>
          </a:p>
        </p:txBody>
      </p:sp>
      <p:sp>
        <p:nvSpPr>
          <p:cNvPr id="9" name="Subtitle 2"/>
          <p:cNvSpPr>
            <a:spLocks noGrp="1"/>
          </p:cNvSpPr>
          <p:nvPr>
            <p:ph type="subTitle" idx="1"/>
          </p:nvPr>
        </p:nvSpPr>
        <p:spPr>
          <a:xfrm>
            <a:off x="1371600" y="3200400"/>
            <a:ext cx="6400800" cy="1752600"/>
          </a:xfrm>
        </p:spPr>
        <p:txBody>
          <a:bodyPr/>
          <a:lstStyle>
            <a:lvl1pPr marL="0" indent="0" algn="ctr">
              <a:buNone/>
              <a:defRPr b="0">
                <a:solidFill>
                  <a:schemeClr val="tx1">
                    <a:lumMod val="75000"/>
                    <a:lumOff val="25000"/>
                  </a:schemeClr>
                </a:solidFill>
                <a:latin typeface="Arial" panose="020B0604020202020204" pitchFamily="34" charset="0"/>
                <a:cs typeface="Arial" panose="020B0604020202020204" pitchFamily="34" charset="0"/>
              </a:defRPr>
            </a:lvl1pPr>
            <a:lvl2pPr marL="455930" indent="0" algn="ctr">
              <a:buNone/>
              <a:defRPr>
                <a:solidFill>
                  <a:schemeClr val="tx1">
                    <a:tint val="75000"/>
                  </a:schemeClr>
                </a:solidFill>
              </a:defRPr>
            </a:lvl2pPr>
            <a:lvl3pPr marL="911860" indent="0" algn="ctr">
              <a:buNone/>
              <a:defRPr>
                <a:solidFill>
                  <a:schemeClr val="tx1">
                    <a:tint val="75000"/>
                  </a:schemeClr>
                </a:solidFill>
              </a:defRPr>
            </a:lvl3pPr>
            <a:lvl4pPr marL="1367790" indent="0" algn="ctr">
              <a:buNone/>
              <a:defRPr>
                <a:solidFill>
                  <a:schemeClr val="tx1">
                    <a:tint val="75000"/>
                  </a:schemeClr>
                </a:solidFill>
              </a:defRPr>
            </a:lvl4pPr>
            <a:lvl5pPr marL="1823720" indent="0" algn="ctr">
              <a:buNone/>
              <a:defRPr>
                <a:solidFill>
                  <a:schemeClr val="tx1">
                    <a:tint val="75000"/>
                  </a:schemeClr>
                </a:solidFill>
              </a:defRPr>
            </a:lvl5pPr>
            <a:lvl6pPr marL="2279015" indent="0" algn="ctr">
              <a:buNone/>
              <a:defRPr>
                <a:solidFill>
                  <a:schemeClr val="tx1">
                    <a:tint val="75000"/>
                  </a:schemeClr>
                </a:solidFill>
              </a:defRPr>
            </a:lvl6pPr>
            <a:lvl7pPr marL="2734945" indent="0" algn="ctr">
              <a:buNone/>
              <a:defRPr>
                <a:solidFill>
                  <a:schemeClr val="tx1">
                    <a:tint val="75000"/>
                  </a:schemeClr>
                </a:solidFill>
              </a:defRPr>
            </a:lvl7pPr>
            <a:lvl8pPr marL="3190875" indent="0" algn="ctr">
              <a:buNone/>
              <a:defRPr>
                <a:solidFill>
                  <a:schemeClr val="tx1">
                    <a:tint val="75000"/>
                  </a:schemeClr>
                </a:solidFill>
              </a:defRPr>
            </a:lvl8pPr>
            <a:lvl9pPr marL="3646805" indent="0" algn="ctr">
              <a:buNone/>
              <a:defRPr>
                <a:solidFill>
                  <a:schemeClr val="tx1">
                    <a:tint val="75000"/>
                  </a:schemeClr>
                </a:solidFill>
              </a:defRPr>
            </a:lvl9pPr>
          </a:lstStyle>
          <a:p>
            <a:r>
              <a:rPr lang="en-US"/>
              <a:t>Click to edit Master subtitle style</a:t>
            </a:r>
            <a:endParaRPr lang="en-US" dirty="0"/>
          </a:p>
        </p:txBody>
      </p:sp>
      <p:sp>
        <p:nvSpPr>
          <p:cNvPr id="10" name="Title 6"/>
          <p:cNvSpPr>
            <a:spLocks noGrp="1"/>
          </p:cNvSpPr>
          <p:nvPr>
            <p:ph type="title" hasCustomPrompt="1"/>
          </p:nvPr>
        </p:nvSpPr>
        <p:spPr>
          <a:xfrm>
            <a:off x="457200" y="1981200"/>
            <a:ext cx="8229600" cy="1143000"/>
          </a:xfrm>
          <a:prstGeom prst="rect">
            <a:avLst/>
          </a:prstGeom>
        </p:spPr>
        <p:txBody>
          <a:bodyPr>
            <a:normAutofit/>
          </a:bodyPr>
          <a:lstStyle>
            <a:lvl1pPr algn="ctr">
              <a:defRPr sz="3200" b="1">
                <a:solidFill>
                  <a:srgbClr val="146737"/>
                </a:solidFill>
              </a:defRPr>
            </a:lvl1pPr>
          </a:lstStyle>
          <a:p>
            <a:r>
              <a:rPr lang="en-US" dirty="0"/>
              <a:t>NERSC Science Highlights</a:t>
            </a:r>
            <a:endParaRPr lang="en-US" dirty="0"/>
          </a:p>
        </p:txBody>
      </p:sp>
      <p:sp>
        <p:nvSpPr>
          <p:cNvPr id="6" name="Slide Number Placeholder 5"/>
          <p:cNvSpPr>
            <a:spLocks noGrp="1"/>
          </p:cNvSpPr>
          <p:nvPr>
            <p:ph type="sldNum" sz="quarter" idx="10"/>
          </p:nvPr>
        </p:nvSpPr>
        <p:spPr/>
        <p:txBody>
          <a:bodyPr/>
          <a:lstStyle>
            <a:lvl1pPr eaLnBrk="0" hangingPunct="0">
              <a:defRPr/>
            </a:lvl1pPr>
          </a:lstStyle>
          <a:p>
            <a:pPr>
              <a:defRPr/>
            </a:pPr>
            <a:fld id="{D6AD9D86-BCF8-4412-8F8D-129D4489BF7B}" type="slidenum">
              <a:rPr lang="en-US"/>
            </a:fld>
            <a:endParaRPr lang="en-US"/>
          </a:p>
        </p:txBody>
      </p:sp>
      <p:pic>
        <p:nvPicPr>
          <p:cNvPr id="2" name="Picture 1" descr="bignersclogo-1.png"/>
          <p:cNvPicPr>
            <a:picLocks noChangeAspect="1"/>
          </p:cNvPicPr>
          <p:nvPr userDrawn="1"/>
        </p:nvPicPr>
        <p:blipFill>
          <a:blip r:embed="rId3" cstate="print"/>
          <a:stretch>
            <a:fillRect/>
          </a:stretch>
        </p:blipFill>
        <p:spPr>
          <a:xfrm>
            <a:off x="2362200" y="0"/>
            <a:ext cx="4191000" cy="1444749"/>
          </a:xfrm>
          <a:prstGeom prst="rect">
            <a:avLst/>
          </a:prstGeom>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p:spPr>
        <p:txBody>
          <a:bodyPr lIns="91301" tIns="45652" rIns="91301" bIns="45652"/>
          <a:lstStyle>
            <a:lvl1pPr>
              <a:defRPr/>
            </a:lvl1pPr>
          </a:lstStyle>
          <a:p>
            <a:pPr>
              <a:defRPr/>
            </a:pPr>
            <a:endParaRPr lang="en-US">
              <a:solidFill>
                <a:prstClr val="black"/>
              </a:solidFill>
            </a:endParaRPr>
          </a:p>
        </p:txBody>
      </p:sp>
      <p:sp>
        <p:nvSpPr>
          <p:cNvPr id="3" name="Rectangle 5"/>
          <p:cNvSpPr>
            <a:spLocks noGrp="1" noChangeArrowheads="1"/>
          </p:cNvSpPr>
          <p:nvPr>
            <p:ph type="ftr" sz="quarter" idx="11"/>
          </p:nvPr>
        </p:nvSpPr>
        <p:spPr>
          <a:xfrm>
            <a:off x="3124200" y="6245225"/>
            <a:ext cx="2895600" cy="476250"/>
          </a:xfrm>
          <a:prstGeom prst="rect">
            <a:avLst/>
          </a:prstGeom>
        </p:spPr>
        <p:txBody>
          <a:bodyPr lIns="91301" tIns="45652" rIns="91301" bIns="45652"/>
          <a:lstStyle>
            <a:lvl1pPr>
              <a:defRPr/>
            </a:lvl1pPr>
          </a:lstStyle>
          <a:p>
            <a:pPr>
              <a:defRPr/>
            </a:pPr>
            <a:endParaRPr lang="en-US">
              <a:solidFill>
                <a:prstClr val="black"/>
              </a:solidFill>
            </a:endParaRPr>
          </a:p>
        </p:txBody>
      </p:sp>
      <p:sp>
        <p:nvSpPr>
          <p:cNvPr id="4" name="Rectangle 6"/>
          <p:cNvSpPr>
            <a:spLocks noGrp="1" noChangeArrowheads="1"/>
          </p:cNvSpPr>
          <p:nvPr>
            <p:ph type="sldNum" sz="quarter" idx="12"/>
          </p:nvPr>
        </p:nvSpPr>
        <p:spPr/>
        <p:txBody>
          <a:bodyPr/>
          <a:lstStyle>
            <a:lvl1pPr>
              <a:defRPr/>
            </a:lvl1pPr>
          </a:lstStyle>
          <a:p>
            <a:pPr>
              <a:defRPr/>
            </a:pPr>
            <a:fld id="{FEBE1729-7B66-438D-96AE-E110E2404594}" type="slidenum">
              <a:rPr lang="en-US"/>
            </a:fld>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6" name="Title Placeholder 1"/>
          <p:cNvSpPr>
            <a:spLocks noGrp="1"/>
          </p:cNvSpPr>
          <p:nvPr>
            <p:ph type="title"/>
          </p:nvPr>
        </p:nvSpPr>
        <p:spPr bwMode="auto">
          <a:xfrm>
            <a:off x="381000" y="-228600"/>
            <a:ext cx="7162800" cy="1143000"/>
          </a:xfrm>
          <a:prstGeom prst="rect">
            <a:avLst/>
          </a:prstGeom>
          <a:noFill/>
          <a:ln w="9525">
            <a:noFill/>
            <a:miter lim="800000"/>
          </a:ln>
        </p:spPr>
        <p:txBody>
          <a:bodyPr/>
          <a:lstStyle/>
          <a:p>
            <a:pPr lvl="0"/>
            <a:r>
              <a:rPr lang="en-US" dirty="0"/>
              <a:t>Click to edit Master title style</a:t>
            </a:r>
            <a:endParaRPr lang="en-US" dirty="0"/>
          </a:p>
        </p:txBody>
      </p:sp>
      <p:sp>
        <p:nvSpPr>
          <p:cNvPr id="4" name="Footer Placeholder 10"/>
          <p:cNvSpPr>
            <a:spLocks noGrp="1"/>
          </p:cNvSpPr>
          <p:nvPr>
            <p:ph type="ftr" sz="quarter" idx="10"/>
          </p:nvPr>
        </p:nvSpPr>
        <p:spPr>
          <a:xfrm>
            <a:off x="3200400" y="6356351"/>
            <a:ext cx="2971800" cy="349250"/>
          </a:xfrm>
          <a:prstGeom prst="rect">
            <a:avLst/>
          </a:prstGeom>
        </p:spPr>
        <p:txBody>
          <a:bodyPr lIns="91365" tIns="45683" rIns="91365" bIns="45683"/>
          <a:lstStyle>
            <a:lvl1pPr algn="r">
              <a:defRPr b="0">
                <a:solidFill>
                  <a:srgbClr val="146737"/>
                </a:solidFill>
              </a:defRPr>
            </a:lvl1pPr>
          </a:lstStyle>
          <a:p>
            <a:pPr>
              <a:defRPr/>
            </a:pPr>
            <a:endParaRPr lang="en-US" dirty="0"/>
          </a:p>
        </p:txBody>
      </p:sp>
      <p:pic>
        <p:nvPicPr>
          <p:cNvPr id="7" name="Picture 6"/>
          <p:cNvPicPr>
            <a:picLocks noChangeAspect="1"/>
          </p:cNvPicPr>
          <p:nvPr userDrawn="1"/>
        </p:nvPicPr>
        <p:blipFill>
          <a:blip r:embed="rId2"/>
          <a:stretch>
            <a:fillRect/>
          </a:stretch>
        </p:blipFill>
        <p:spPr>
          <a:xfrm>
            <a:off x="7543800" y="152400"/>
            <a:ext cx="1362301" cy="475631"/>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1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1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lIns="91301" tIns="45652" rIns="91301" bIns="45652"/>
          <a:lstStyle/>
          <a:p>
            <a:fld id="{962462C6-2360-4477-A776-64E82B86702C}" type="datetimeFigureOut">
              <a:rPr lang="en-US" smtClean="0"/>
            </a:fld>
            <a:endParaRPr lang="en-US"/>
          </a:p>
        </p:txBody>
      </p:sp>
      <p:sp>
        <p:nvSpPr>
          <p:cNvPr id="6" name="Footer Placeholder 5"/>
          <p:cNvSpPr>
            <a:spLocks noGrp="1"/>
          </p:cNvSpPr>
          <p:nvPr>
            <p:ph type="ftr" sz="quarter" idx="11"/>
          </p:nvPr>
        </p:nvSpPr>
        <p:spPr>
          <a:xfrm>
            <a:off x="3124200" y="6356350"/>
            <a:ext cx="5334000" cy="365125"/>
          </a:xfrm>
          <a:prstGeom prst="rect">
            <a:avLst/>
          </a:prstGeom>
        </p:spPr>
        <p:txBody>
          <a:bodyPr lIns="91301" tIns="45652" rIns="91301" bIns="45652"/>
          <a:lstStyle/>
          <a:p>
            <a:endParaRPr lang="en-US"/>
          </a:p>
        </p:txBody>
      </p:sp>
      <p:sp>
        <p:nvSpPr>
          <p:cNvPr id="7" name="Slide Number Placeholder 6"/>
          <p:cNvSpPr>
            <a:spLocks noGrp="1"/>
          </p:cNvSpPr>
          <p:nvPr>
            <p:ph type="sldNum" sz="quarter" idx="12"/>
          </p:nvPr>
        </p:nvSpPr>
        <p:spPr/>
        <p:txBody>
          <a:bodyPr/>
          <a:lstStyle/>
          <a:p>
            <a:fld id="{DBC4AD6B-B989-4DFB-8FCF-33FA26020156}" type="slidenum">
              <a:rPr lang="en-US" smtClean="0"/>
            </a:fld>
            <a:endParaRPr lang="en-US"/>
          </a:p>
        </p:txBody>
      </p:sp>
    </p:spTree>
  </p:cSld>
  <p:clrMapOvr>
    <a:masterClrMapping/>
  </p:clrMapOvr>
  <p:hf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pPr>
              <a:defRPr/>
            </a:pPr>
            <a:fld id="{894C652A-1437-4DEE-BE20-1D8E4CBD3D73}" type="slidenum">
              <a:rPr lang="en-US"/>
            </a:fld>
            <a:endParaRPr 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31" name="Rectangle 30"/>
          <p:cNvSpPr/>
          <p:nvPr userDrawn="1"/>
        </p:nvSpPr>
        <p:spPr>
          <a:xfrm>
            <a:off x="282575" y="228600"/>
            <a:ext cx="4235450" cy="4187952"/>
          </a:xfrm>
          <a:prstGeom prst="rect">
            <a:avLst/>
          </a:prstGeom>
          <a:solidFill>
            <a:srgbClr val="1949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20" name="Title 1"/>
          <p:cNvSpPr>
            <a:spLocks noGrp="1"/>
          </p:cNvSpPr>
          <p:nvPr>
            <p:ph type="ctrTitle" hasCustomPrompt="1"/>
          </p:nvPr>
        </p:nvSpPr>
        <p:spPr>
          <a:xfrm>
            <a:off x="4624388" y="4764682"/>
            <a:ext cx="4214812" cy="933450"/>
          </a:xfrm>
        </p:spPr>
        <p:txBody>
          <a:bodyPr anchor="ctr" anchorCtr="0">
            <a:normAutofit/>
          </a:bodyPr>
          <a:lstStyle>
            <a:lvl1pPr marL="0" indent="0">
              <a:defRPr sz="2800">
                <a:solidFill>
                  <a:srgbClr val="194963"/>
                </a:solidFill>
              </a:defRPr>
            </a:lvl1pPr>
          </a:lstStyle>
          <a:p>
            <a:r>
              <a:rPr lang="en-US" dirty="0"/>
              <a:t>Click to edit Master subtitle style</a:t>
            </a:r>
            <a:endParaRPr dirty="0"/>
          </a:p>
        </p:txBody>
      </p:sp>
      <p:sp>
        <p:nvSpPr>
          <p:cNvPr id="25" name="Text Placeholder 3"/>
          <p:cNvSpPr>
            <a:spLocks noGrp="1"/>
          </p:cNvSpPr>
          <p:nvPr>
            <p:ph type="body" sz="half" idx="2" hasCustomPrompt="1"/>
          </p:nvPr>
        </p:nvSpPr>
        <p:spPr>
          <a:xfrm>
            <a:off x="674786" y="595580"/>
            <a:ext cx="3470021" cy="3468418"/>
          </a:xfrm>
        </p:spPr>
        <p:txBody>
          <a:bodyPr lIns="45720" tIns="45720" rIns="45720" anchor="ctr" anchorCtr="0">
            <a:normAutofit/>
          </a:bodyPr>
          <a:lstStyle>
            <a:lvl1pPr marL="0" indent="0" algn="l">
              <a:buNone/>
              <a:defRPr sz="3600" b="0" i="0">
                <a:solidFill>
                  <a:schemeClr val="bg1"/>
                </a:solidFill>
                <a:latin typeface="Helvetica Neue Bold Condensed"/>
                <a:cs typeface="Helvetica Neue Bold Condensed"/>
              </a:defRPr>
            </a:lvl1pPr>
            <a:lvl2pPr>
              <a:defRPr sz="1200"/>
            </a:lvl2pPr>
            <a:lvl3pPr>
              <a:defRPr sz="1000"/>
            </a:lvl3pPr>
            <a:lvl4pPr>
              <a:defRPr sz="900"/>
            </a:lvl4pPr>
            <a:lvl5pPr>
              <a:defRPr sz="900"/>
            </a:lvl5pPr>
          </a:lstStyle>
          <a:p>
            <a:pPr lvl="0" eaLnBrk="1" latinLnBrk="0" hangingPunct="1"/>
            <a:r>
              <a:rPr kumimoji="0" lang="en-US" dirty="0"/>
              <a:t>Click to edit Master title styles</a:t>
            </a:r>
            <a:endParaRPr kumimoji="0" lang="en-US" dirty="0"/>
          </a:p>
        </p:txBody>
      </p:sp>
      <p:sp>
        <p:nvSpPr>
          <p:cNvPr id="11" name="Footer Placeholder 2"/>
          <p:cNvSpPr>
            <a:spLocks noGrp="1"/>
          </p:cNvSpPr>
          <p:nvPr>
            <p:ph type="ftr" sz="quarter" idx="10"/>
          </p:nvPr>
        </p:nvSpPr>
        <p:spPr>
          <a:xfrm>
            <a:off x="5239927" y="6368805"/>
            <a:ext cx="2864157" cy="365125"/>
          </a:xfrm>
          <a:prstGeom prst="rect">
            <a:avLst/>
          </a:prstGeom>
        </p:spPr>
        <p:txBody>
          <a:bodyPr/>
          <a:lstStyle/>
          <a:p>
            <a:r>
              <a:rPr lang="en-US">
                <a:solidFill>
                  <a:prstClr val="black"/>
                </a:solidFill>
              </a:rPr>
              <a:t>Footer Information</a:t>
            </a:r>
            <a:endParaRPr lang="en-US" dirty="0">
              <a:solidFill>
                <a:prstClr val="black"/>
              </a:solidFill>
            </a:endParaRPr>
          </a:p>
        </p:txBody>
      </p:sp>
      <p:sp>
        <p:nvSpPr>
          <p:cNvPr id="12" name="Slide Number Placeholder 3"/>
          <p:cNvSpPr>
            <a:spLocks noGrp="1"/>
          </p:cNvSpPr>
          <p:nvPr>
            <p:ph type="sldNum" sz="quarter" idx="11"/>
          </p:nvPr>
        </p:nvSpPr>
        <p:spPr>
          <a:xfrm>
            <a:off x="4116656" y="6368805"/>
            <a:ext cx="925708" cy="365125"/>
          </a:xfrm>
        </p:spPr>
        <p:txBody>
          <a:bodyPr/>
          <a:lstStyle/>
          <a:p>
            <a:r>
              <a:rPr lang="en-US"/>
              <a:t>- </a:t>
            </a:r>
            <a:fld id="{D174BAF6-F8F2-EF4F-936C-8DF63288C82F}" type="slidenum">
              <a:rPr lang="en-US" smtClean="0"/>
            </a:fld>
            <a:r>
              <a:rPr lang="en-US"/>
              <a:t> -</a:t>
            </a:r>
            <a:endParaRPr lang="en-US" dirty="0"/>
          </a:p>
        </p:txBody>
      </p:sp>
      <p:sp>
        <p:nvSpPr>
          <p:cNvPr id="13" name="Date Placeholder 3"/>
          <p:cNvSpPr>
            <a:spLocks noGrp="1"/>
          </p:cNvSpPr>
          <p:nvPr>
            <p:ph type="dt" sz="half" idx="16"/>
          </p:nvPr>
        </p:nvSpPr>
        <p:spPr>
          <a:xfrm>
            <a:off x="4624388" y="5781988"/>
            <a:ext cx="2133600" cy="365125"/>
          </a:xfrm>
          <a:prstGeom prst="rect">
            <a:avLst/>
          </a:prstGeom>
        </p:spPr>
        <p:txBody>
          <a:bodyPr vert="horz" lIns="91440" tIns="45720" rIns="91440" bIns="45720" rtlCol="0" anchor="ctr" anchorCtr="0"/>
          <a:lstStyle>
            <a:lvl1pPr algn="l">
              <a:defRPr sz="1400" b="1" i="0">
                <a:solidFill>
                  <a:srgbClr val="194963"/>
                </a:solidFill>
              </a:defRPr>
            </a:lvl1pPr>
          </a:lstStyle>
          <a:p>
            <a:fld id="{D897A66F-DFB6-CB44-8B31-7FAB7C20B0C7}" type="datetime4">
              <a:rPr lang="en-US" smtClean="0"/>
            </a:fld>
            <a:endParaRPr lang="en-US" dirty="0"/>
          </a:p>
        </p:txBody>
      </p:sp>
      <p:pic>
        <p:nvPicPr>
          <p:cNvPr id="22" name="Picture 21"/>
          <p:cNvPicPr>
            <a:picLocks noChangeAspect="1"/>
          </p:cNvPicPr>
          <p:nvPr userDrawn="1"/>
        </p:nvPicPr>
        <p:blipFill>
          <a:blip r:embed="rId2"/>
          <a:stretch>
            <a:fillRect/>
          </a:stretch>
        </p:blipFill>
        <p:spPr>
          <a:xfrm>
            <a:off x="6794500" y="2379133"/>
            <a:ext cx="2070100" cy="2070100"/>
          </a:xfrm>
          <a:prstGeom prst="rect">
            <a:avLst/>
          </a:prstGeom>
        </p:spPr>
      </p:pic>
      <p:pic>
        <p:nvPicPr>
          <p:cNvPr id="37" name="Picture 36"/>
          <p:cNvPicPr>
            <a:picLocks noChangeAspect="1"/>
          </p:cNvPicPr>
          <p:nvPr userDrawn="1"/>
        </p:nvPicPr>
        <p:blipFill>
          <a:blip r:embed="rId3"/>
          <a:stretch>
            <a:fillRect/>
          </a:stretch>
        </p:blipFill>
        <p:spPr>
          <a:xfrm>
            <a:off x="6794500" y="241300"/>
            <a:ext cx="2070100" cy="2070100"/>
          </a:xfrm>
          <a:prstGeom prst="rect">
            <a:avLst/>
          </a:prstGeom>
        </p:spPr>
      </p:pic>
      <p:pic>
        <p:nvPicPr>
          <p:cNvPr id="39" name="Picture 38"/>
          <p:cNvPicPr>
            <a:picLocks noChangeAspect="1"/>
          </p:cNvPicPr>
          <p:nvPr userDrawn="1"/>
        </p:nvPicPr>
        <p:blipFill>
          <a:blip r:embed="rId4"/>
          <a:stretch>
            <a:fillRect/>
          </a:stretch>
        </p:blipFill>
        <p:spPr>
          <a:xfrm>
            <a:off x="4627034" y="241300"/>
            <a:ext cx="2075688" cy="2075688"/>
          </a:xfrm>
          <a:prstGeom prst="rect">
            <a:avLst/>
          </a:prstGeom>
        </p:spPr>
      </p:pic>
      <p:pic>
        <p:nvPicPr>
          <p:cNvPr id="40" name="Picture 39"/>
          <p:cNvPicPr>
            <a:picLocks noChangeAspect="1"/>
          </p:cNvPicPr>
          <p:nvPr userDrawn="1"/>
        </p:nvPicPr>
        <p:blipFill rotWithShape="1">
          <a:blip r:embed="rId5" cstate="print"/>
          <a:srcRect b="51868"/>
          <a:stretch>
            <a:fillRect/>
          </a:stretch>
        </p:blipFill>
        <p:spPr>
          <a:xfrm>
            <a:off x="4631266" y="2379133"/>
            <a:ext cx="2075688" cy="999067"/>
          </a:xfrm>
          <a:prstGeom prst="rect">
            <a:avLst/>
          </a:prstGeom>
        </p:spPr>
      </p:pic>
      <p:pic>
        <p:nvPicPr>
          <p:cNvPr id="41" name="Picture 40"/>
          <p:cNvPicPr>
            <a:picLocks noChangeAspect="1"/>
          </p:cNvPicPr>
          <p:nvPr userDrawn="1"/>
        </p:nvPicPr>
        <p:blipFill>
          <a:blip r:embed="rId6" cstate="print"/>
          <a:stretch>
            <a:fillRect/>
          </a:stretch>
        </p:blipFill>
        <p:spPr>
          <a:xfrm>
            <a:off x="5710762" y="3475566"/>
            <a:ext cx="973851" cy="971803"/>
          </a:xfrm>
          <a:prstGeom prst="rect">
            <a:avLst/>
          </a:prstGeom>
        </p:spPr>
      </p:pic>
      <p:pic>
        <p:nvPicPr>
          <p:cNvPr id="42" name="Picture 41"/>
          <p:cNvPicPr>
            <a:picLocks noChangeAspect="1"/>
          </p:cNvPicPr>
          <p:nvPr userDrawn="1"/>
        </p:nvPicPr>
        <p:blipFill>
          <a:blip r:embed="rId7"/>
          <a:stretch>
            <a:fillRect/>
          </a:stretch>
        </p:blipFill>
        <p:spPr>
          <a:xfrm>
            <a:off x="4656227" y="3467099"/>
            <a:ext cx="965200" cy="977900"/>
          </a:xfrm>
          <a:prstGeom prst="rect">
            <a:avLst/>
          </a:prstGeom>
        </p:spPr>
      </p:pic>
      <p:sp>
        <p:nvSpPr>
          <p:cNvPr id="43" name="Rectangle 42"/>
          <p:cNvSpPr/>
          <p:nvPr userDrawn="1"/>
        </p:nvSpPr>
        <p:spPr>
          <a:xfrm>
            <a:off x="4639293" y="4065601"/>
            <a:ext cx="564290" cy="369332"/>
          </a:xfrm>
          <a:prstGeom prst="rect">
            <a:avLst/>
          </a:prstGeom>
        </p:spPr>
        <p:txBody>
          <a:bodyPr wrap="none">
            <a:spAutoFit/>
          </a:bodyPr>
          <a:lstStyle/>
          <a:p>
            <a:r>
              <a:rPr lang="en-US" b="1" i="1" dirty="0">
                <a:solidFill>
                  <a:srgbClr val="FFFF00"/>
                </a:solidFill>
              </a:rPr>
              <a:t>FES</a:t>
            </a:r>
            <a:endParaRPr lang="en-US" b="1" i="1" dirty="0">
              <a:solidFill>
                <a:srgbClr val="FFFF00"/>
              </a:solidFill>
            </a:endParaRPr>
          </a:p>
        </p:txBody>
      </p:sp>
      <p:sp>
        <p:nvSpPr>
          <p:cNvPr id="44" name="Rectangle 43"/>
          <p:cNvSpPr/>
          <p:nvPr userDrawn="1"/>
        </p:nvSpPr>
        <p:spPr>
          <a:xfrm>
            <a:off x="5917768" y="4065601"/>
            <a:ext cx="613094" cy="369332"/>
          </a:xfrm>
          <a:prstGeom prst="rect">
            <a:avLst/>
          </a:prstGeom>
        </p:spPr>
        <p:txBody>
          <a:bodyPr wrap="none">
            <a:spAutoFit/>
          </a:bodyPr>
          <a:lstStyle/>
          <a:p>
            <a:r>
              <a:rPr lang="en-US" b="1" i="1" dirty="0">
                <a:solidFill>
                  <a:srgbClr val="FFFF00"/>
                </a:solidFill>
              </a:rPr>
              <a:t>BER</a:t>
            </a:r>
            <a:endParaRPr lang="en-US" b="1" i="1" dirty="0">
              <a:solidFill>
                <a:srgbClr val="FFFF00"/>
              </a:solidFill>
            </a:endParaRPr>
          </a:p>
        </p:txBody>
      </p:sp>
      <p:sp>
        <p:nvSpPr>
          <p:cNvPr id="45" name="Rectangle 44"/>
          <p:cNvSpPr/>
          <p:nvPr userDrawn="1"/>
        </p:nvSpPr>
        <p:spPr>
          <a:xfrm>
            <a:off x="6798293" y="4065601"/>
            <a:ext cx="622223" cy="369332"/>
          </a:xfrm>
          <a:prstGeom prst="rect">
            <a:avLst/>
          </a:prstGeom>
        </p:spPr>
        <p:txBody>
          <a:bodyPr wrap="none">
            <a:spAutoFit/>
          </a:bodyPr>
          <a:lstStyle/>
          <a:p>
            <a:r>
              <a:rPr lang="en-US" b="1" i="1" dirty="0">
                <a:solidFill>
                  <a:srgbClr val="FFFF00"/>
                </a:solidFill>
              </a:rPr>
              <a:t>HEP</a:t>
            </a:r>
            <a:endParaRPr lang="en-US" b="1" i="1" dirty="0">
              <a:solidFill>
                <a:srgbClr val="FFFF00"/>
              </a:solidFill>
            </a:endParaRPr>
          </a:p>
        </p:txBody>
      </p:sp>
      <p:sp>
        <p:nvSpPr>
          <p:cNvPr id="46" name="Rectangle 45"/>
          <p:cNvSpPr/>
          <p:nvPr userDrawn="1"/>
        </p:nvSpPr>
        <p:spPr>
          <a:xfrm>
            <a:off x="6798295" y="1940466"/>
            <a:ext cx="515486" cy="369332"/>
          </a:xfrm>
          <a:prstGeom prst="rect">
            <a:avLst/>
          </a:prstGeom>
        </p:spPr>
        <p:txBody>
          <a:bodyPr wrap="none">
            <a:spAutoFit/>
          </a:bodyPr>
          <a:lstStyle/>
          <a:p>
            <a:r>
              <a:rPr lang="en-US" b="1" i="1" dirty="0">
                <a:solidFill>
                  <a:srgbClr val="FFFF00"/>
                </a:solidFill>
              </a:rPr>
              <a:t>NP</a:t>
            </a:r>
            <a:endParaRPr lang="en-US" b="1" i="1" dirty="0">
              <a:solidFill>
                <a:srgbClr val="FFFF00"/>
              </a:solidFill>
            </a:endParaRPr>
          </a:p>
        </p:txBody>
      </p:sp>
      <p:sp>
        <p:nvSpPr>
          <p:cNvPr id="47" name="Rectangle 46"/>
          <p:cNvSpPr/>
          <p:nvPr userDrawn="1"/>
        </p:nvSpPr>
        <p:spPr>
          <a:xfrm>
            <a:off x="4639295" y="1948933"/>
            <a:ext cx="590551" cy="369332"/>
          </a:xfrm>
          <a:prstGeom prst="rect">
            <a:avLst/>
          </a:prstGeom>
        </p:spPr>
        <p:txBody>
          <a:bodyPr wrap="none">
            <a:spAutoFit/>
          </a:bodyPr>
          <a:lstStyle/>
          <a:p>
            <a:r>
              <a:rPr lang="en-US" b="1" i="1" dirty="0">
                <a:solidFill>
                  <a:srgbClr val="FFFF00"/>
                </a:solidFill>
              </a:rPr>
              <a:t>BES</a:t>
            </a:r>
            <a:endParaRPr lang="en-US" b="1" i="1" dirty="0">
              <a:solidFill>
                <a:srgbClr val="FFFF00"/>
              </a:solidFill>
            </a:endParaRPr>
          </a:p>
        </p:txBody>
      </p:sp>
      <p:sp>
        <p:nvSpPr>
          <p:cNvPr id="48" name="Rectangle 47"/>
          <p:cNvSpPr/>
          <p:nvPr userDrawn="1"/>
        </p:nvSpPr>
        <p:spPr>
          <a:xfrm>
            <a:off x="4639295" y="3015732"/>
            <a:ext cx="738090" cy="369332"/>
          </a:xfrm>
          <a:prstGeom prst="rect">
            <a:avLst/>
          </a:prstGeom>
        </p:spPr>
        <p:txBody>
          <a:bodyPr wrap="none">
            <a:spAutoFit/>
          </a:bodyPr>
          <a:lstStyle/>
          <a:p>
            <a:r>
              <a:rPr lang="en-US" b="1" i="1" dirty="0">
                <a:solidFill>
                  <a:srgbClr val="FFFF00"/>
                </a:solidFill>
              </a:rPr>
              <a:t>ASCR</a:t>
            </a:r>
            <a:endParaRPr lang="en-US" b="1" i="1" dirty="0">
              <a:solidFill>
                <a:srgbClr val="FFFF00"/>
              </a:solidFill>
            </a:endParaRPr>
          </a:p>
        </p:txBody>
      </p:sp>
      <p:pic>
        <p:nvPicPr>
          <p:cNvPr id="23" name="Picture 1" descr="NERSC-logo-color-transparent-edges.gif"/>
          <p:cNvPicPr>
            <a:picLocks noChangeAspect="1"/>
          </p:cNvPicPr>
          <p:nvPr userDrawn="1"/>
        </p:nvPicPr>
        <p:blipFill>
          <a:blip r:embed="rId8" cstate="print"/>
          <a:srcRect/>
          <a:stretch>
            <a:fillRect/>
          </a:stretch>
        </p:blipFill>
        <p:spPr bwMode="auto">
          <a:xfrm>
            <a:off x="1295400" y="4953000"/>
            <a:ext cx="1960122" cy="744089"/>
          </a:xfrm>
          <a:prstGeom prst="rect">
            <a:avLst/>
          </a:prstGeom>
          <a:noFill/>
          <a:ln w="9525">
            <a:noFill/>
            <a:miter lim="800000"/>
            <a:headEnd/>
            <a:tailEnd/>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Logo Slide">
    <p:spTree>
      <p:nvGrpSpPr>
        <p:cNvPr id="1" name=""/>
        <p:cNvGrpSpPr/>
        <p:nvPr/>
      </p:nvGrpSpPr>
      <p:grpSpPr>
        <a:xfrm>
          <a:off x="0" y="0"/>
          <a:ext cx="0" cy="0"/>
          <a:chOff x="0" y="0"/>
          <a:chExt cx="0" cy="0"/>
        </a:xfrm>
      </p:grpSpPr>
      <p:sp>
        <p:nvSpPr>
          <p:cNvPr id="2" name="Title 1"/>
          <p:cNvSpPr>
            <a:spLocks noGrp="1"/>
          </p:cNvSpPr>
          <p:nvPr>
            <p:ph type="title"/>
          </p:nvPr>
        </p:nvSpPr>
        <p:spPr>
          <a:xfrm>
            <a:off x="360342" y="4450221"/>
            <a:ext cx="8499496" cy="769479"/>
          </a:xfrm>
        </p:spPr>
        <p:txBody>
          <a:bodyPr anchor="ctr" anchorCtr="0">
            <a:normAutofit/>
          </a:bodyPr>
          <a:lstStyle>
            <a:lvl1pPr algn="ctr">
              <a:defRPr sz="2800"/>
            </a:lvl1pPr>
          </a:lstStyle>
          <a:p>
            <a:r>
              <a:rPr lang="en-US" dirty="0"/>
              <a:t>Click to edit Master title style</a:t>
            </a:r>
            <a:endParaRPr lang="en-US" dirty="0"/>
          </a:p>
        </p:txBody>
      </p:sp>
      <p:sp>
        <p:nvSpPr>
          <p:cNvPr id="3" name="Footer Placeholder 2"/>
          <p:cNvSpPr>
            <a:spLocks noGrp="1"/>
          </p:cNvSpPr>
          <p:nvPr>
            <p:ph type="ftr" sz="quarter" idx="10"/>
          </p:nvPr>
        </p:nvSpPr>
        <p:spPr>
          <a:xfrm>
            <a:off x="5239927" y="6368805"/>
            <a:ext cx="2864157" cy="365125"/>
          </a:xfrm>
          <a:prstGeom prst="rect">
            <a:avLst/>
          </a:prstGeom>
        </p:spPr>
        <p:txBody>
          <a:bodyPr/>
          <a:lstStyle/>
          <a:p>
            <a:r>
              <a:rPr lang="en-US">
                <a:solidFill>
                  <a:prstClr val="black"/>
                </a:solidFill>
              </a:rPr>
              <a:t>Footer Information</a:t>
            </a:r>
            <a:endParaRPr lang="en-US" dirty="0">
              <a:solidFill>
                <a:prstClr val="black"/>
              </a:solidFill>
            </a:endParaRPr>
          </a:p>
        </p:txBody>
      </p:sp>
      <p:sp>
        <p:nvSpPr>
          <p:cNvPr id="4" name="Slide Number Placeholder 3"/>
          <p:cNvSpPr>
            <a:spLocks noGrp="1"/>
          </p:cNvSpPr>
          <p:nvPr>
            <p:ph type="sldNum" sz="quarter" idx="11"/>
          </p:nvPr>
        </p:nvSpPr>
        <p:spPr/>
        <p:txBody>
          <a:bodyPr/>
          <a:lstStyle/>
          <a:p>
            <a:r>
              <a:rPr lang="en-US"/>
              <a:t>- </a:t>
            </a:r>
            <a:fld id="{D174BAF6-F8F2-EF4F-936C-8DF63288C82F}" type="slidenum">
              <a:rPr lang="en-US" smtClean="0"/>
            </a:fld>
            <a:r>
              <a:rPr lang="en-US"/>
              <a:t> -</a:t>
            </a:r>
            <a:endParaRPr lang="en-US" dirty="0"/>
          </a:p>
        </p:txBody>
      </p:sp>
      <p:pic>
        <p:nvPicPr>
          <p:cNvPr id="6" name="Picture 8" descr="NERSCvertLOCKUP.ai"/>
          <p:cNvPicPr>
            <a:picLocks noChangeAspect="1"/>
          </p:cNvPicPr>
          <p:nvPr userDrawn="1"/>
        </p:nvPicPr>
        <p:blipFill>
          <a:blip r:embed="rId2" cstate="print"/>
          <a:srcRect/>
          <a:stretch>
            <a:fillRect/>
          </a:stretch>
        </p:blipFill>
        <p:spPr bwMode="auto">
          <a:xfrm>
            <a:off x="419358" y="1462527"/>
            <a:ext cx="8305800" cy="2957073"/>
          </a:xfrm>
          <a:prstGeom prst="rect">
            <a:avLst/>
          </a:prstGeom>
          <a:noFill/>
          <a:ln w="9525">
            <a:noFill/>
            <a:miter lim="800000"/>
            <a:headEnd/>
            <a:tailEnd/>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6565" indent="0">
              <a:buNone/>
              <a:defRPr sz="2000" b="1"/>
            </a:lvl2pPr>
            <a:lvl3pPr marL="913130" indent="0">
              <a:buNone/>
              <a:defRPr sz="1800" b="1"/>
            </a:lvl3pPr>
            <a:lvl4pPr marL="1369695" indent="0">
              <a:buNone/>
              <a:defRPr sz="1600" b="1"/>
            </a:lvl4pPr>
            <a:lvl5pPr marL="1826260" indent="0">
              <a:buNone/>
              <a:defRPr sz="1600" b="1"/>
            </a:lvl5pPr>
            <a:lvl6pPr marL="2282825" indent="0">
              <a:buNone/>
              <a:defRPr sz="1600" b="1"/>
            </a:lvl6pPr>
            <a:lvl7pPr marL="2738755" indent="0">
              <a:buNone/>
              <a:defRPr sz="1600" b="1"/>
            </a:lvl7pPr>
            <a:lvl8pPr marL="3195320" indent="0">
              <a:buNone/>
              <a:defRPr sz="1600" b="1"/>
            </a:lvl8pPr>
            <a:lvl9pPr marL="3651885"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38" y="1535113"/>
            <a:ext cx="4041775" cy="639762"/>
          </a:xfrm>
        </p:spPr>
        <p:txBody>
          <a:bodyPr anchor="b"/>
          <a:lstStyle>
            <a:lvl1pPr marL="0" indent="0">
              <a:buNone/>
              <a:defRPr sz="2400" b="1"/>
            </a:lvl1pPr>
            <a:lvl2pPr marL="456565" indent="0">
              <a:buNone/>
              <a:defRPr sz="2000" b="1"/>
            </a:lvl2pPr>
            <a:lvl3pPr marL="913130" indent="0">
              <a:buNone/>
              <a:defRPr sz="1800" b="1"/>
            </a:lvl3pPr>
            <a:lvl4pPr marL="1369695" indent="0">
              <a:buNone/>
              <a:defRPr sz="1600" b="1"/>
            </a:lvl4pPr>
            <a:lvl5pPr marL="1826260" indent="0">
              <a:buNone/>
              <a:defRPr sz="1600" b="1"/>
            </a:lvl5pPr>
            <a:lvl6pPr marL="2282825" indent="0">
              <a:buNone/>
              <a:defRPr sz="1600" b="1"/>
            </a:lvl6pPr>
            <a:lvl7pPr marL="2738755" indent="0">
              <a:buNone/>
              <a:defRPr sz="1600" b="1"/>
            </a:lvl7pPr>
            <a:lvl8pPr marL="3195320" indent="0">
              <a:buNone/>
              <a:defRPr sz="1600" b="1"/>
            </a:lvl8pPr>
            <a:lvl9pPr marL="3651885"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3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lIns="91301" tIns="45652" rIns="91301" bIns="45652"/>
          <a:lstStyle/>
          <a:p>
            <a:fld id="{962462C6-2360-4477-A776-64E82B86702C}" type="datetimeFigureOut">
              <a:rPr lang="en-US" smtClean="0"/>
            </a:fld>
            <a:endParaRPr lang="en-US"/>
          </a:p>
        </p:txBody>
      </p:sp>
      <p:sp>
        <p:nvSpPr>
          <p:cNvPr id="8" name="Footer Placeholder 7"/>
          <p:cNvSpPr>
            <a:spLocks noGrp="1"/>
          </p:cNvSpPr>
          <p:nvPr>
            <p:ph type="ftr" sz="quarter" idx="11"/>
          </p:nvPr>
        </p:nvSpPr>
        <p:spPr>
          <a:xfrm>
            <a:off x="3124200" y="6356350"/>
            <a:ext cx="5334000" cy="365125"/>
          </a:xfrm>
          <a:prstGeom prst="rect">
            <a:avLst/>
          </a:prstGeom>
        </p:spPr>
        <p:txBody>
          <a:bodyPr lIns="91301" tIns="45652" rIns="91301" bIns="45652"/>
          <a:lstStyle/>
          <a:p>
            <a:endParaRPr lang="en-US"/>
          </a:p>
        </p:txBody>
      </p:sp>
      <p:sp>
        <p:nvSpPr>
          <p:cNvPr id="9" name="Slide Number Placeholder 8"/>
          <p:cNvSpPr>
            <a:spLocks noGrp="1"/>
          </p:cNvSpPr>
          <p:nvPr>
            <p:ph type="sldNum" sz="quarter" idx="12"/>
          </p:nvPr>
        </p:nvSpPr>
        <p:spPr/>
        <p:txBody>
          <a:bodyPr/>
          <a:lstStyle/>
          <a:p>
            <a:fld id="{DBC4AD6B-B989-4DFB-8FCF-33FA26020156}" type="slidenum">
              <a:rPr lang="en-US" smtClean="0"/>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24200" y="6356350"/>
            <a:ext cx="53340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413750" y="6351588"/>
            <a:ext cx="381000" cy="365125"/>
          </a:xfrm>
          <a:prstGeom prst="rect">
            <a:avLst/>
          </a:prstGeom>
        </p:spPr>
        <p:txBody>
          <a:bodyPr/>
          <a:lstStyle/>
          <a:p>
            <a:fld id="{68F455FD-F83C-4433-AE11-4D89943CC4D6}"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304800" y="6248400"/>
            <a:ext cx="26670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169" tIns="45587" rIns="91169" bIns="45587" anchor="ctr"/>
          <a:lstStyle/>
          <a:p>
            <a:pPr algn="ctr" fontAlgn="auto">
              <a:spcBef>
                <a:spcPts val="0"/>
              </a:spcBef>
              <a:spcAft>
                <a:spcPts val="0"/>
              </a:spcAft>
              <a:defRPr/>
            </a:pPr>
            <a:endParaRPr lang="en-US" dirty="0">
              <a:solidFill>
                <a:prstClr val="white"/>
              </a:solidFill>
            </a:endParaRPr>
          </a:p>
        </p:txBody>
      </p:sp>
      <p:pic>
        <p:nvPicPr>
          <p:cNvPr id="5" name="Picture 8" descr="horizontal-logo-green-text.jpg"/>
          <p:cNvPicPr>
            <a:picLocks noChangeAspect="1"/>
          </p:cNvPicPr>
          <p:nvPr userDrawn="1"/>
        </p:nvPicPr>
        <p:blipFill>
          <a:blip r:embed="rId3" cstate="print"/>
          <a:srcRect/>
          <a:stretch>
            <a:fillRect/>
          </a:stretch>
        </p:blipFill>
        <p:spPr bwMode="auto">
          <a:xfrm>
            <a:off x="1905000" y="304800"/>
            <a:ext cx="5334000" cy="892175"/>
          </a:xfrm>
          <a:prstGeom prst="rect">
            <a:avLst/>
          </a:prstGeom>
          <a:noFill/>
          <a:ln w="9525">
            <a:noFill/>
            <a:miter lim="800000"/>
            <a:headEnd/>
            <a:tailEnd/>
          </a:ln>
        </p:spPr>
      </p:pic>
      <p:sp>
        <p:nvSpPr>
          <p:cNvPr id="9" name="Subtitle 2"/>
          <p:cNvSpPr>
            <a:spLocks noGrp="1"/>
          </p:cNvSpPr>
          <p:nvPr>
            <p:ph type="subTitle" idx="1"/>
          </p:nvPr>
        </p:nvSpPr>
        <p:spPr>
          <a:xfrm>
            <a:off x="1371600" y="3200400"/>
            <a:ext cx="6400800" cy="1752600"/>
          </a:xfrm>
        </p:spPr>
        <p:txBody>
          <a:bodyPr/>
          <a:lstStyle>
            <a:lvl1pPr marL="0" indent="0" algn="ctr">
              <a:buNone/>
              <a:defRPr b="0">
                <a:solidFill>
                  <a:schemeClr val="tx1">
                    <a:lumMod val="75000"/>
                    <a:lumOff val="25000"/>
                  </a:schemeClr>
                </a:solidFill>
                <a:latin typeface="Arial" panose="020B0604020202020204" pitchFamily="34" charset="0"/>
                <a:cs typeface="Arial" panose="020B0604020202020204" pitchFamily="34" charset="0"/>
              </a:defRPr>
            </a:lvl1pPr>
            <a:lvl2pPr marL="455930" indent="0" algn="ctr">
              <a:buNone/>
              <a:defRPr>
                <a:solidFill>
                  <a:schemeClr val="tx1">
                    <a:tint val="75000"/>
                  </a:schemeClr>
                </a:solidFill>
              </a:defRPr>
            </a:lvl2pPr>
            <a:lvl3pPr marL="911860" indent="0" algn="ctr">
              <a:buNone/>
              <a:defRPr>
                <a:solidFill>
                  <a:schemeClr val="tx1">
                    <a:tint val="75000"/>
                  </a:schemeClr>
                </a:solidFill>
              </a:defRPr>
            </a:lvl3pPr>
            <a:lvl4pPr marL="1367790" indent="0" algn="ctr">
              <a:buNone/>
              <a:defRPr>
                <a:solidFill>
                  <a:schemeClr val="tx1">
                    <a:tint val="75000"/>
                  </a:schemeClr>
                </a:solidFill>
              </a:defRPr>
            </a:lvl4pPr>
            <a:lvl5pPr marL="1823720" indent="0" algn="ctr">
              <a:buNone/>
              <a:defRPr>
                <a:solidFill>
                  <a:schemeClr val="tx1">
                    <a:tint val="75000"/>
                  </a:schemeClr>
                </a:solidFill>
              </a:defRPr>
            </a:lvl5pPr>
            <a:lvl6pPr marL="2279015" indent="0" algn="ctr">
              <a:buNone/>
              <a:defRPr>
                <a:solidFill>
                  <a:schemeClr val="tx1">
                    <a:tint val="75000"/>
                  </a:schemeClr>
                </a:solidFill>
              </a:defRPr>
            </a:lvl6pPr>
            <a:lvl7pPr marL="2734945" indent="0" algn="ctr">
              <a:buNone/>
              <a:defRPr>
                <a:solidFill>
                  <a:schemeClr val="tx1">
                    <a:tint val="75000"/>
                  </a:schemeClr>
                </a:solidFill>
              </a:defRPr>
            </a:lvl7pPr>
            <a:lvl8pPr marL="3190875" indent="0" algn="ctr">
              <a:buNone/>
              <a:defRPr>
                <a:solidFill>
                  <a:schemeClr val="tx1">
                    <a:tint val="75000"/>
                  </a:schemeClr>
                </a:solidFill>
              </a:defRPr>
            </a:lvl8pPr>
            <a:lvl9pPr marL="3646805" indent="0" algn="ctr">
              <a:buNone/>
              <a:defRPr>
                <a:solidFill>
                  <a:schemeClr val="tx1">
                    <a:tint val="75000"/>
                  </a:schemeClr>
                </a:solidFill>
              </a:defRPr>
            </a:lvl9pPr>
          </a:lstStyle>
          <a:p>
            <a:r>
              <a:rPr lang="en-US"/>
              <a:t>Click to edit Master subtitle style</a:t>
            </a:r>
            <a:endParaRPr lang="en-US" dirty="0"/>
          </a:p>
        </p:txBody>
      </p:sp>
      <p:sp>
        <p:nvSpPr>
          <p:cNvPr id="10" name="Title 6"/>
          <p:cNvSpPr>
            <a:spLocks noGrp="1"/>
          </p:cNvSpPr>
          <p:nvPr>
            <p:ph type="title"/>
          </p:nvPr>
        </p:nvSpPr>
        <p:spPr>
          <a:xfrm>
            <a:off x="457200" y="1981200"/>
            <a:ext cx="8229600" cy="1143000"/>
          </a:xfrm>
          <a:prstGeom prst="rect">
            <a:avLst/>
          </a:prstGeom>
        </p:spPr>
        <p:txBody>
          <a:bodyPr>
            <a:normAutofit/>
          </a:bodyPr>
          <a:lstStyle>
            <a:lvl1pPr algn="ctr">
              <a:defRPr sz="3200" b="1">
                <a:solidFill>
                  <a:srgbClr val="146737"/>
                </a:solidFill>
              </a:defRPr>
            </a:lvl1pPr>
          </a:lstStyle>
          <a:p>
            <a:r>
              <a:rPr lang="en-US"/>
              <a:t>Click to edit Master title style</a:t>
            </a:r>
            <a:endParaRPr lang="en-US" dirty="0"/>
          </a:p>
        </p:txBody>
      </p:sp>
      <p:sp>
        <p:nvSpPr>
          <p:cNvPr id="6" name="Slide Number Placeholder 5"/>
          <p:cNvSpPr>
            <a:spLocks noGrp="1"/>
          </p:cNvSpPr>
          <p:nvPr>
            <p:ph type="sldNum" sz="quarter" idx="10"/>
          </p:nvPr>
        </p:nvSpPr>
        <p:spPr/>
        <p:txBody>
          <a:bodyPr/>
          <a:lstStyle>
            <a:lvl1pPr eaLnBrk="0" hangingPunct="0">
              <a:defRPr/>
            </a:lvl1pPr>
          </a:lstStyle>
          <a:p>
            <a:pPr>
              <a:defRPr/>
            </a:pPr>
            <a:fld id="{D6AD9D86-BCF8-4412-8F8D-129D4489BF7B}"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p:spPr>
        <p:txBody>
          <a:bodyPr lIns="91301" tIns="45652" rIns="91301" bIns="45652"/>
          <a:lstStyle>
            <a:lvl1pPr>
              <a:defRPr/>
            </a:lvl1pPr>
          </a:lstStyle>
          <a:p>
            <a:pPr>
              <a:defRPr/>
            </a:pPr>
            <a:endParaRPr lang="en-US"/>
          </a:p>
        </p:txBody>
      </p:sp>
      <p:sp>
        <p:nvSpPr>
          <p:cNvPr id="3" name="Rectangle 5"/>
          <p:cNvSpPr>
            <a:spLocks noGrp="1" noChangeArrowheads="1"/>
          </p:cNvSpPr>
          <p:nvPr>
            <p:ph type="ftr" sz="quarter" idx="11"/>
          </p:nvPr>
        </p:nvSpPr>
        <p:spPr>
          <a:xfrm>
            <a:off x="3124200" y="6245225"/>
            <a:ext cx="2895600" cy="476250"/>
          </a:xfrm>
          <a:prstGeom prst="rect">
            <a:avLst/>
          </a:prstGeom>
        </p:spPr>
        <p:txBody>
          <a:bodyPr lIns="91301" tIns="45652" rIns="91301" bIns="45652"/>
          <a:lstStyle>
            <a:lvl1pPr>
              <a:defRPr/>
            </a:lvl1pPr>
          </a:lstStyle>
          <a:p>
            <a:pPr>
              <a:defRPr/>
            </a:pPr>
            <a:endParaRPr lang="en-US"/>
          </a:p>
        </p:txBody>
      </p:sp>
      <p:sp>
        <p:nvSpPr>
          <p:cNvPr id="4" name="Rectangle 6"/>
          <p:cNvSpPr>
            <a:spLocks noGrp="1" noChangeArrowheads="1"/>
          </p:cNvSpPr>
          <p:nvPr>
            <p:ph type="sldNum" sz="quarter" idx="12"/>
          </p:nvPr>
        </p:nvSpPr>
        <p:spPr/>
        <p:txBody>
          <a:bodyPr/>
          <a:lstStyle>
            <a:lvl1pPr>
              <a:defRPr/>
            </a:lvl1pPr>
          </a:lstStyle>
          <a:p>
            <a:pPr>
              <a:defRPr/>
            </a:pPr>
            <a:fld id="{FEBE1729-7B66-438D-96AE-E110E240459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4.jpeg"/><Relationship Id="rId8" Type="http://schemas.openxmlformats.org/officeDocument/2006/relationships/image" Target="../media/image3.jpeg"/><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image" Target="../media/image5.jpeg"/><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image" Target="../media/image4.jpeg"/><Relationship Id="rId8" Type="http://schemas.openxmlformats.org/officeDocument/2006/relationships/image" Target="../media/image3.jpeg"/><Relationship Id="rId7" Type="http://schemas.openxmlformats.org/officeDocument/2006/relationships/slideLayout" Target="../slideLayouts/slideLayout30.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3" Type="http://schemas.openxmlformats.org/officeDocument/2006/relationships/slideLayout" Target="../slideLayouts/slideLayout26.xml"/><Relationship Id="rId2" Type="http://schemas.openxmlformats.org/officeDocument/2006/relationships/slideLayout" Target="../slideLayouts/slideLayout25.xml"/><Relationship Id="rId11" Type="http://schemas.openxmlformats.org/officeDocument/2006/relationships/theme" Target="../theme/theme10.xml"/><Relationship Id="rId10" Type="http://schemas.openxmlformats.org/officeDocument/2006/relationships/image" Target="../media/image5.jpeg"/><Relationship Id="rId1" Type="http://schemas.openxmlformats.org/officeDocument/2006/relationships/slideLayout" Target="../slideLayouts/slideLayout24.xml"/></Relationships>
</file>

<file path=ppt/slideMasters/_rels/slideMaster11.xml.rels><?xml version="1.0" encoding="UTF-8" standalone="yes"?>
<Relationships xmlns="http://schemas.openxmlformats.org/package/2006/relationships"><Relationship Id="rId7" Type="http://schemas.openxmlformats.org/officeDocument/2006/relationships/theme" Target="../theme/theme1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slideLayout" Target="../slideLayouts/slideLayout34.xml"/><Relationship Id="rId3" Type="http://schemas.openxmlformats.org/officeDocument/2006/relationships/slideLayout" Target="../slideLayouts/slideLayout33.xml"/><Relationship Id="rId2" Type="http://schemas.openxmlformats.org/officeDocument/2006/relationships/slideLayout" Target="../slideLayouts/slideLayout32.xml"/><Relationship Id="rId1" Type="http://schemas.openxmlformats.org/officeDocument/2006/relationships/slideLayout" Target="../slideLayouts/slideLayout31.xml"/></Relationships>
</file>

<file path=ppt/slideMasters/_rels/slideMaster12.xml.rels><?xml version="1.0" encoding="UTF-8" standalone="yes"?>
<Relationships xmlns="http://schemas.openxmlformats.org/package/2006/relationships"><Relationship Id="rId3" Type="http://schemas.openxmlformats.org/officeDocument/2006/relationships/theme" Target="../theme/theme12.xml"/><Relationship Id="rId2" Type="http://schemas.openxmlformats.org/officeDocument/2006/relationships/image" Target="../media/image6.png"/><Relationship Id="rId1" Type="http://schemas.openxmlformats.org/officeDocument/2006/relationships/slideLayout" Target="../slideLayouts/slideLayout35.xml"/></Relationships>
</file>

<file path=ppt/slideMasters/_rels/slideMaster13.xml.rels><?xml version="1.0" encoding="UTF-8" standalone="yes"?>
<Relationships xmlns="http://schemas.openxmlformats.org/package/2006/relationships"><Relationship Id="rId5" Type="http://schemas.openxmlformats.org/officeDocument/2006/relationships/theme" Target="../theme/theme13.xml"/><Relationship Id="rId4" Type="http://schemas.openxmlformats.org/officeDocument/2006/relationships/image" Target="../media/image4.jpeg"/><Relationship Id="rId3" Type="http://schemas.openxmlformats.org/officeDocument/2006/relationships/image" Target="../media/image3.jpeg"/><Relationship Id="rId2" Type="http://schemas.openxmlformats.org/officeDocument/2006/relationships/slideLayout" Target="../slideLayouts/slideLayout37.xml"/><Relationship Id="rId1" Type="http://schemas.openxmlformats.org/officeDocument/2006/relationships/slideLayout" Target="../slideLayouts/slideLayout36.xml"/></Relationships>
</file>

<file path=ppt/slideMasters/_rels/slideMaster14.xml.rels><?xml version="1.0" encoding="UTF-8" standalone="yes"?>
<Relationships xmlns="http://schemas.openxmlformats.org/package/2006/relationships"><Relationship Id="rId4" Type="http://schemas.openxmlformats.org/officeDocument/2006/relationships/theme" Target="../theme/theme14.xml"/><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38.xml"/></Relationships>
</file>

<file path=ppt/slideMasters/_rels/slideMaster15.xml.rels><?xml version="1.0" encoding="UTF-8" standalone="yes"?>
<Relationships xmlns="http://schemas.openxmlformats.org/package/2006/relationships"><Relationship Id="rId4" Type="http://schemas.openxmlformats.org/officeDocument/2006/relationships/theme" Target="../theme/theme15.xml"/><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39.xml"/></Relationships>
</file>

<file path=ppt/slideMasters/_rels/slideMaster16.xml.rels><?xml version="1.0" encoding="UTF-8" standalone="yes"?>
<Relationships xmlns="http://schemas.openxmlformats.org/package/2006/relationships"><Relationship Id="rId7" Type="http://schemas.openxmlformats.org/officeDocument/2006/relationships/theme" Target="../theme/theme16.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slideLayout" Target="../slideLayouts/slideLayout43.xml"/><Relationship Id="rId3" Type="http://schemas.openxmlformats.org/officeDocument/2006/relationships/slideLayout" Target="../slideLayouts/slideLayout42.xml"/><Relationship Id="rId2" Type="http://schemas.openxmlformats.org/officeDocument/2006/relationships/slideLayout" Target="../slideLayouts/slideLayout41.xml"/><Relationship Id="rId1" Type="http://schemas.openxmlformats.org/officeDocument/2006/relationships/slideLayout" Target="../slideLayouts/slideLayout40.xml"/></Relationships>
</file>

<file path=ppt/slideMasters/_rels/slideMaster17.xml.rels><?xml version="1.0" encoding="UTF-8" standalone="yes"?>
<Relationships xmlns="http://schemas.openxmlformats.org/package/2006/relationships"><Relationship Id="rId5" Type="http://schemas.openxmlformats.org/officeDocument/2006/relationships/theme" Target="../theme/theme17.xml"/><Relationship Id="rId4" Type="http://schemas.openxmlformats.org/officeDocument/2006/relationships/image" Target="../media/image4.jpeg"/><Relationship Id="rId3" Type="http://schemas.openxmlformats.org/officeDocument/2006/relationships/image" Target="../media/image3.jpeg"/><Relationship Id="rId2" Type="http://schemas.openxmlformats.org/officeDocument/2006/relationships/slideLayout" Target="../slideLayouts/slideLayout45.xml"/><Relationship Id="rId1" Type="http://schemas.openxmlformats.org/officeDocument/2006/relationships/slideLayout" Target="../slideLayouts/slideLayout44.xml"/></Relationships>
</file>

<file path=ppt/slideMasters/_rels/slideMaster18.xml.rels><?xml version="1.0" encoding="UTF-8" standalone="yes"?>
<Relationships xmlns="http://schemas.openxmlformats.org/package/2006/relationships"><Relationship Id="rId4" Type="http://schemas.openxmlformats.org/officeDocument/2006/relationships/theme" Target="../theme/theme18.xml"/><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46.xml"/></Relationships>
</file>

<file path=ppt/slideMasters/_rels/slideMaster19.xml.rels><?xml version="1.0" encoding="UTF-8" standalone="yes"?>
<Relationships xmlns="http://schemas.openxmlformats.org/package/2006/relationships"><Relationship Id="rId3" Type="http://schemas.openxmlformats.org/officeDocument/2006/relationships/theme" Target="../theme/theme19.xml"/><Relationship Id="rId2" Type="http://schemas.openxmlformats.org/officeDocument/2006/relationships/image" Target="../media/image4.jpeg"/><Relationship Id="rId1" Type="http://schemas.openxmlformats.org/officeDocument/2006/relationships/image" Target="../media/image3.jpeg"/></Relationships>
</file>

<file path=ppt/slideMasters/_rels/slideMaster2.xml.rels><?xml version="1.0" encoding="UTF-8" standalone="yes"?>
<Relationships xmlns="http://schemas.openxmlformats.org/package/2006/relationships"><Relationship Id="rId7" Type="http://schemas.openxmlformats.org/officeDocument/2006/relationships/theme" Target="../theme/theme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slideLayout" Target="../slideLayouts/slideLayout11.xml"/><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_rels/slideMaster20.xml.rels><?xml version="1.0" encoding="UTF-8" standalone="yes"?>
<Relationships xmlns="http://schemas.openxmlformats.org/package/2006/relationships"><Relationship Id="rId3" Type="http://schemas.openxmlformats.org/officeDocument/2006/relationships/theme" Target="../theme/theme20.xml"/><Relationship Id="rId2" Type="http://schemas.openxmlformats.org/officeDocument/2006/relationships/image" Target="../media/image4.jpeg"/><Relationship Id="rId1" Type="http://schemas.openxmlformats.org/officeDocument/2006/relationships/image" Target="../media/image3.jpeg"/></Relationships>
</file>

<file path=ppt/slideMasters/_rels/slideMaster21.xml.rels><?xml version="1.0" encoding="UTF-8" standalone="yes"?>
<Relationships xmlns="http://schemas.openxmlformats.org/package/2006/relationships"><Relationship Id="rId9" Type="http://schemas.openxmlformats.org/officeDocument/2006/relationships/theme" Target="../theme/theme21.xml"/><Relationship Id="rId8" Type="http://schemas.openxmlformats.org/officeDocument/2006/relationships/image" Target="../media/image4.jpeg"/><Relationship Id="rId7" Type="http://schemas.openxmlformats.org/officeDocument/2006/relationships/image" Target="../media/image3.jpeg"/><Relationship Id="rId6" Type="http://schemas.openxmlformats.org/officeDocument/2006/relationships/slideLayout" Target="../slideLayouts/slideLayout52.xml"/><Relationship Id="rId5" Type="http://schemas.openxmlformats.org/officeDocument/2006/relationships/slideLayout" Target="../slideLayouts/slideLayout51.xml"/><Relationship Id="rId4" Type="http://schemas.openxmlformats.org/officeDocument/2006/relationships/slideLayout" Target="../slideLayouts/slideLayout50.xml"/><Relationship Id="rId3" Type="http://schemas.openxmlformats.org/officeDocument/2006/relationships/slideLayout" Target="../slideLayouts/slideLayout49.xml"/><Relationship Id="rId2" Type="http://schemas.openxmlformats.org/officeDocument/2006/relationships/slideLayout" Target="../slideLayouts/slideLayout48.xml"/><Relationship Id="rId1" Type="http://schemas.openxmlformats.org/officeDocument/2006/relationships/slideLayout" Target="../slideLayouts/slideLayout47.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image" Target="../media/image6.png"/><Relationship Id="rId1"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5" Type="http://schemas.openxmlformats.org/officeDocument/2006/relationships/theme" Target="../theme/theme4.xml"/><Relationship Id="rId4" Type="http://schemas.openxmlformats.org/officeDocument/2006/relationships/image" Target="../media/image4.jpeg"/><Relationship Id="rId3" Type="http://schemas.openxmlformats.org/officeDocument/2006/relationships/image" Target="../media/image3.jpeg"/><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_rels/slideMaster5.xml.rels><?xml version="1.0" encoding="UTF-8" standalone="yes"?>
<Relationships xmlns="http://schemas.openxmlformats.org/package/2006/relationships"><Relationship Id="rId4" Type="http://schemas.openxmlformats.org/officeDocument/2006/relationships/theme" Target="../theme/theme5.xml"/><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5.xml"/></Relationships>
</file>

<file path=ppt/slideMasters/_rels/slideMaster6.xml.rels><?xml version="1.0" encoding="UTF-8" standalone="yes"?>
<Relationships xmlns="http://schemas.openxmlformats.org/package/2006/relationships"><Relationship Id="rId4" Type="http://schemas.openxmlformats.org/officeDocument/2006/relationships/theme" Target="../theme/theme6.xml"/><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6.xml"/></Relationships>
</file>

<file path=ppt/slideMasters/_rels/slideMaster7.xml.rels><?xml version="1.0" encoding="UTF-8" standalone="yes"?>
<Relationships xmlns="http://schemas.openxmlformats.org/package/2006/relationships"><Relationship Id="rId7" Type="http://schemas.openxmlformats.org/officeDocument/2006/relationships/theme" Target="../theme/theme7.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slideLayout" Target="../slideLayouts/slideLayout20.xml"/><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s>
</file>

<file path=ppt/slideMasters/_rels/slideMaster8.xml.rels><?xml version="1.0" encoding="UTF-8" standalone="yes"?>
<Relationships xmlns="http://schemas.openxmlformats.org/package/2006/relationships"><Relationship Id="rId5" Type="http://schemas.openxmlformats.org/officeDocument/2006/relationships/theme" Target="../theme/theme8.xml"/><Relationship Id="rId4" Type="http://schemas.openxmlformats.org/officeDocument/2006/relationships/image" Target="../media/image4.jpeg"/><Relationship Id="rId3" Type="http://schemas.openxmlformats.org/officeDocument/2006/relationships/image" Target="../media/image3.jpeg"/><Relationship Id="rId2" Type="http://schemas.openxmlformats.org/officeDocument/2006/relationships/slideLayout" Target="../slideLayouts/slideLayout22.xml"/><Relationship Id="rId1" Type="http://schemas.openxmlformats.org/officeDocument/2006/relationships/slideLayout" Target="../slideLayouts/slideLayout21.xml"/></Relationships>
</file>

<file path=ppt/slideMasters/_rels/slideMaster9.xml.rels><?xml version="1.0" encoding="UTF-8" standalone="yes"?>
<Relationships xmlns="http://schemas.openxmlformats.org/package/2006/relationships"><Relationship Id="rId4" Type="http://schemas.openxmlformats.org/officeDocument/2006/relationships/theme" Target="../theme/theme9.xml"/><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219075"/>
            <a:ext cx="9144000" cy="1143000"/>
          </a:xfrm>
          <a:prstGeom prst="rect">
            <a:avLst/>
          </a:prstGeom>
          <a:noFill/>
          <a:ln w="9525">
            <a:noFill/>
            <a:miter lim="800000"/>
          </a:ln>
        </p:spPr>
        <p:txBody>
          <a:bodyPr vert="horz" wrap="square" lIns="91169" tIns="45587" rIns="91169" bIns="45587" numCol="1" anchor="ctr" anchorCtr="0" compatLnSpc="1"/>
          <a:lstStyle/>
          <a:p>
            <a:pPr lvl="0"/>
            <a:r>
              <a:rPr lang="en-US"/>
              <a:t>Click to edit Master title style</a:t>
            </a:r>
            <a:endParaRPr lang="en-US" dirty="0"/>
          </a:p>
        </p:txBody>
      </p:sp>
      <p:sp>
        <p:nvSpPr>
          <p:cNvPr id="1027" name="Text Placeholder 2"/>
          <p:cNvSpPr>
            <a:spLocks noGrp="1"/>
          </p:cNvSpPr>
          <p:nvPr>
            <p:ph type="body" idx="1"/>
          </p:nvPr>
        </p:nvSpPr>
        <p:spPr bwMode="auto">
          <a:xfrm>
            <a:off x="352446" y="866775"/>
            <a:ext cx="8410575" cy="5259388"/>
          </a:xfrm>
          <a:prstGeom prst="rect">
            <a:avLst/>
          </a:prstGeom>
          <a:noFill/>
          <a:ln w="9525">
            <a:noFill/>
            <a:miter lim="800000"/>
          </a:ln>
        </p:spPr>
        <p:txBody>
          <a:bodyPr vert="horz" wrap="square" lIns="91169" tIns="45587" rIns="91169" bIns="45587"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6" name="Slide Number Placeholder 5"/>
          <p:cNvSpPr>
            <a:spLocks noGrp="1"/>
          </p:cNvSpPr>
          <p:nvPr>
            <p:ph type="sldNum" sz="quarter" idx="4"/>
          </p:nvPr>
        </p:nvSpPr>
        <p:spPr>
          <a:xfrm>
            <a:off x="8413750" y="6351604"/>
            <a:ext cx="381000" cy="365125"/>
          </a:xfrm>
          <a:prstGeom prst="rect">
            <a:avLst/>
          </a:prstGeom>
        </p:spPr>
        <p:txBody>
          <a:bodyPr vert="horz" lIns="91169" tIns="45587" rIns="91169" bIns="45587" rtlCol="0" anchor="ctr"/>
          <a:lstStyle>
            <a:lvl1pPr algn="r" fontAlgn="auto">
              <a:spcBef>
                <a:spcPts val="0"/>
              </a:spcBef>
              <a:spcAft>
                <a:spcPts val="0"/>
              </a:spcAft>
              <a:defRPr sz="1200">
                <a:solidFill>
                  <a:srgbClr val="106636"/>
                </a:solidFill>
                <a:latin typeface="Arial" panose="020B0604020202020204" pitchFamily="34" charset="0"/>
                <a:cs typeface="Arial" panose="020B0604020202020204" pitchFamily="34" charset="0"/>
              </a:defRPr>
            </a:lvl1pPr>
          </a:lstStyle>
          <a:p>
            <a:pPr>
              <a:defRPr/>
            </a:pPr>
            <a:fld id="{BAAD86A7-DF98-4833-9A9E-353DA9F97E65}" type="slidenum">
              <a:rPr lang="en-US"/>
            </a:fld>
            <a:endParaRPr lang="en-US" dirty="0"/>
          </a:p>
        </p:txBody>
      </p:sp>
      <p:pic>
        <p:nvPicPr>
          <p:cNvPr id="1030" name="Picture 9" descr="horizontal-logo-green-text.jpg"/>
          <p:cNvPicPr>
            <a:picLocks noChangeAspect="1"/>
          </p:cNvPicPr>
          <p:nvPr/>
        </p:nvPicPr>
        <p:blipFill>
          <a:blip r:embed="rId9" cstate="print"/>
          <a:srcRect/>
          <a:stretch>
            <a:fillRect/>
          </a:stretch>
        </p:blipFill>
        <p:spPr bwMode="auto">
          <a:xfrm>
            <a:off x="457200" y="6354776"/>
            <a:ext cx="2438400" cy="407987"/>
          </a:xfrm>
          <a:prstGeom prst="rect">
            <a:avLst/>
          </a:prstGeom>
          <a:noFill/>
          <a:ln w="9525">
            <a:noFill/>
            <a:miter lim="800000"/>
            <a:headEnd/>
            <a:tailEnd/>
          </a:ln>
        </p:spPr>
      </p:pic>
      <p:sp>
        <p:nvSpPr>
          <p:cNvPr id="7" name="Text Box 12"/>
          <p:cNvSpPr txBox="1">
            <a:spLocks noChangeArrowheads="1"/>
          </p:cNvSpPr>
          <p:nvPr userDrawn="1"/>
        </p:nvSpPr>
        <p:spPr bwMode="auto">
          <a:xfrm>
            <a:off x="4715510" y="6155690"/>
            <a:ext cx="4413250" cy="641350"/>
          </a:xfrm>
          <a:prstGeom prst="rect">
            <a:avLst/>
          </a:prstGeom>
          <a:noFill/>
          <a:ln w="9525">
            <a:noFill/>
            <a:miter lim="800000"/>
          </a:ln>
          <a:effectLst/>
        </p:spPr>
        <p:txBody>
          <a:bodyPr>
            <a:spAutoFit/>
          </a:bodyPr>
          <a:lstStyle/>
          <a:p>
            <a:pPr algn="ctr" eaLnBrk="0" fontAlgn="base" hangingPunct="0">
              <a:spcBef>
                <a:spcPct val="50000"/>
              </a:spcBef>
              <a:spcAft>
                <a:spcPct val="0"/>
              </a:spcAft>
              <a:defRPr/>
            </a:pPr>
            <a:r>
              <a:rPr lang="en-US" sz="1600" b="1" i="1" dirty="0">
                <a:solidFill>
                  <a:srgbClr val="000000"/>
                </a:solidFill>
                <a:latin typeface="Arial" panose="020B0604020202020204" pitchFamily="34" charset="0"/>
              </a:rPr>
              <a:t>an Office of Basic Energy Sciences</a:t>
            </a:r>
            <a:r>
              <a:rPr lang="en-US" b="1" i="1" dirty="0">
                <a:solidFill>
                  <a:srgbClr val="808080"/>
                </a:solidFill>
                <a:latin typeface="Arial" panose="020B0604020202020204" pitchFamily="34" charset="0"/>
              </a:rPr>
              <a:t> </a:t>
            </a:r>
            <a:r>
              <a:rPr lang="en-US" b="1" i="1" dirty="0">
                <a:solidFill>
                  <a:srgbClr val="146636"/>
                </a:solidFill>
                <a:latin typeface="Arial" panose="020B0604020202020204" pitchFamily="34" charset="0"/>
              </a:rPr>
              <a:t>Energy Frontier Research Center</a:t>
            </a:r>
            <a:endParaRPr lang="en-US" b="1" i="1" dirty="0">
              <a:solidFill>
                <a:srgbClr val="146636"/>
              </a:solidFill>
              <a:latin typeface="Arial" panose="020B0604020202020204" pitchFamily="34" charset="0"/>
            </a:endParaRPr>
          </a:p>
        </p:txBody>
      </p:sp>
      <p:sp>
        <p:nvSpPr>
          <p:cNvPr id="8" name="Rectangle 8"/>
          <p:cNvSpPr>
            <a:spLocks noChangeArrowheads="1"/>
          </p:cNvSpPr>
          <p:nvPr userDrawn="1"/>
        </p:nvSpPr>
        <p:spPr bwMode="auto">
          <a:xfrm>
            <a:off x="0" y="987425"/>
            <a:ext cx="9144000" cy="42863"/>
          </a:xfrm>
          <a:prstGeom prst="rect">
            <a:avLst/>
          </a:prstGeom>
          <a:gradFill>
            <a:gsLst>
              <a:gs pos="0">
                <a:schemeClr val="bg1"/>
              </a:gs>
              <a:gs pos="50000">
                <a:srgbClr val="9CB86E"/>
              </a:gs>
              <a:gs pos="100000">
                <a:srgbClr val="156B13"/>
              </a:gs>
            </a:gsLst>
            <a:lin ang="5400000" scaled="0"/>
          </a:gradFill>
          <a:ln w="6350">
            <a:solidFill>
              <a:schemeClr val="tx1"/>
            </a:solidFill>
            <a:miter lim="800000"/>
          </a:ln>
          <a:effectLst/>
        </p:spPr>
        <p:txBody>
          <a:bodyPr lIns="85558" tIns="42028" rIns="85558" bIns="42028"/>
          <a:lstStyle/>
          <a:p>
            <a:pPr algn="ctr" defTabSz="866775" eaLnBrk="0" fontAlgn="base" hangingPunct="0">
              <a:lnSpc>
                <a:spcPct val="85000"/>
              </a:lnSpc>
              <a:spcBef>
                <a:spcPct val="0"/>
              </a:spcBef>
              <a:spcAft>
                <a:spcPct val="0"/>
              </a:spcAft>
              <a:defRPr/>
            </a:pPr>
            <a:endParaRPr lang="en-US" sz="2200" b="1" i="1">
              <a:solidFill>
                <a:srgbClr val="000000"/>
              </a:solidFill>
              <a:effectLst>
                <a:outerShdw blurRad="38100" dist="38100" dir="2700000" algn="tl">
                  <a:srgbClr val="FFFFFF"/>
                </a:outerShdw>
              </a:effectLst>
              <a:latin typeface="Book Antiqua" pitchFamily="18" charset="0"/>
            </a:endParaRPr>
          </a:p>
        </p:txBody>
      </p:sp>
      <p:sp>
        <p:nvSpPr>
          <p:cNvPr id="9" name="Rectangle 11"/>
          <p:cNvSpPr>
            <a:spLocks noChangeArrowheads="1"/>
          </p:cNvSpPr>
          <p:nvPr userDrawn="1"/>
        </p:nvSpPr>
        <p:spPr bwMode="auto">
          <a:xfrm>
            <a:off x="0" y="6053138"/>
            <a:ext cx="9144000" cy="42862"/>
          </a:xfrm>
          <a:prstGeom prst="rect">
            <a:avLst/>
          </a:prstGeom>
          <a:gradFill rotWithShape="1">
            <a:gsLst>
              <a:gs pos="0">
                <a:srgbClr val="DDEBCF"/>
              </a:gs>
              <a:gs pos="50000">
                <a:srgbClr val="9CB86E"/>
              </a:gs>
              <a:gs pos="100000">
                <a:srgbClr val="156B13"/>
              </a:gs>
            </a:gsLst>
            <a:lin ang="5400000" scaled="1"/>
          </a:gradFill>
          <a:ln w="6350">
            <a:solidFill>
              <a:schemeClr val="tx1"/>
            </a:solidFill>
            <a:miter lim="800000"/>
          </a:ln>
          <a:effectLst/>
        </p:spPr>
        <p:txBody>
          <a:bodyPr lIns="85558" tIns="42028" rIns="85558" bIns="42028"/>
          <a:lstStyle/>
          <a:p>
            <a:pPr algn="ctr" defTabSz="866775" eaLnBrk="0" fontAlgn="base" hangingPunct="0">
              <a:lnSpc>
                <a:spcPct val="85000"/>
              </a:lnSpc>
              <a:spcBef>
                <a:spcPct val="0"/>
              </a:spcBef>
              <a:spcAft>
                <a:spcPct val="0"/>
              </a:spcAft>
              <a:defRPr/>
            </a:pPr>
            <a:endParaRPr lang="en-US" sz="2200" b="1" i="1">
              <a:solidFill>
                <a:srgbClr val="000000"/>
              </a:solidFill>
              <a:effectLst>
                <a:outerShdw blurRad="38100" dist="38100" dir="2700000" algn="tl">
                  <a:srgbClr val="FFFFFF"/>
                </a:outerShdw>
              </a:effectLst>
              <a:latin typeface="Book Antiqua" pitchFamily="18" charset="0"/>
            </a:endParaRPr>
          </a:p>
        </p:txBody>
      </p:sp>
      <p:pic>
        <p:nvPicPr>
          <p:cNvPr id="10" name="Picture 9" descr="DOE_SC_logo.jpg"/>
          <p:cNvPicPr>
            <a:picLocks noChangeAspect="1"/>
          </p:cNvPicPr>
          <p:nvPr userDrawn="1"/>
        </p:nvPicPr>
        <p:blipFill>
          <a:blip r:embed="rId10" cstate="print"/>
          <a:stretch>
            <a:fillRect/>
          </a:stretch>
        </p:blipFill>
        <p:spPr>
          <a:xfrm>
            <a:off x="288108" y="281408"/>
            <a:ext cx="2743200" cy="50781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ftr="0" dt="0"/>
  <p:txStyles>
    <p:titleStyle>
      <a:lvl1pPr algn="ctr" rtl="0" eaLnBrk="1" fontAlgn="base" hangingPunct="1">
        <a:spcBef>
          <a:spcPct val="0"/>
        </a:spcBef>
        <a:spcAft>
          <a:spcPct val="0"/>
        </a:spcAft>
        <a:defRPr sz="2400" kern="1200">
          <a:solidFill>
            <a:srgbClr val="106636"/>
          </a:solidFill>
          <a:latin typeface="Arial" panose="020B0604020202020204" pitchFamily="34" charset="0"/>
          <a:ea typeface="+mj-ea"/>
          <a:cs typeface="Arial" panose="020B0604020202020204" pitchFamily="34" charset="0"/>
        </a:defRPr>
      </a:lvl1pPr>
      <a:lvl2pPr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2pPr>
      <a:lvl3pPr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3pPr>
      <a:lvl4pPr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4pPr>
      <a:lvl5pPr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5pPr>
      <a:lvl6pPr marL="455930"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6pPr>
      <a:lvl7pPr marL="911860"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7pPr>
      <a:lvl8pPr marL="1367790"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8pPr>
      <a:lvl9pPr marL="1823720"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9pPr>
    </p:titleStyle>
    <p:bodyStyle>
      <a:lvl1pPr marL="341630" indent="-341630" algn="l" rtl="0" eaLnBrk="1" fontAlgn="base" hangingPunct="1">
        <a:spcBef>
          <a:spcPct val="20000"/>
        </a:spcBef>
        <a:spcAft>
          <a:spcPct val="0"/>
        </a:spcAft>
        <a:buFont typeface="Arial" panose="020B0604020202020204" pitchFamily="34" charset="0"/>
        <a:buChar char="•"/>
        <a:defRPr sz="2400" b="1" kern="1200">
          <a:solidFill>
            <a:srgbClr val="146737"/>
          </a:solidFill>
          <a:latin typeface="Arial" panose="020B0604020202020204" pitchFamily="34" charset="0"/>
          <a:ea typeface="+mn-ea"/>
          <a:cs typeface="Arial" panose="020B0604020202020204" pitchFamily="34" charset="0"/>
        </a:defRPr>
      </a:lvl1pPr>
      <a:lvl2pPr marL="741045" indent="-285115" algn="l" rtl="0" eaLnBrk="1" fontAlgn="base" hangingPunct="1">
        <a:spcBef>
          <a:spcPct val="20000"/>
        </a:spcBef>
        <a:spcAft>
          <a:spcPct val="0"/>
        </a:spcAft>
        <a:buFont typeface="Arial" panose="020B0604020202020204" pitchFamily="34" charset="0"/>
        <a:buChar char="–"/>
        <a:defRPr sz="2200" kern="1200">
          <a:solidFill>
            <a:srgbClr val="404040"/>
          </a:solidFill>
          <a:latin typeface="Arial" panose="020B0604020202020204" pitchFamily="34" charset="0"/>
          <a:ea typeface="+mn-ea"/>
          <a:cs typeface="Arial" panose="020B0604020202020204" pitchFamily="34" charset="0"/>
        </a:defRPr>
      </a:lvl2pPr>
      <a:lvl3pPr marL="1139825" indent="-227965" algn="l" rtl="0" eaLnBrk="1" fontAlgn="base" hangingPunct="1">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595755" indent="-227965" algn="l" rtl="0" eaLnBrk="1" fontAlgn="base" hangingPunct="1">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1050" indent="-227965" algn="l" rtl="0" eaLnBrk="1" fontAlgn="base" hangingPunct="1">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06980" indent="-227965" algn="l" defTabSz="911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62910" indent="-227965" algn="l" defTabSz="911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18840" indent="-227965" algn="l" defTabSz="911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74770" indent="-227965" algn="l" defTabSz="911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1860" rtl="0" eaLnBrk="1" latinLnBrk="0" hangingPunct="1">
        <a:defRPr sz="1800" kern="1200">
          <a:solidFill>
            <a:schemeClr val="tx1"/>
          </a:solidFill>
          <a:latin typeface="+mn-lt"/>
          <a:ea typeface="+mn-ea"/>
          <a:cs typeface="+mn-cs"/>
        </a:defRPr>
      </a:lvl1pPr>
      <a:lvl2pPr marL="455930" algn="l" defTabSz="911860" rtl="0" eaLnBrk="1" latinLnBrk="0" hangingPunct="1">
        <a:defRPr sz="1800" kern="1200">
          <a:solidFill>
            <a:schemeClr val="tx1"/>
          </a:solidFill>
          <a:latin typeface="+mn-lt"/>
          <a:ea typeface="+mn-ea"/>
          <a:cs typeface="+mn-cs"/>
        </a:defRPr>
      </a:lvl2pPr>
      <a:lvl3pPr marL="911860" algn="l" defTabSz="911860" rtl="0" eaLnBrk="1" latinLnBrk="0" hangingPunct="1">
        <a:defRPr sz="1800" kern="1200">
          <a:solidFill>
            <a:schemeClr val="tx1"/>
          </a:solidFill>
          <a:latin typeface="+mn-lt"/>
          <a:ea typeface="+mn-ea"/>
          <a:cs typeface="+mn-cs"/>
        </a:defRPr>
      </a:lvl3pPr>
      <a:lvl4pPr marL="1367790" algn="l" defTabSz="911860" rtl="0" eaLnBrk="1" latinLnBrk="0" hangingPunct="1">
        <a:defRPr sz="1800" kern="1200">
          <a:solidFill>
            <a:schemeClr val="tx1"/>
          </a:solidFill>
          <a:latin typeface="+mn-lt"/>
          <a:ea typeface="+mn-ea"/>
          <a:cs typeface="+mn-cs"/>
        </a:defRPr>
      </a:lvl4pPr>
      <a:lvl5pPr marL="1823720" algn="l" defTabSz="911860" rtl="0" eaLnBrk="1" latinLnBrk="0" hangingPunct="1">
        <a:defRPr sz="1800" kern="1200">
          <a:solidFill>
            <a:schemeClr val="tx1"/>
          </a:solidFill>
          <a:latin typeface="+mn-lt"/>
          <a:ea typeface="+mn-ea"/>
          <a:cs typeface="+mn-cs"/>
        </a:defRPr>
      </a:lvl5pPr>
      <a:lvl6pPr marL="2279015" algn="l" defTabSz="911860" rtl="0" eaLnBrk="1" latinLnBrk="0" hangingPunct="1">
        <a:defRPr sz="1800" kern="1200">
          <a:solidFill>
            <a:schemeClr val="tx1"/>
          </a:solidFill>
          <a:latin typeface="+mn-lt"/>
          <a:ea typeface="+mn-ea"/>
          <a:cs typeface="+mn-cs"/>
        </a:defRPr>
      </a:lvl6pPr>
      <a:lvl7pPr marL="2734945" algn="l" defTabSz="911860" rtl="0" eaLnBrk="1" latinLnBrk="0" hangingPunct="1">
        <a:defRPr sz="1800" kern="1200">
          <a:solidFill>
            <a:schemeClr val="tx1"/>
          </a:solidFill>
          <a:latin typeface="+mn-lt"/>
          <a:ea typeface="+mn-ea"/>
          <a:cs typeface="+mn-cs"/>
        </a:defRPr>
      </a:lvl7pPr>
      <a:lvl8pPr marL="3190875" algn="l" defTabSz="911860" rtl="0" eaLnBrk="1" latinLnBrk="0" hangingPunct="1">
        <a:defRPr sz="1800" kern="1200">
          <a:solidFill>
            <a:schemeClr val="tx1"/>
          </a:solidFill>
          <a:latin typeface="+mn-lt"/>
          <a:ea typeface="+mn-ea"/>
          <a:cs typeface="+mn-cs"/>
        </a:defRPr>
      </a:lvl8pPr>
      <a:lvl9pPr marL="3646805" algn="l" defTabSz="91186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219075"/>
            <a:ext cx="9144000" cy="1143000"/>
          </a:xfrm>
          <a:prstGeom prst="rect">
            <a:avLst/>
          </a:prstGeom>
          <a:noFill/>
          <a:ln w="9525">
            <a:noFill/>
            <a:miter lim="800000"/>
          </a:ln>
        </p:spPr>
        <p:txBody>
          <a:bodyPr vert="horz" wrap="square" lIns="91169" tIns="45587" rIns="91169" bIns="45587" numCol="1" anchor="ctr" anchorCtr="0" compatLnSpc="1"/>
          <a:lstStyle/>
          <a:p>
            <a:pPr lvl="0"/>
            <a:r>
              <a:rPr lang="en-US"/>
              <a:t>Click to edit Master title style</a:t>
            </a:r>
            <a:endParaRPr lang="en-US" dirty="0"/>
          </a:p>
        </p:txBody>
      </p:sp>
      <p:sp>
        <p:nvSpPr>
          <p:cNvPr id="1027" name="Text Placeholder 2"/>
          <p:cNvSpPr>
            <a:spLocks noGrp="1"/>
          </p:cNvSpPr>
          <p:nvPr>
            <p:ph type="body" idx="1"/>
          </p:nvPr>
        </p:nvSpPr>
        <p:spPr bwMode="auto">
          <a:xfrm>
            <a:off x="352446" y="866775"/>
            <a:ext cx="8410575" cy="5259388"/>
          </a:xfrm>
          <a:prstGeom prst="rect">
            <a:avLst/>
          </a:prstGeom>
          <a:noFill/>
          <a:ln w="9525">
            <a:noFill/>
            <a:miter lim="800000"/>
          </a:ln>
        </p:spPr>
        <p:txBody>
          <a:bodyPr vert="horz" wrap="square" lIns="91169" tIns="45587" rIns="91169" bIns="45587"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6" name="Slide Number Placeholder 5"/>
          <p:cNvSpPr>
            <a:spLocks noGrp="1"/>
          </p:cNvSpPr>
          <p:nvPr>
            <p:ph type="sldNum" sz="quarter" idx="4"/>
          </p:nvPr>
        </p:nvSpPr>
        <p:spPr>
          <a:xfrm>
            <a:off x="8413750" y="6351604"/>
            <a:ext cx="381000" cy="365125"/>
          </a:xfrm>
          <a:prstGeom prst="rect">
            <a:avLst/>
          </a:prstGeom>
        </p:spPr>
        <p:txBody>
          <a:bodyPr vert="horz" lIns="91169" tIns="45587" rIns="91169" bIns="45587" rtlCol="0" anchor="ctr"/>
          <a:lstStyle>
            <a:lvl1pPr algn="r" fontAlgn="auto">
              <a:spcBef>
                <a:spcPts val="0"/>
              </a:spcBef>
              <a:spcAft>
                <a:spcPts val="0"/>
              </a:spcAft>
              <a:defRPr sz="1200">
                <a:solidFill>
                  <a:srgbClr val="106636"/>
                </a:solidFill>
                <a:latin typeface="Arial" panose="020B0604020202020204" pitchFamily="34" charset="0"/>
                <a:cs typeface="Arial" panose="020B0604020202020204" pitchFamily="34" charset="0"/>
              </a:defRPr>
            </a:lvl1pPr>
          </a:lstStyle>
          <a:p>
            <a:pPr>
              <a:defRPr/>
            </a:pPr>
            <a:fld id="{BAAD86A7-DF98-4833-9A9E-353DA9F97E65}" type="slidenum">
              <a:rPr lang="en-US" smtClean="0"/>
            </a:fld>
            <a:endParaRPr lang="en-US" dirty="0"/>
          </a:p>
        </p:txBody>
      </p:sp>
      <p:pic>
        <p:nvPicPr>
          <p:cNvPr id="1030" name="Picture 9" descr="horizontal-logo-green-text.jpg"/>
          <p:cNvPicPr>
            <a:picLocks noChangeAspect="1"/>
          </p:cNvPicPr>
          <p:nvPr/>
        </p:nvPicPr>
        <p:blipFill>
          <a:blip r:embed="rId9" cstate="print"/>
          <a:srcRect/>
          <a:stretch>
            <a:fillRect/>
          </a:stretch>
        </p:blipFill>
        <p:spPr bwMode="auto">
          <a:xfrm>
            <a:off x="457200" y="6354776"/>
            <a:ext cx="2438400" cy="407987"/>
          </a:xfrm>
          <a:prstGeom prst="rect">
            <a:avLst/>
          </a:prstGeom>
          <a:noFill/>
          <a:ln w="9525">
            <a:noFill/>
            <a:miter lim="800000"/>
            <a:headEnd/>
            <a:tailEnd/>
          </a:ln>
        </p:spPr>
      </p:pic>
      <p:sp>
        <p:nvSpPr>
          <p:cNvPr id="7" name="Text Box 12"/>
          <p:cNvSpPr txBox="1">
            <a:spLocks noChangeArrowheads="1"/>
          </p:cNvSpPr>
          <p:nvPr userDrawn="1"/>
        </p:nvSpPr>
        <p:spPr bwMode="auto">
          <a:xfrm>
            <a:off x="4715510" y="6155690"/>
            <a:ext cx="4413250" cy="641350"/>
          </a:xfrm>
          <a:prstGeom prst="rect">
            <a:avLst/>
          </a:prstGeom>
          <a:noFill/>
          <a:ln w="9525">
            <a:noFill/>
            <a:miter lim="800000"/>
          </a:ln>
          <a:effectLst/>
        </p:spPr>
        <p:txBody>
          <a:bodyPr>
            <a:spAutoFit/>
          </a:bodyPr>
          <a:lstStyle/>
          <a:p>
            <a:pPr algn="ctr" eaLnBrk="0" fontAlgn="base" hangingPunct="0">
              <a:spcBef>
                <a:spcPct val="50000"/>
              </a:spcBef>
              <a:spcAft>
                <a:spcPct val="0"/>
              </a:spcAft>
              <a:defRPr/>
            </a:pPr>
            <a:r>
              <a:rPr lang="en-US" sz="1600" b="1" i="1" dirty="0">
                <a:solidFill>
                  <a:srgbClr val="000000"/>
                </a:solidFill>
                <a:latin typeface="Arial" panose="020B0604020202020204" pitchFamily="34" charset="0"/>
              </a:rPr>
              <a:t>an Office of Basic Energy Sciences</a:t>
            </a:r>
            <a:r>
              <a:rPr lang="en-US" b="1" i="1" dirty="0">
                <a:solidFill>
                  <a:srgbClr val="808080"/>
                </a:solidFill>
                <a:latin typeface="Arial" panose="020B0604020202020204" pitchFamily="34" charset="0"/>
              </a:rPr>
              <a:t> </a:t>
            </a:r>
            <a:r>
              <a:rPr lang="en-US" b="1" i="1" dirty="0">
                <a:solidFill>
                  <a:srgbClr val="146636"/>
                </a:solidFill>
                <a:latin typeface="Arial" panose="020B0604020202020204" pitchFamily="34" charset="0"/>
              </a:rPr>
              <a:t>Energy Frontier Research Center</a:t>
            </a:r>
            <a:endParaRPr lang="en-US" b="1" i="1" dirty="0">
              <a:solidFill>
                <a:srgbClr val="146636"/>
              </a:solidFill>
              <a:latin typeface="Arial" panose="020B0604020202020204" pitchFamily="34" charset="0"/>
            </a:endParaRPr>
          </a:p>
        </p:txBody>
      </p:sp>
      <p:sp>
        <p:nvSpPr>
          <p:cNvPr id="8" name="Rectangle 8"/>
          <p:cNvSpPr>
            <a:spLocks noChangeArrowheads="1"/>
          </p:cNvSpPr>
          <p:nvPr userDrawn="1"/>
        </p:nvSpPr>
        <p:spPr bwMode="auto">
          <a:xfrm>
            <a:off x="0" y="987425"/>
            <a:ext cx="9144000" cy="42863"/>
          </a:xfrm>
          <a:prstGeom prst="rect">
            <a:avLst/>
          </a:prstGeom>
          <a:gradFill>
            <a:gsLst>
              <a:gs pos="0">
                <a:schemeClr val="bg1"/>
              </a:gs>
              <a:gs pos="50000">
                <a:srgbClr val="9CB86E"/>
              </a:gs>
              <a:gs pos="100000">
                <a:srgbClr val="156B13"/>
              </a:gs>
            </a:gsLst>
            <a:lin ang="5400000" scaled="0"/>
          </a:gradFill>
          <a:ln w="6350">
            <a:solidFill>
              <a:schemeClr val="tx1"/>
            </a:solidFill>
            <a:miter lim="800000"/>
          </a:ln>
          <a:effectLst/>
        </p:spPr>
        <p:txBody>
          <a:bodyPr lIns="85558" tIns="42028" rIns="85558" bIns="42028"/>
          <a:lstStyle/>
          <a:p>
            <a:pPr algn="ctr" defTabSz="866775" eaLnBrk="0" fontAlgn="base" hangingPunct="0">
              <a:lnSpc>
                <a:spcPct val="85000"/>
              </a:lnSpc>
              <a:spcBef>
                <a:spcPct val="0"/>
              </a:spcBef>
              <a:spcAft>
                <a:spcPct val="0"/>
              </a:spcAft>
              <a:defRPr/>
            </a:pPr>
            <a:endParaRPr lang="en-US" sz="2200" b="1" i="1">
              <a:solidFill>
                <a:srgbClr val="000000"/>
              </a:solidFill>
              <a:effectLst>
                <a:outerShdw blurRad="38100" dist="38100" dir="2700000" algn="tl">
                  <a:srgbClr val="FFFFFF"/>
                </a:outerShdw>
              </a:effectLst>
              <a:latin typeface="Book Antiqua" pitchFamily="18" charset="0"/>
            </a:endParaRPr>
          </a:p>
        </p:txBody>
      </p:sp>
      <p:sp>
        <p:nvSpPr>
          <p:cNvPr id="9" name="Rectangle 11"/>
          <p:cNvSpPr>
            <a:spLocks noChangeArrowheads="1"/>
          </p:cNvSpPr>
          <p:nvPr userDrawn="1"/>
        </p:nvSpPr>
        <p:spPr bwMode="auto">
          <a:xfrm>
            <a:off x="0" y="6053138"/>
            <a:ext cx="9144000" cy="42862"/>
          </a:xfrm>
          <a:prstGeom prst="rect">
            <a:avLst/>
          </a:prstGeom>
          <a:gradFill rotWithShape="1">
            <a:gsLst>
              <a:gs pos="0">
                <a:srgbClr val="DDEBCF"/>
              </a:gs>
              <a:gs pos="50000">
                <a:srgbClr val="9CB86E"/>
              </a:gs>
              <a:gs pos="100000">
                <a:srgbClr val="156B13"/>
              </a:gs>
            </a:gsLst>
            <a:lin ang="5400000" scaled="1"/>
          </a:gradFill>
          <a:ln w="6350">
            <a:solidFill>
              <a:schemeClr val="tx1"/>
            </a:solidFill>
            <a:miter lim="800000"/>
          </a:ln>
          <a:effectLst/>
        </p:spPr>
        <p:txBody>
          <a:bodyPr lIns="85558" tIns="42028" rIns="85558" bIns="42028"/>
          <a:lstStyle/>
          <a:p>
            <a:pPr algn="ctr" defTabSz="866775" eaLnBrk="0" fontAlgn="base" hangingPunct="0">
              <a:lnSpc>
                <a:spcPct val="85000"/>
              </a:lnSpc>
              <a:spcBef>
                <a:spcPct val="0"/>
              </a:spcBef>
              <a:spcAft>
                <a:spcPct val="0"/>
              </a:spcAft>
              <a:defRPr/>
            </a:pPr>
            <a:endParaRPr lang="en-US" sz="2200" b="1" i="1">
              <a:solidFill>
                <a:srgbClr val="000000"/>
              </a:solidFill>
              <a:effectLst>
                <a:outerShdw blurRad="38100" dist="38100" dir="2700000" algn="tl">
                  <a:srgbClr val="FFFFFF"/>
                </a:outerShdw>
              </a:effectLst>
              <a:latin typeface="Book Antiqua" pitchFamily="18" charset="0"/>
            </a:endParaRPr>
          </a:p>
        </p:txBody>
      </p:sp>
      <p:pic>
        <p:nvPicPr>
          <p:cNvPr id="10" name="Picture 9" descr="DOE_SC_logo.jpg"/>
          <p:cNvPicPr>
            <a:picLocks noChangeAspect="1"/>
          </p:cNvPicPr>
          <p:nvPr userDrawn="1"/>
        </p:nvPicPr>
        <p:blipFill>
          <a:blip r:embed="rId10" cstate="print"/>
          <a:stretch>
            <a:fillRect/>
          </a:stretch>
        </p:blipFill>
        <p:spPr>
          <a:xfrm>
            <a:off x="288108" y="281408"/>
            <a:ext cx="2743200" cy="507811"/>
          </a:xfrm>
          <a:prstGeom prst="rect">
            <a:avLst/>
          </a:prstGeom>
        </p:spPr>
      </p:pic>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Lst>
  <p:hf hdr="0" ftr="0" dt="0"/>
  <p:txStyles>
    <p:titleStyle>
      <a:lvl1pPr algn="ctr" rtl="0" eaLnBrk="1" fontAlgn="base" hangingPunct="1">
        <a:spcBef>
          <a:spcPct val="0"/>
        </a:spcBef>
        <a:spcAft>
          <a:spcPct val="0"/>
        </a:spcAft>
        <a:defRPr sz="2400" kern="1200">
          <a:solidFill>
            <a:srgbClr val="106636"/>
          </a:solidFill>
          <a:latin typeface="Arial" panose="020B0604020202020204" pitchFamily="34" charset="0"/>
          <a:ea typeface="+mj-ea"/>
          <a:cs typeface="Arial" panose="020B0604020202020204" pitchFamily="34" charset="0"/>
        </a:defRPr>
      </a:lvl1pPr>
      <a:lvl2pPr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2pPr>
      <a:lvl3pPr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3pPr>
      <a:lvl4pPr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4pPr>
      <a:lvl5pPr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5pPr>
      <a:lvl6pPr marL="455930"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6pPr>
      <a:lvl7pPr marL="911860"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7pPr>
      <a:lvl8pPr marL="1367790"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8pPr>
      <a:lvl9pPr marL="1823720"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9pPr>
    </p:titleStyle>
    <p:bodyStyle>
      <a:lvl1pPr marL="341630" indent="-341630" algn="l" rtl="0" eaLnBrk="1" fontAlgn="base" hangingPunct="1">
        <a:spcBef>
          <a:spcPct val="20000"/>
        </a:spcBef>
        <a:spcAft>
          <a:spcPct val="0"/>
        </a:spcAft>
        <a:buFont typeface="Arial" panose="020B0604020202020204" pitchFamily="34" charset="0"/>
        <a:buChar char="•"/>
        <a:defRPr sz="2400" b="1" kern="1200">
          <a:solidFill>
            <a:srgbClr val="146737"/>
          </a:solidFill>
          <a:latin typeface="Arial" panose="020B0604020202020204" pitchFamily="34" charset="0"/>
          <a:ea typeface="+mn-ea"/>
          <a:cs typeface="Arial" panose="020B0604020202020204" pitchFamily="34" charset="0"/>
        </a:defRPr>
      </a:lvl1pPr>
      <a:lvl2pPr marL="741045" indent="-285115" algn="l" rtl="0" eaLnBrk="1" fontAlgn="base" hangingPunct="1">
        <a:spcBef>
          <a:spcPct val="20000"/>
        </a:spcBef>
        <a:spcAft>
          <a:spcPct val="0"/>
        </a:spcAft>
        <a:buFont typeface="Arial" panose="020B0604020202020204" pitchFamily="34" charset="0"/>
        <a:buChar char="–"/>
        <a:defRPr sz="2200" kern="1200">
          <a:solidFill>
            <a:srgbClr val="404040"/>
          </a:solidFill>
          <a:latin typeface="Arial" panose="020B0604020202020204" pitchFamily="34" charset="0"/>
          <a:ea typeface="+mn-ea"/>
          <a:cs typeface="Arial" panose="020B0604020202020204" pitchFamily="34" charset="0"/>
        </a:defRPr>
      </a:lvl2pPr>
      <a:lvl3pPr marL="1139825" indent="-227965" algn="l" rtl="0" eaLnBrk="1" fontAlgn="base" hangingPunct="1">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595755" indent="-227965" algn="l" rtl="0" eaLnBrk="1" fontAlgn="base" hangingPunct="1">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1050" indent="-227965" algn="l" rtl="0" eaLnBrk="1" fontAlgn="base" hangingPunct="1">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06980" indent="-227965" algn="l" defTabSz="911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62910" indent="-227965" algn="l" defTabSz="911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18840" indent="-227965" algn="l" defTabSz="911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74770" indent="-227965" algn="l" defTabSz="911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1860" rtl="0" eaLnBrk="1" latinLnBrk="0" hangingPunct="1">
        <a:defRPr sz="1800" kern="1200">
          <a:solidFill>
            <a:schemeClr val="tx1"/>
          </a:solidFill>
          <a:latin typeface="+mn-lt"/>
          <a:ea typeface="+mn-ea"/>
          <a:cs typeface="+mn-cs"/>
        </a:defRPr>
      </a:lvl1pPr>
      <a:lvl2pPr marL="455930" algn="l" defTabSz="911860" rtl="0" eaLnBrk="1" latinLnBrk="0" hangingPunct="1">
        <a:defRPr sz="1800" kern="1200">
          <a:solidFill>
            <a:schemeClr val="tx1"/>
          </a:solidFill>
          <a:latin typeface="+mn-lt"/>
          <a:ea typeface="+mn-ea"/>
          <a:cs typeface="+mn-cs"/>
        </a:defRPr>
      </a:lvl2pPr>
      <a:lvl3pPr marL="911860" algn="l" defTabSz="911860" rtl="0" eaLnBrk="1" latinLnBrk="0" hangingPunct="1">
        <a:defRPr sz="1800" kern="1200">
          <a:solidFill>
            <a:schemeClr val="tx1"/>
          </a:solidFill>
          <a:latin typeface="+mn-lt"/>
          <a:ea typeface="+mn-ea"/>
          <a:cs typeface="+mn-cs"/>
        </a:defRPr>
      </a:lvl3pPr>
      <a:lvl4pPr marL="1367790" algn="l" defTabSz="911860" rtl="0" eaLnBrk="1" latinLnBrk="0" hangingPunct="1">
        <a:defRPr sz="1800" kern="1200">
          <a:solidFill>
            <a:schemeClr val="tx1"/>
          </a:solidFill>
          <a:latin typeface="+mn-lt"/>
          <a:ea typeface="+mn-ea"/>
          <a:cs typeface="+mn-cs"/>
        </a:defRPr>
      </a:lvl4pPr>
      <a:lvl5pPr marL="1823720" algn="l" defTabSz="911860" rtl="0" eaLnBrk="1" latinLnBrk="0" hangingPunct="1">
        <a:defRPr sz="1800" kern="1200">
          <a:solidFill>
            <a:schemeClr val="tx1"/>
          </a:solidFill>
          <a:latin typeface="+mn-lt"/>
          <a:ea typeface="+mn-ea"/>
          <a:cs typeface="+mn-cs"/>
        </a:defRPr>
      </a:lvl5pPr>
      <a:lvl6pPr marL="2279015" algn="l" defTabSz="911860" rtl="0" eaLnBrk="1" latinLnBrk="0" hangingPunct="1">
        <a:defRPr sz="1800" kern="1200">
          <a:solidFill>
            <a:schemeClr val="tx1"/>
          </a:solidFill>
          <a:latin typeface="+mn-lt"/>
          <a:ea typeface="+mn-ea"/>
          <a:cs typeface="+mn-cs"/>
        </a:defRPr>
      </a:lvl6pPr>
      <a:lvl7pPr marL="2734945" algn="l" defTabSz="911860" rtl="0" eaLnBrk="1" latinLnBrk="0" hangingPunct="1">
        <a:defRPr sz="1800" kern="1200">
          <a:solidFill>
            <a:schemeClr val="tx1"/>
          </a:solidFill>
          <a:latin typeface="+mn-lt"/>
          <a:ea typeface="+mn-ea"/>
          <a:cs typeface="+mn-cs"/>
        </a:defRPr>
      </a:lvl7pPr>
      <a:lvl8pPr marL="3190875" algn="l" defTabSz="911860" rtl="0" eaLnBrk="1" latinLnBrk="0" hangingPunct="1">
        <a:defRPr sz="1800" kern="1200">
          <a:solidFill>
            <a:schemeClr val="tx1"/>
          </a:solidFill>
          <a:latin typeface="+mn-lt"/>
          <a:ea typeface="+mn-ea"/>
          <a:cs typeface="+mn-cs"/>
        </a:defRPr>
      </a:lvl8pPr>
      <a:lvl9pPr marL="3646805" algn="l" defTabSz="91186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5" cstate="print"/>
          <a:srcRect/>
          <a:stretch>
            <a:fillRect/>
          </a:stretch>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0" y="-219075"/>
            <a:ext cx="9144000" cy="1143000"/>
          </a:xfrm>
          <a:prstGeom prst="rect">
            <a:avLst/>
          </a:prstGeom>
          <a:noFill/>
          <a:ln w="9525">
            <a:noFill/>
            <a:miter lim="800000"/>
          </a:ln>
        </p:spPr>
        <p:txBody>
          <a:bodyPr vert="horz" wrap="square" lIns="91169" tIns="45587" rIns="91169" bIns="45587" numCol="1" anchor="ctr" anchorCtr="0" compatLnSpc="1"/>
          <a:lstStyle/>
          <a:p>
            <a:pPr lvl="0"/>
            <a:r>
              <a:rPr lang="en-US"/>
              <a:t>Click to edit Master title style</a:t>
            </a:r>
            <a:endParaRPr lang="en-US"/>
          </a:p>
        </p:txBody>
      </p:sp>
      <p:sp>
        <p:nvSpPr>
          <p:cNvPr id="2051" name="Text Placeholder 2"/>
          <p:cNvSpPr>
            <a:spLocks noGrp="1"/>
          </p:cNvSpPr>
          <p:nvPr>
            <p:ph type="body" idx="1"/>
          </p:nvPr>
        </p:nvSpPr>
        <p:spPr bwMode="auto">
          <a:xfrm>
            <a:off x="352438" y="866775"/>
            <a:ext cx="8410575" cy="5259388"/>
          </a:xfrm>
          <a:prstGeom prst="rect">
            <a:avLst/>
          </a:prstGeom>
          <a:noFill/>
          <a:ln w="9525">
            <a:noFill/>
            <a:miter lim="800000"/>
          </a:ln>
        </p:spPr>
        <p:txBody>
          <a:bodyPr vert="horz" wrap="square" lIns="91169" tIns="45587" rIns="91169" bIns="45587"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Slide Number Placeholder 5"/>
          <p:cNvSpPr>
            <a:spLocks noGrp="1"/>
          </p:cNvSpPr>
          <p:nvPr>
            <p:ph type="sldNum" sz="quarter" idx="4"/>
          </p:nvPr>
        </p:nvSpPr>
        <p:spPr>
          <a:xfrm>
            <a:off x="8413750" y="6351588"/>
            <a:ext cx="381000" cy="365125"/>
          </a:xfrm>
          <a:prstGeom prst="rect">
            <a:avLst/>
          </a:prstGeom>
        </p:spPr>
        <p:txBody>
          <a:bodyPr vert="horz" lIns="91169" tIns="45587" rIns="91169" bIns="45587" rtlCol="0" anchor="ctr"/>
          <a:lstStyle>
            <a:lvl1pPr algn="r" eaLnBrk="1" fontAlgn="auto" hangingPunct="1">
              <a:spcBef>
                <a:spcPts val="0"/>
              </a:spcBef>
              <a:spcAft>
                <a:spcPts val="0"/>
              </a:spcAft>
              <a:defRPr sz="1200">
                <a:solidFill>
                  <a:srgbClr val="106636"/>
                </a:solidFill>
                <a:latin typeface="Arial" panose="020B0604020202020204" pitchFamily="34" charset="0"/>
                <a:cs typeface="Arial" panose="020B0604020202020204" pitchFamily="34" charset="0"/>
              </a:defRPr>
            </a:lvl1pPr>
          </a:lstStyle>
          <a:p>
            <a:pPr>
              <a:defRPr/>
            </a:pPr>
            <a:fld id="{0706B74A-FC86-4F43-83EB-56E873241F13}" type="slidenum">
              <a:rPr lang="en-US"/>
            </a:fld>
            <a:endParaRPr lang="en-US" dirty="0"/>
          </a:p>
        </p:txBody>
      </p:sp>
      <p:pic>
        <p:nvPicPr>
          <p:cNvPr id="2053" name="Picture 9" descr="horizontal-logo-green-text.jpg"/>
          <p:cNvPicPr>
            <a:picLocks noChangeAspect="1"/>
          </p:cNvPicPr>
          <p:nvPr/>
        </p:nvPicPr>
        <p:blipFill>
          <a:blip r:embed="rId6" cstate="print"/>
          <a:srcRect/>
          <a:stretch>
            <a:fillRect/>
          </a:stretch>
        </p:blipFill>
        <p:spPr bwMode="auto">
          <a:xfrm>
            <a:off x="457200" y="6354776"/>
            <a:ext cx="2438400" cy="4079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Lst>
  <p:hf hdr="0" dt="0"/>
  <p:txStyles>
    <p:titleStyle>
      <a:lvl1pPr algn="ctr" rtl="0" eaLnBrk="1" fontAlgn="base" hangingPunct="1">
        <a:spcBef>
          <a:spcPct val="0"/>
        </a:spcBef>
        <a:spcAft>
          <a:spcPct val="0"/>
        </a:spcAft>
        <a:defRPr sz="2400" kern="1200">
          <a:solidFill>
            <a:srgbClr val="106636"/>
          </a:solidFill>
          <a:latin typeface="Arial" panose="020B0604020202020204" pitchFamily="34" charset="0"/>
          <a:ea typeface="+mj-ea"/>
          <a:cs typeface="Arial" panose="020B0604020202020204" pitchFamily="34" charset="0"/>
        </a:defRPr>
      </a:lvl1pPr>
      <a:lvl2pPr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2pPr>
      <a:lvl3pPr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3pPr>
      <a:lvl4pPr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4pPr>
      <a:lvl5pPr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5pPr>
      <a:lvl6pPr marL="455930"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6pPr>
      <a:lvl7pPr marL="911860"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7pPr>
      <a:lvl8pPr marL="1367790"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8pPr>
      <a:lvl9pPr marL="1823720"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9pPr>
    </p:titleStyle>
    <p:bodyStyle>
      <a:lvl1pPr marL="340995" indent="-340995" algn="l" rtl="0" eaLnBrk="1" fontAlgn="base" hangingPunct="1">
        <a:spcBef>
          <a:spcPct val="20000"/>
        </a:spcBef>
        <a:spcAft>
          <a:spcPct val="0"/>
        </a:spcAft>
        <a:buFont typeface="Arial" panose="020B0604020202020204" pitchFamily="34" charset="0"/>
        <a:buChar char="•"/>
        <a:defRPr sz="2400" b="1" kern="1200">
          <a:solidFill>
            <a:srgbClr val="146737"/>
          </a:solidFill>
          <a:latin typeface="Arial" panose="020B0604020202020204" pitchFamily="34" charset="0"/>
          <a:ea typeface="+mn-ea"/>
          <a:cs typeface="Arial" panose="020B0604020202020204" pitchFamily="34" charset="0"/>
        </a:defRPr>
      </a:lvl1pPr>
      <a:lvl2pPr marL="740410" indent="-283845" algn="l" rtl="0" eaLnBrk="1" fontAlgn="base" hangingPunct="1">
        <a:spcBef>
          <a:spcPct val="20000"/>
        </a:spcBef>
        <a:spcAft>
          <a:spcPct val="0"/>
        </a:spcAft>
        <a:buFont typeface="Arial" panose="020B0604020202020204" pitchFamily="34" charset="0"/>
        <a:buChar char="–"/>
        <a:defRPr sz="2200" kern="1200">
          <a:solidFill>
            <a:srgbClr val="404040"/>
          </a:solidFill>
          <a:latin typeface="Arial" panose="020B0604020202020204" pitchFamily="34" charset="0"/>
          <a:ea typeface="+mn-ea"/>
          <a:cs typeface="Arial" panose="020B0604020202020204" pitchFamily="34" charset="0"/>
        </a:defRPr>
      </a:lvl2pPr>
      <a:lvl3pPr marL="1137920" indent="-226695" algn="l" rtl="0" eaLnBrk="1" fontAlgn="base" hangingPunct="1">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594485" indent="-226695" algn="l" rtl="0" eaLnBrk="1" fontAlgn="base" hangingPunct="1">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1050" indent="-226695" algn="l" rtl="0" eaLnBrk="1" fontAlgn="base" hangingPunct="1">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06980" indent="-227965" algn="l" defTabSz="911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62910" indent="-227965" algn="l" defTabSz="911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18840" indent="-227965" algn="l" defTabSz="911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74770" indent="-227965" algn="l" defTabSz="911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1860" rtl="0" eaLnBrk="1" latinLnBrk="0" hangingPunct="1">
        <a:defRPr sz="1800" kern="1200">
          <a:solidFill>
            <a:schemeClr val="tx1"/>
          </a:solidFill>
          <a:latin typeface="+mn-lt"/>
          <a:ea typeface="+mn-ea"/>
          <a:cs typeface="+mn-cs"/>
        </a:defRPr>
      </a:lvl1pPr>
      <a:lvl2pPr marL="455930" algn="l" defTabSz="911860" rtl="0" eaLnBrk="1" latinLnBrk="0" hangingPunct="1">
        <a:defRPr sz="1800" kern="1200">
          <a:solidFill>
            <a:schemeClr val="tx1"/>
          </a:solidFill>
          <a:latin typeface="+mn-lt"/>
          <a:ea typeface="+mn-ea"/>
          <a:cs typeface="+mn-cs"/>
        </a:defRPr>
      </a:lvl2pPr>
      <a:lvl3pPr marL="911860" algn="l" defTabSz="911860" rtl="0" eaLnBrk="1" latinLnBrk="0" hangingPunct="1">
        <a:defRPr sz="1800" kern="1200">
          <a:solidFill>
            <a:schemeClr val="tx1"/>
          </a:solidFill>
          <a:latin typeface="+mn-lt"/>
          <a:ea typeface="+mn-ea"/>
          <a:cs typeface="+mn-cs"/>
        </a:defRPr>
      </a:lvl3pPr>
      <a:lvl4pPr marL="1367790" algn="l" defTabSz="911860" rtl="0" eaLnBrk="1" latinLnBrk="0" hangingPunct="1">
        <a:defRPr sz="1800" kern="1200">
          <a:solidFill>
            <a:schemeClr val="tx1"/>
          </a:solidFill>
          <a:latin typeface="+mn-lt"/>
          <a:ea typeface="+mn-ea"/>
          <a:cs typeface="+mn-cs"/>
        </a:defRPr>
      </a:lvl4pPr>
      <a:lvl5pPr marL="1823720" algn="l" defTabSz="911860" rtl="0" eaLnBrk="1" latinLnBrk="0" hangingPunct="1">
        <a:defRPr sz="1800" kern="1200">
          <a:solidFill>
            <a:schemeClr val="tx1"/>
          </a:solidFill>
          <a:latin typeface="+mn-lt"/>
          <a:ea typeface="+mn-ea"/>
          <a:cs typeface="+mn-cs"/>
        </a:defRPr>
      </a:lvl5pPr>
      <a:lvl6pPr marL="2279015" algn="l" defTabSz="911860" rtl="0" eaLnBrk="1" latinLnBrk="0" hangingPunct="1">
        <a:defRPr sz="1800" kern="1200">
          <a:solidFill>
            <a:schemeClr val="tx1"/>
          </a:solidFill>
          <a:latin typeface="+mn-lt"/>
          <a:ea typeface="+mn-ea"/>
          <a:cs typeface="+mn-cs"/>
        </a:defRPr>
      </a:lvl6pPr>
      <a:lvl7pPr marL="2734945" algn="l" defTabSz="911860" rtl="0" eaLnBrk="1" latinLnBrk="0" hangingPunct="1">
        <a:defRPr sz="1800" kern="1200">
          <a:solidFill>
            <a:schemeClr val="tx1"/>
          </a:solidFill>
          <a:latin typeface="+mn-lt"/>
          <a:ea typeface="+mn-ea"/>
          <a:cs typeface="+mn-cs"/>
        </a:defRPr>
      </a:lvl7pPr>
      <a:lvl8pPr marL="3190875" algn="l" defTabSz="911860" rtl="0" eaLnBrk="1" latinLnBrk="0" hangingPunct="1">
        <a:defRPr sz="1800" kern="1200">
          <a:solidFill>
            <a:schemeClr val="tx1"/>
          </a:solidFill>
          <a:latin typeface="+mn-lt"/>
          <a:ea typeface="+mn-ea"/>
          <a:cs typeface="+mn-cs"/>
        </a:defRPr>
      </a:lvl8pPr>
      <a:lvl9pPr marL="3646805" algn="l" defTabSz="91186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35938" name="Rectangle 2"/>
          <p:cNvSpPr>
            <a:spLocks noGrp="1" noChangeArrowheads="1"/>
          </p:cNvSpPr>
          <p:nvPr>
            <p:ph type="title"/>
          </p:nvPr>
        </p:nvSpPr>
        <p:spPr bwMode="auto">
          <a:xfrm>
            <a:off x="3041650" y="161925"/>
            <a:ext cx="5165725" cy="723900"/>
          </a:xfrm>
          <a:prstGeom prst="rect">
            <a:avLst/>
          </a:prstGeom>
          <a:noFill/>
          <a:ln w="9525">
            <a:noFill/>
            <a:miter lim="800000"/>
          </a:ln>
          <a:effectLst/>
        </p:spPr>
        <p:txBody>
          <a:bodyPr vert="horz" wrap="square" lIns="91216" tIns="45609" rIns="91216" bIns="45609" numCol="1" anchor="ctr" anchorCtr="0" compatLnSpc="1"/>
          <a:lstStyle/>
          <a:p>
            <a:pPr lvl="0"/>
            <a:r>
              <a:rPr lang="en-US"/>
              <a:t>Click to edit Master title style</a:t>
            </a:r>
            <a:endParaRPr lang="en-US"/>
          </a:p>
        </p:txBody>
      </p:sp>
      <p:sp>
        <p:nvSpPr>
          <p:cNvPr id="4099" name="Rectangle 3"/>
          <p:cNvSpPr>
            <a:spLocks noGrp="1" noChangeArrowheads="1"/>
          </p:cNvSpPr>
          <p:nvPr>
            <p:ph type="body" idx="1"/>
          </p:nvPr>
        </p:nvSpPr>
        <p:spPr bwMode="auto">
          <a:xfrm>
            <a:off x="457200" y="1270013"/>
            <a:ext cx="8229600" cy="5199063"/>
          </a:xfrm>
          <a:prstGeom prst="rect">
            <a:avLst/>
          </a:prstGeom>
          <a:noFill/>
          <a:ln w="9525">
            <a:noFill/>
            <a:miter lim="800000"/>
          </a:ln>
        </p:spPr>
        <p:txBody>
          <a:bodyPr vert="horz" wrap="square" lIns="91216" tIns="45609" rIns="91216" bIns="45609"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935940" name="Rectangle 4"/>
          <p:cNvSpPr>
            <a:spLocks noGrp="1" noChangeArrowheads="1"/>
          </p:cNvSpPr>
          <p:nvPr>
            <p:ph type="sldNum" sz="quarter" idx="4"/>
          </p:nvPr>
        </p:nvSpPr>
        <p:spPr bwMode="auto">
          <a:xfrm>
            <a:off x="8766178" y="6619888"/>
            <a:ext cx="377825" cy="238125"/>
          </a:xfrm>
          <a:prstGeom prst="rect">
            <a:avLst/>
          </a:prstGeom>
          <a:noFill/>
          <a:ln w="9525">
            <a:noFill/>
            <a:miter lim="800000"/>
          </a:ln>
          <a:effectLst/>
        </p:spPr>
        <p:txBody>
          <a:bodyPr vert="horz" wrap="square" lIns="91216" tIns="45609" rIns="91216" bIns="45609" numCol="1" anchor="t" anchorCtr="0" compatLnSpc="1"/>
          <a:lstStyle>
            <a:lvl1pPr algn="r" eaLnBrk="1" hangingPunct="1">
              <a:defRPr sz="1000" b="1">
                <a:solidFill>
                  <a:srgbClr val="000000"/>
                </a:solidFill>
                <a:latin typeface="Arial" panose="020B0604020202020204" pitchFamily="34" charset="0"/>
                <a:cs typeface="+mn-cs"/>
              </a:defRPr>
            </a:lvl1pPr>
          </a:lstStyle>
          <a:p>
            <a:pPr>
              <a:defRPr/>
            </a:pPr>
            <a:fld id="{3150EC00-9A0A-49C1-95F3-32FE6EB7CA19}" type="slidenum">
              <a:rPr lang="en-US"/>
            </a:fld>
            <a:endParaRPr lang="en-US"/>
          </a:p>
        </p:txBody>
      </p:sp>
      <p:sp>
        <p:nvSpPr>
          <p:cNvPr id="935942" name="Rectangle 6"/>
          <p:cNvSpPr>
            <a:spLocks noChangeArrowheads="1"/>
          </p:cNvSpPr>
          <p:nvPr/>
        </p:nvSpPr>
        <p:spPr bwMode="auto">
          <a:xfrm>
            <a:off x="0" y="987425"/>
            <a:ext cx="9144000" cy="42863"/>
          </a:xfrm>
          <a:prstGeom prst="rect">
            <a:avLst/>
          </a:prstGeom>
          <a:gradFill rotWithShape="1">
            <a:gsLst>
              <a:gs pos="0">
                <a:srgbClr val="DDEBCF"/>
              </a:gs>
              <a:gs pos="50000">
                <a:srgbClr val="9CB86E"/>
              </a:gs>
              <a:gs pos="100000">
                <a:srgbClr val="156B13"/>
              </a:gs>
            </a:gsLst>
            <a:lin ang="5400000" scaled="1"/>
          </a:gradFill>
          <a:ln w="6350">
            <a:solidFill>
              <a:schemeClr val="tx1"/>
            </a:solidFill>
            <a:miter lim="800000"/>
          </a:ln>
          <a:effectLst/>
        </p:spPr>
        <p:txBody>
          <a:bodyPr lIns="85348" tIns="41923" rIns="85348" bIns="41923"/>
          <a:lstStyle/>
          <a:p>
            <a:pPr defTabSz="864235" eaLnBrk="0" hangingPunct="0">
              <a:lnSpc>
                <a:spcPct val="85000"/>
              </a:lnSpc>
              <a:defRPr/>
            </a:pPr>
            <a:endParaRPr lang="en-US" sz="2200" b="1" i="1" dirty="0">
              <a:solidFill>
                <a:srgbClr val="000000"/>
              </a:solidFill>
              <a:effectLst>
                <a:outerShdw blurRad="38100" dist="38100" dir="2700000" algn="tl">
                  <a:srgbClr val="FFFFFF"/>
                </a:outerShdw>
              </a:effectLst>
              <a:latin typeface="Book Antiqua" pitchFamily="18" charset="0"/>
              <a:cs typeface="Arial" panose="020B0604020202020204" pitchFamily="34" charset="0"/>
            </a:endParaRPr>
          </a:p>
        </p:txBody>
      </p:sp>
      <p:pic>
        <p:nvPicPr>
          <p:cNvPr id="4102" name="Picture 7" descr="New_DOE_Logo_Color_042808"/>
          <p:cNvPicPr>
            <a:picLocks noChangeAspect="1" noChangeArrowheads="1"/>
          </p:cNvPicPr>
          <p:nvPr/>
        </p:nvPicPr>
        <p:blipFill>
          <a:blip r:embed="rId2" cstate="print"/>
          <a:srcRect/>
          <a:stretch>
            <a:fillRect/>
          </a:stretch>
        </p:blipFill>
        <p:spPr bwMode="auto">
          <a:xfrm>
            <a:off x="266700" y="190513"/>
            <a:ext cx="1925638" cy="4857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94" r:id="rId1"/>
  </p:sldLayoutIdLst>
  <p:txStyles>
    <p:titleStyle>
      <a:lvl1pPr algn="ctr" defTabSz="909955" rtl="0" eaLnBrk="1" fontAlgn="base" hangingPunct="1">
        <a:spcBef>
          <a:spcPct val="0"/>
        </a:spcBef>
        <a:spcAft>
          <a:spcPct val="0"/>
        </a:spcAft>
        <a:defRPr sz="2800">
          <a:solidFill>
            <a:schemeClr val="tx1"/>
          </a:solidFill>
          <a:effectLst>
            <a:outerShdw blurRad="38100" dist="38100" dir="2700000" algn="tl">
              <a:srgbClr val="C0C0C0"/>
            </a:outerShdw>
          </a:effectLst>
          <a:latin typeface="+mj-lt"/>
          <a:ea typeface="+mj-ea"/>
          <a:cs typeface="+mj-cs"/>
        </a:defRPr>
      </a:lvl1pPr>
      <a:lvl2pPr algn="ctr" defTabSz="909955" rtl="0" eaLnBrk="1" fontAlgn="base" hangingPunct="1">
        <a:spcBef>
          <a:spcPct val="0"/>
        </a:spcBef>
        <a:spcAft>
          <a:spcPct val="0"/>
        </a:spcAft>
        <a:defRPr sz="2800">
          <a:solidFill>
            <a:schemeClr val="tx1"/>
          </a:solidFill>
          <a:effectLst>
            <a:outerShdw blurRad="38100" dist="38100" dir="2700000" algn="tl">
              <a:srgbClr val="C0C0C0"/>
            </a:outerShdw>
          </a:effectLst>
          <a:latin typeface="Arial" panose="020B0604020202020204" pitchFamily="34" charset="0"/>
        </a:defRPr>
      </a:lvl2pPr>
      <a:lvl3pPr algn="ctr" defTabSz="909955" rtl="0" eaLnBrk="1" fontAlgn="base" hangingPunct="1">
        <a:spcBef>
          <a:spcPct val="0"/>
        </a:spcBef>
        <a:spcAft>
          <a:spcPct val="0"/>
        </a:spcAft>
        <a:defRPr sz="2800">
          <a:solidFill>
            <a:schemeClr val="tx1"/>
          </a:solidFill>
          <a:effectLst>
            <a:outerShdw blurRad="38100" dist="38100" dir="2700000" algn="tl">
              <a:srgbClr val="C0C0C0"/>
            </a:outerShdw>
          </a:effectLst>
          <a:latin typeface="Arial" panose="020B0604020202020204" pitchFamily="34" charset="0"/>
        </a:defRPr>
      </a:lvl3pPr>
      <a:lvl4pPr algn="ctr" defTabSz="909955" rtl="0" eaLnBrk="1" fontAlgn="base" hangingPunct="1">
        <a:spcBef>
          <a:spcPct val="0"/>
        </a:spcBef>
        <a:spcAft>
          <a:spcPct val="0"/>
        </a:spcAft>
        <a:defRPr sz="2800">
          <a:solidFill>
            <a:schemeClr val="tx1"/>
          </a:solidFill>
          <a:effectLst>
            <a:outerShdw blurRad="38100" dist="38100" dir="2700000" algn="tl">
              <a:srgbClr val="C0C0C0"/>
            </a:outerShdw>
          </a:effectLst>
          <a:latin typeface="Arial" panose="020B0604020202020204" pitchFamily="34" charset="0"/>
        </a:defRPr>
      </a:lvl4pPr>
      <a:lvl5pPr algn="ctr" defTabSz="909955" rtl="0" eaLnBrk="1" fontAlgn="base" hangingPunct="1">
        <a:spcBef>
          <a:spcPct val="0"/>
        </a:spcBef>
        <a:spcAft>
          <a:spcPct val="0"/>
        </a:spcAft>
        <a:defRPr sz="2800">
          <a:solidFill>
            <a:schemeClr val="tx1"/>
          </a:solidFill>
          <a:effectLst>
            <a:outerShdw blurRad="38100" dist="38100" dir="2700000" algn="tl">
              <a:srgbClr val="C0C0C0"/>
            </a:outerShdw>
          </a:effectLst>
          <a:latin typeface="Arial" panose="020B0604020202020204" pitchFamily="34" charset="0"/>
        </a:defRPr>
      </a:lvl5pPr>
      <a:lvl6pPr marL="409575" algn="ctr" defTabSz="912495" rtl="0" eaLnBrk="1" fontAlgn="base" hangingPunct="1">
        <a:spcBef>
          <a:spcPct val="0"/>
        </a:spcBef>
        <a:spcAft>
          <a:spcPct val="0"/>
        </a:spcAft>
        <a:defRPr sz="2800">
          <a:solidFill>
            <a:schemeClr val="tx1"/>
          </a:solidFill>
          <a:effectLst>
            <a:outerShdw blurRad="38100" dist="38100" dir="2700000" algn="tl">
              <a:srgbClr val="C0C0C0"/>
            </a:outerShdw>
          </a:effectLst>
          <a:latin typeface="Arial" panose="020B0604020202020204" pitchFamily="34" charset="0"/>
        </a:defRPr>
      </a:lvl6pPr>
      <a:lvl7pPr marL="819150" algn="ctr" defTabSz="912495" rtl="0" eaLnBrk="1" fontAlgn="base" hangingPunct="1">
        <a:spcBef>
          <a:spcPct val="0"/>
        </a:spcBef>
        <a:spcAft>
          <a:spcPct val="0"/>
        </a:spcAft>
        <a:defRPr sz="2800">
          <a:solidFill>
            <a:schemeClr val="tx1"/>
          </a:solidFill>
          <a:effectLst>
            <a:outerShdw blurRad="38100" dist="38100" dir="2700000" algn="tl">
              <a:srgbClr val="C0C0C0"/>
            </a:outerShdw>
          </a:effectLst>
          <a:latin typeface="Arial" panose="020B0604020202020204" pitchFamily="34" charset="0"/>
        </a:defRPr>
      </a:lvl7pPr>
      <a:lvl8pPr marL="1228090" algn="ctr" defTabSz="912495" rtl="0" eaLnBrk="1" fontAlgn="base" hangingPunct="1">
        <a:spcBef>
          <a:spcPct val="0"/>
        </a:spcBef>
        <a:spcAft>
          <a:spcPct val="0"/>
        </a:spcAft>
        <a:defRPr sz="2800">
          <a:solidFill>
            <a:schemeClr val="tx1"/>
          </a:solidFill>
          <a:effectLst>
            <a:outerShdw blurRad="38100" dist="38100" dir="2700000" algn="tl">
              <a:srgbClr val="C0C0C0"/>
            </a:outerShdw>
          </a:effectLst>
          <a:latin typeface="Arial" panose="020B0604020202020204" pitchFamily="34" charset="0"/>
        </a:defRPr>
      </a:lvl8pPr>
      <a:lvl9pPr marL="1637665" algn="ctr" defTabSz="912495" rtl="0" eaLnBrk="1" fontAlgn="base" hangingPunct="1">
        <a:spcBef>
          <a:spcPct val="0"/>
        </a:spcBef>
        <a:spcAft>
          <a:spcPct val="0"/>
        </a:spcAft>
        <a:defRPr sz="2800">
          <a:solidFill>
            <a:schemeClr val="tx1"/>
          </a:solidFill>
          <a:effectLst>
            <a:outerShdw blurRad="38100" dist="38100" dir="2700000" algn="tl">
              <a:srgbClr val="C0C0C0"/>
            </a:outerShdw>
          </a:effectLst>
          <a:latin typeface="Arial" panose="020B0604020202020204" pitchFamily="34" charset="0"/>
        </a:defRPr>
      </a:lvl9pPr>
    </p:titleStyle>
    <p:bodyStyle>
      <a:lvl1pPr marL="223520" indent="-223520" algn="l" defTabSz="909955" rtl="0" eaLnBrk="1" fontAlgn="base" hangingPunct="1">
        <a:spcBef>
          <a:spcPct val="20000"/>
        </a:spcBef>
        <a:spcAft>
          <a:spcPct val="0"/>
        </a:spcAft>
        <a:buFont typeface="Wingdings" panose="05000000000000000000" pitchFamily="2" charset="2"/>
        <a:buChar char="§"/>
        <a:defRPr sz="2000" b="1">
          <a:solidFill>
            <a:schemeClr val="tx1"/>
          </a:solidFill>
          <a:latin typeface="+mn-lt"/>
          <a:ea typeface="+mn-ea"/>
          <a:cs typeface="+mn-cs"/>
        </a:defRPr>
      </a:lvl1pPr>
      <a:lvl2pPr marL="680085" indent="-223520" algn="l" defTabSz="909955" rtl="0" eaLnBrk="1" fontAlgn="base" hangingPunct="1">
        <a:spcBef>
          <a:spcPct val="20000"/>
        </a:spcBef>
        <a:spcAft>
          <a:spcPct val="0"/>
        </a:spcAft>
        <a:buChar char="–"/>
        <a:defRPr sz="2800">
          <a:solidFill>
            <a:schemeClr val="tx1"/>
          </a:solidFill>
          <a:latin typeface="+mn-lt"/>
        </a:defRPr>
      </a:lvl2pPr>
      <a:lvl3pPr marL="1136650" indent="-223520" algn="l" defTabSz="909955" rtl="0" eaLnBrk="1" fontAlgn="base" hangingPunct="1">
        <a:spcBef>
          <a:spcPct val="20000"/>
        </a:spcBef>
        <a:spcAft>
          <a:spcPct val="0"/>
        </a:spcAft>
        <a:buChar char="•"/>
        <a:defRPr sz="2400">
          <a:solidFill>
            <a:schemeClr val="tx1"/>
          </a:solidFill>
          <a:latin typeface="+mn-lt"/>
        </a:defRPr>
      </a:lvl3pPr>
      <a:lvl4pPr marL="1593215" indent="-223520" algn="l" defTabSz="909955" rtl="0" eaLnBrk="1" fontAlgn="base" hangingPunct="1">
        <a:spcBef>
          <a:spcPct val="20000"/>
        </a:spcBef>
        <a:spcAft>
          <a:spcPct val="0"/>
        </a:spcAft>
        <a:buChar char="–"/>
        <a:defRPr sz="2000">
          <a:solidFill>
            <a:schemeClr val="tx1"/>
          </a:solidFill>
          <a:latin typeface="+mn-lt"/>
        </a:defRPr>
      </a:lvl4pPr>
      <a:lvl5pPr marL="2049780" indent="-223520" algn="l" defTabSz="909955" rtl="0" eaLnBrk="1" fontAlgn="base" hangingPunct="1">
        <a:spcBef>
          <a:spcPct val="20000"/>
        </a:spcBef>
        <a:spcAft>
          <a:spcPct val="0"/>
        </a:spcAft>
        <a:buChar char="»"/>
        <a:defRPr sz="2000">
          <a:solidFill>
            <a:schemeClr val="tx1"/>
          </a:solidFill>
          <a:latin typeface="+mn-lt"/>
        </a:defRPr>
      </a:lvl5pPr>
      <a:lvl6pPr marL="2462530" indent="-227330" algn="l" defTabSz="912495" rtl="0" eaLnBrk="1" fontAlgn="base" hangingPunct="1">
        <a:spcBef>
          <a:spcPct val="20000"/>
        </a:spcBef>
        <a:spcAft>
          <a:spcPct val="0"/>
        </a:spcAft>
        <a:buChar char="»"/>
        <a:defRPr sz="1800">
          <a:solidFill>
            <a:schemeClr val="tx1"/>
          </a:solidFill>
          <a:latin typeface="+mn-lt"/>
        </a:defRPr>
      </a:lvl6pPr>
      <a:lvl7pPr marL="2871470" indent="-227330" algn="l" defTabSz="912495" rtl="0" eaLnBrk="1" fontAlgn="base" hangingPunct="1">
        <a:spcBef>
          <a:spcPct val="20000"/>
        </a:spcBef>
        <a:spcAft>
          <a:spcPct val="0"/>
        </a:spcAft>
        <a:buChar char="»"/>
        <a:defRPr sz="1800">
          <a:solidFill>
            <a:schemeClr val="tx1"/>
          </a:solidFill>
          <a:latin typeface="+mn-lt"/>
        </a:defRPr>
      </a:lvl7pPr>
      <a:lvl8pPr marL="3281045" indent="-227330" algn="l" defTabSz="912495" rtl="0" eaLnBrk="1" fontAlgn="base" hangingPunct="1">
        <a:spcBef>
          <a:spcPct val="20000"/>
        </a:spcBef>
        <a:spcAft>
          <a:spcPct val="0"/>
        </a:spcAft>
        <a:buChar char="»"/>
        <a:defRPr sz="1800">
          <a:solidFill>
            <a:schemeClr val="tx1"/>
          </a:solidFill>
          <a:latin typeface="+mn-lt"/>
        </a:defRPr>
      </a:lvl8pPr>
      <a:lvl9pPr marL="3690620" indent="-227330" algn="l" defTabSz="912495" rtl="0" eaLnBrk="1" fontAlgn="base" hangingPunct="1">
        <a:spcBef>
          <a:spcPct val="20000"/>
        </a:spcBef>
        <a:spcAft>
          <a:spcPct val="0"/>
        </a:spcAft>
        <a:buChar char="»"/>
        <a:defRPr sz="1800">
          <a:solidFill>
            <a:schemeClr val="tx1"/>
          </a:solidFill>
          <a:latin typeface="+mn-lt"/>
        </a:defRPr>
      </a:lvl9pPr>
    </p:bodyStyle>
    <p:otherStyle>
      <a:defPPr>
        <a:defRPr lang="en-US"/>
      </a:defPPr>
      <a:lvl1pPr marL="0" algn="l" defTabSz="819150" rtl="0" eaLnBrk="1" latinLnBrk="0" hangingPunct="1">
        <a:defRPr sz="1600" kern="1200">
          <a:solidFill>
            <a:schemeClr val="tx1"/>
          </a:solidFill>
          <a:latin typeface="+mn-lt"/>
          <a:ea typeface="+mn-ea"/>
          <a:cs typeface="+mn-cs"/>
        </a:defRPr>
      </a:lvl1pPr>
      <a:lvl2pPr marL="409575" algn="l" defTabSz="819150" rtl="0" eaLnBrk="1" latinLnBrk="0" hangingPunct="1">
        <a:defRPr sz="1600" kern="1200">
          <a:solidFill>
            <a:schemeClr val="tx1"/>
          </a:solidFill>
          <a:latin typeface="+mn-lt"/>
          <a:ea typeface="+mn-ea"/>
          <a:cs typeface="+mn-cs"/>
        </a:defRPr>
      </a:lvl2pPr>
      <a:lvl3pPr marL="819150" algn="l" defTabSz="819150" rtl="0" eaLnBrk="1" latinLnBrk="0" hangingPunct="1">
        <a:defRPr sz="1600" kern="1200">
          <a:solidFill>
            <a:schemeClr val="tx1"/>
          </a:solidFill>
          <a:latin typeface="+mn-lt"/>
          <a:ea typeface="+mn-ea"/>
          <a:cs typeface="+mn-cs"/>
        </a:defRPr>
      </a:lvl3pPr>
      <a:lvl4pPr marL="1228090" algn="l" defTabSz="819150" rtl="0" eaLnBrk="1" latinLnBrk="0" hangingPunct="1">
        <a:defRPr sz="1600" kern="1200">
          <a:solidFill>
            <a:schemeClr val="tx1"/>
          </a:solidFill>
          <a:latin typeface="+mn-lt"/>
          <a:ea typeface="+mn-ea"/>
          <a:cs typeface="+mn-cs"/>
        </a:defRPr>
      </a:lvl4pPr>
      <a:lvl5pPr marL="1637665" algn="l" defTabSz="819150" rtl="0" eaLnBrk="1" latinLnBrk="0" hangingPunct="1">
        <a:defRPr sz="1600" kern="1200">
          <a:solidFill>
            <a:schemeClr val="tx1"/>
          </a:solidFill>
          <a:latin typeface="+mn-lt"/>
          <a:ea typeface="+mn-ea"/>
          <a:cs typeface="+mn-cs"/>
        </a:defRPr>
      </a:lvl5pPr>
      <a:lvl6pPr marL="2047240" algn="l" defTabSz="819150" rtl="0" eaLnBrk="1" latinLnBrk="0" hangingPunct="1">
        <a:defRPr sz="1600" kern="1200">
          <a:solidFill>
            <a:schemeClr val="tx1"/>
          </a:solidFill>
          <a:latin typeface="+mn-lt"/>
          <a:ea typeface="+mn-ea"/>
          <a:cs typeface="+mn-cs"/>
        </a:defRPr>
      </a:lvl6pPr>
      <a:lvl7pPr marL="2456815" algn="l" defTabSz="819150" rtl="0" eaLnBrk="1" latinLnBrk="0" hangingPunct="1">
        <a:defRPr sz="1600" kern="1200">
          <a:solidFill>
            <a:schemeClr val="tx1"/>
          </a:solidFill>
          <a:latin typeface="+mn-lt"/>
          <a:ea typeface="+mn-ea"/>
          <a:cs typeface="+mn-cs"/>
        </a:defRPr>
      </a:lvl7pPr>
      <a:lvl8pPr marL="2865755" algn="l" defTabSz="819150" rtl="0" eaLnBrk="1" latinLnBrk="0" hangingPunct="1">
        <a:defRPr sz="1600" kern="1200">
          <a:solidFill>
            <a:schemeClr val="tx1"/>
          </a:solidFill>
          <a:latin typeface="+mn-lt"/>
          <a:ea typeface="+mn-ea"/>
          <a:cs typeface="+mn-cs"/>
        </a:defRPr>
      </a:lvl8pPr>
      <a:lvl9pPr marL="3275330" algn="l" defTabSz="819150" rtl="0" eaLnBrk="1" latinLnBrk="0" hangingPunct="1">
        <a:defRPr sz="16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0" y="-219075"/>
            <a:ext cx="9144000" cy="1143000"/>
          </a:xfrm>
          <a:prstGeom prst="rect">
            <a:avLst/>
          </a:prstGeom>
          <a:noFill/>
          <a:ln w="9525">
            <a:noFill/>
            <a:miter lim="800000"/>
          </a:ln>
        </p:spPr>
        <p:txBody>
          <a:bodyPr vert="horz" wrap="square" lIns="91280" tIns="45641" rIns="91280" bIns="45641" numCol="1" anchor="ctr" anchorCtr="0" compatLnSpc="1"/>
          <a:lstStyle/>
          <a:p>
            <a:pPr lvl="0"/>
            <a:r>
              <a:rPr lang="en-US"/>
              <a:t>Click to edit Master title style</a:t>
            </a:r>
            <a:endParaRPr lang="en-US"/>
          </a:p>
        </p:txBody>
      </p:sp>
      <p:sp>
        <p:nvSpPr>
          <p:cNvPr id="3075" name="Text Placeholder 2"/>
          <p:cNvSpPr>
            <a:spLocks noGrp="1"/>
          </p:cNvSpPr>
          <p:nvPr>
            <p:ph type="body" idx="1"/>
          </p:nvPr>
        </p:nvSpPr>
        <p:spPr bwMode="auto">
          <a:xfrm>
            <a:off x="352438" y="866775"/>
            <a:ext cx="8410575" cy="5259388"/>
          </a:xfrm>
          <a:prstGeom prst="rect">
            <a:avLst/>
          </a:prstGeom>
          <a:noFill/>
          <a:ln w="9525">
            <a:noFill/>
            <a:miter lim="800000"/>
          </a:ln>
        </p:spPr>
        <p:txBody>
          <a:bodyPr vert="horz" wrap="square" lIns="91280" tIns="45641" rIns="91280" bIns="45641"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3"/>
          </p:nvPr>
        </p:nvSpPr>
        <p:spPr>
          <a:xfrm>
            <a:off x="3124200" y="6356350"/>
            <a:ext cx="5334000" cy="365125"/>
          </a:xfrm>
          <a:prstGeom prst="rect">
            <a:avLst/>
          </a:prstGeom>
        </p:spPr>
        <p:txBody>
          <a:bodyPr vert="horz" lIns="91280" tIns="45641" rIns="91280" bIns="45641" rtlCol="0" anchor="ctr"/>
          <a:lstStyle>
            <a:lvl1pPr algn="r" eaLnBrk="1" fontAlgn="auto" hangingPunct="1">
              <a:spcBef>
                <a:spcPts val="0"/>
              </a:spcBef>
              <a:spcAft>
                <a:spcPts val="0"/>
              </a:spcAft>
              <a:defRPr sz="1200">
                <a:solidFill>
                  <a:srgbClr val="106636"/>
                </a:solidFill>
                <a:latin typeface="Arial" panose="020B0604020202020204" pitchFamily="34" charset="0"/>
                <a:cs typeface="Arial" panose="020B0604020202020204" pitchFamily="34" charset="0"/>
              </a:defRPr>
            </a:lvl1pPr>
          </a:lstStyle>
          <a:p>
            <a:pPr>
              <a:defRPr/>
            </a:pPr>
            <a:r>
              <a:rPr lang="en-US"/>
              <a:t>Office of Science FY 2011 Budget</a:t>
            </a:r>
            <a:endParaRPr lang="en-US"/>
          </a:p>
        </p:txBody>
      </p:sp>
      <p:sp>
        <p:nvSpPr>
          <p:cNvPr id="6" name="Slide Number Placeholder 5"/>
          <p:cNvSpPr>
            <a:spLocks noGrp="1"/>
          </p:cNvSpPr>
          <p:nvPr>
            <p:ph type="sldNum" sz="quarter" idx="4"/>
          </p:nvPr>
        </p:nvSpPr>
        <p:spPr>
          <a:xfrm>
            <a:off x="8413750" y="6351588"/>
            <a:ext cx="381000" cy="365125"/>
          </a:xfrm>
          <a:prstGeom prst="rect">
            <a:avLst/>
          </a:prstGeom>
        </p:spPr>
        <p:txBody>
          <a:bodyPr vert="horz" lIns="91280" tIns="45641" rIns="91280" bIns="45641" rtlCol="0" anchor="ctr"/>
          <a:lstStyle>
            <a:lvl1pPr algn="r" eaLnBrk="1" fontAlgn="auto" hangingPunct="1">
              <a:spcBef>
                <a:spcPts val="0"/>
              </a:spcBef>
              <a:spcAft>
                <a:spcPts val="0"/>
              </a:spcAft>
              <a:defRPr sz="1200">
                <a:solidFill>
                  <a:srgbClr val="106636"/>
                </a:solidFill>
                <a:latin typeface="Arial" panose="020B0604020202020204" pitchFamily="34" charset="0"/>
                <a:cs typeface="Arial" panose="020B0604020202020204" pitchFamily="34" charset="0"/>
              </a:defRPr>
            </a:lvl1pPr>
          </a:lstStyle>
          <a:p>
            <a:pPr>
              <a:defRPr/>
            </a:pPr>
            <a:fld id="{B61FF155-EBDD-4976-A1DE-512077D6B8AC}" type="slidenum">
              <a:rPr lang="en-US"/>
            </a:fld>
            <a:endParaRPr lang="en-US" dirty="0"/>
          </a:p>
        </p:txBody>
      </p:sp>
      <p:pic>
        <p:nvPicPr>
          <p:cNvPr id="3078" name="Picture 9" descr="horizontal-logo-green-text.jpg"/>
          <p:cNvPicPr>
            <a:picLocks noChangeAspect="1"/>
          </p:cNvPicPr>
          <p:nvPr/>
        </p:nvPicPr>
        <p:blipFill>
          <a:blip r:embed="rId4" cstate="print"/>
          <a:srcRect/>
          <a:stretch>
            <a:fillRect/>
          </a:stretch>
        </p:blipFill>
        <p:spPr bwMode="auto">
          <a:xfrm>
            <a:off x="457200" y="6354776"/>
            <a:ext cx="2438400" cy="4079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96" r:id="rId1"/>
    <p:sldLayoutId id="2147483697" r:id="rId2"/>
  </p:sldLayoutIdLst>
  <p:hf hdr="0" dt="0"/>
  <p:txStyles>
    <p:titleStyle>
      <a:lvl1pPr algn="ctr" rtl="0" eaLnBrk="1" fontAlgn="base" hangingPunct="1">
        <a:spcBef>
          <a:spcPct val="0"/>
        </a:spcBef>
        <a:spcAft>
          <a:spcPct val="0"/>
        </a:spcAft>
        <a:defRPr sz="2400" kern="1200">
          <a:solidFill>
            <a:srgbClr val="106636"/>
          </a:solidFill>
          <a:latin typeface="Arial" panose="020B0604020202020204" pitchFamily="34" charset="0"/>
          <a:ea typeface="+mj-ea"/>
          <a:cs typeface="Arial" panose="020B0604020202020204" pitchFamily="34" charset="0"/>
        </a:defRPr>
      </a:lvl1pPr>
      <a:lvl2pPr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2pPr>
      <a:lvl3pPr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3pPr>
      <a:lvl4pPr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4pPr>
      <a:lvl5pPr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5pPr>
      <a:lvl6pPr marL="456565"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6pPr>
      <a:lvl7pPr marL="912495"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7pPr>
      <a:lvl8pPr marL="1369060"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8pPr>
      <a:lvl9pPr marL="1825625"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9pPr>
    </p:titleStyle>
    <p:bodyStyle>
      <a:lvl1pPr marL="340995" indent="-340995" algn="l" rtl="0" eaLnBrk="1" fontAlgn="base" hangingPunct="1">
        <a:spcBef>
          <a:spcPct val="20000"/>
        </a:spcBef>
        <a:spcAft>
          <a:spcPct val="0"/>
        </a:spcAft>
        <a:buFont typeface="Arial" panose="020B0604020202020204" pitchFamily="34" charset="0"/>
        <a:buChar char="•"/>
        <a:defRPr sz="2400" b="1" kern="1200">
          <a:solidFill>
            <a:srgbClr val="146737"/>
          </a:solidFill>
          <a:latin typeface="Arial" panose="020B0604020202020204" pitchFamily="34" charset="0"/>
          <a:ea typeface="+mn-ea"/>
          <a:cs typeface="Arial" panose="020B0604020202020204" pitchFamily="34" charset="0"/>
        </a:defRPr>
      </a:lvl1pPr>
      <a:lvl2pPr marL="740410" indent="-283845" algn="l" rtl="0" eaLnBrk="1" fontAlgn="base" hangingPunct="1">
        <a:spcBef>
          <a:spcPct val="20000"/>
        </a:spcBef>
        <a:spcAft>
          <a:spcPct val="0"/>
        </a:spcAft>
        <a:buFont typeface="Arial" panose="020B0604020202020204" pitchFamily="34" charset="0"/>
        <a:buChar char="–"/>
        <a:defRPr sz="2200" kern="1200">
          <a:solidFill>
            <a:srgbClr val="404040"/>
          </a:solidFill>
          <a:latin typeface="Arial" panose="020B0604020202020204" pitchFamily="34" charset="0"/>
          <a:ea typeface="+mn-ea"/>
          <a:cs typeface="Arial" panose="020B0604020202020204" pitchFamily="34" charset="0"/>
        </a:defRPr>
      </a:lvl2pPr>
      <a:lvl3pPr marL="1139825" indent="-226695" algn="l" rtl="0" eaLnBrk="1" fontAlgn="base" hangingPunct="1">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596390" indent="-226695" algn="l" rtl="0" eaLnBrk="1" fontAlgn="base" hangingPunct="1">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2955" indent="-226695" algn="l" rtl="0" eaLnBrk="1" fontAlgn="base" hangingPunct="1">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0155" indent="-227965" algn="l" defTabSz="91249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66720" indent="-227965" algn="l" defTabSz="91249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3285" indent="-227965" algn="l" defTabSz="91249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79215" indent="-227965" algn="l" defTabSz="91249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2495" rtl="0" eaLnBrk="1" latinLnBrk="0" hangingPunct="1">
        <a:defRPr sz="1800" kern="1200">
          <a:solidFill>
            <a:schemeClr val="tx1"/>
          </a:solidFill>
          <a:latin typeface="+mn-lt"/>
          <a:ea typeface="+mn-ea"/>
          <a:cs typeface="+mn-cs"/>
        </a:defRPr>
      </a:lvl1pPr>
      <a:lvl2pPr marL="456565" algn="l" defTabSz="912495" rtl="0" eaLnBrk="1" latinLnBrk="0" hangingPunct="1">
        <a:defRPr sz="1800" kern="1200">
          <a:solidFill>
            <a:schemeClr val="tx1"/>
          </a:solidFill>
          <a:latin typeface="+mn-lt"/>
          <a:ea typeface="+mn-ea"/>
          <a:cs typeface="+mn-cs"/>
        </a:defRPr>
      </a:lvl2pPr>
      <a:lvl3pPr marL="912495" algn="l" defTabSz="912495" rtl="0" eaLnBrk="1" latinLnBrk="0" hangingPunct="1">
        <a:defRPr sz="1800" kern="1200">
          <a:solidFill>
            <a:schemeClr val="tx1"/>
          </a:solidFill>
          <a:latin typeface="+mn-lt"/>
          <a:ea typeface="+mn-ea"/>
          <a:cs typeface="+mn-cs"/>
        </a:defRPr>
      </a:lvl3pPr>
      <a:lvl4pPr marL="1369060" algn="l" defTabSz="912495" rtl="0" eaLnBrk="1" latinLnBrk="0" hangingPunct="1">
        <a:defRPr sz="1800" kern="1200">
          <a:solidFill>
            <a:schemeClr val="tx1"/>
          </a:solidFill>
          <a:latin typeface="+mn-lt"/>
          <a:ea typeface="+mn-ea"/>
          <a:cs typeface="+mn-cs"/>
        </a:defRPr>
      </a:lvl4pPr>
      <a:lvl5pPr marL="1825625" algn="l" defTabSz="912495" rtl="0" eaLnBrk="1" latinLnBrk="0" hangingPunct="1">
        <a:defRPr sz="1800" kern="1200">
          <a:solidFill>
            <a:schemeClr val="tx1"/>
          </a:solidFill>
          <a:latin typeface="+mn-lt"/>
          <a:ea typeface="+mn-ea"/>
          <a:cs typeface="+mn-cs"/>
        </a:defRPr>
      </a:lvl5pPr>
      <a:lvl6pPr marL="2282190" algn="l" defTabSz="912495" rtl="0" eaLnBrk="1" latinLnBrk="0" hangingPunct="1">
        <a:defRPr sz="1800" kern="1200">
          <a:solidFill>
            <a:schemeClr val="tx1"/>
          </a:solidFill>
          <a:latin typeface="+mn-lt"/>
          <a:ea typeface="+mn-ea"/>
          <a:cs typeface="+mn-cs"/>
        </a:defRPr>
      </a:lvl6pPr>
      <a:lvl7pPr marL="2738120" algn="l" defTabSz="912495" rtl="0" eaLnBrk="1" latinLnBrk="0" hangingPunct="1">
        <a:defRPr sz="1800" kern="1200">
          <a:solidFill>
            <a:schemeClr val="tx1"/>
          </a:solidFill>
          <a:latin typeface="+mn-lt"/>
          <a:ea typeface="+mn-ea"/>
          <a:cs typeface="+mn-cs"/>
        </a:defRPr>
      </a:lvl7pPr>
      <a:lvl8pPr marL="3194685" algn="l" defTabSz="912495" rtl="0" eaLnBrk="1" latinLnBrk="0" hangingPunct="1">
        <a:defRPr sz="1800" kern="1200">
          <a:solidFill>
            <a:schemeClr val="tx1"/>
          </a:solidFill>
          <a:latin typeface="+mn-lt"/>
          <a:ea typeface="+mn-ea"/>
          <a:cs typeface="+mn-cs"/>
        </a:defRPr>
      </a:lvl8pPr>
      <a:lvl9pPr marL="3651250" algn="l" defTabSz="912495"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219075"/>
            <a:ext cx="9144000" cy="1143000"/>
          </a:xfrm>
          <a:prstGeom prst="rect">
            <a:avLst/>
          </a:prstGeom>
          <a:noFill/>
          <a:ln w="9525">
            <a:noFill/>
            <a:miter lim="800000"/>
          </a:ln>
        </p:spPr>
        <p:txBody>
          <a:bodyPr vert="horz" wrap="square" lIns="91131" tIns="45567" rIns="91131" bIns="45567" numCol="1" anchor="ctr" anchorCtr="0" compatLnSpc="1"/>
          <a:lstStyle/>
          <a:p>
            <a:pPr lvl="0"/>
            <a:r>
              <a:rPr lang="en-US"/>
              <a:t>Click to edit Master title style</a:t>
            </a:r>
            <a:endParaRPr lang="en-US"/>
          </a:p>
        </p:txBody>
      </p:sp>
      <p:sp>
        <p:nvSpPr>
          <p:cNvPr id="1027" name="Text Placeholder 2"/>
          <p:cNvSpPr>
            <a:spLocks noGrp="1"/>
          </p:cNvSpPr>
          <p:nvPr>
            <p:ph type="body" idx="1"/>
          </p:nvPr>
        </p:nvSpPr>
        <p:spPr bwMode="auto">
          <a:xfrm>
            <a:off x="352454" y="866775"/>
            <a:ext cx="8410575" cy="5259388"/>
          </a:xfrm>
          <a:prstGeom prst="rect">
            <a:avLst/>
          </a:prstGeom>
          <a:noFill/>
          <a:ln w="9525">
            <a:noFill/>
            <a:miter lim="800000"/>
          </a:ln>
        </p:spPr>
        <p:txBody>
          <a:bodyPr vert="horz" wrap="square" lIns="91131" tIns="45567" rIns="91131" bIns="45567"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3"/>
          </p:nvPr>
        </p:nvSpPr>
        <p:spPr>
          <a:xfrm>
            <a:off x="3124200" y="6356350"/>
            <a:ext cx="5334000" cy="365125"/>
          </a:xfrm>
          <a:prstGeom prst="rect">
            <a:avLst/>
          </a:prstGeom>
        </p:spPr>
        <p:txBody>
          <a:bodyPr vert="horz" lIns="91131" tIns="45567" rIns="91131" bIns="45567" rtlCol="0" anchor="ctr"/>
          <a:lstStyle>
            <a:lvl1pPr algn="r" fontAlgn="auto">
              <a:spcBef>
                <a:spcPts val="0"/>
              </a:spcBef>
              <a:spcAft>
                <a:spcPts val="0"/>
              </a:spcAft>
              <a:defRPr sz="1200">
                <a:solidFill>
                  <a:srgbClr val="106636"/>
                </a:solidFill>
                <a:latin typeface="Arial" panose="020B0604020202020204" pitchFamily="34" charset="0"/>
                <a:cs typeface="Arial" panose="020B0604020202020204" pitchFamily="34" charset="0"/>
              </a:defRPr>
            </a:lvl1pPr>
          </a:lstStyle>
          <a:p>
            <a:pPr>
              <a:defRPr/>
            </a:pPr>
            <a:r>
              <a:rPr lang="en-US"/>
              <a:t>Office of Science FY 2011 Budget</a:t>
            </a:r>
            <a:endParaRPr lang="en-US"/>
          </a:p>
        </p:txBody>
      </p:sp>
      <p:sp>
        <p:nvSpPr>
          <p:cNvPr id="6" name="Slide Number Placeholder 5"/>
          <p:cNvSpPr>
            <a:spLocks noGrp="1"/>
          </p:cNvSpPr>
          <p:nvPr>
            <p:ph type="sldNum" sz="quarter" idx="4"/>
          </p:nvPr>
        </p:nvSpPr>
        <p:spPr>
          <a:xfrm>
            <a:off x="8413750" y="6351588"/>
            <a:ext cx="381000" cy="365125"/>
          </a:xfrm>
          <a:prstGeom prst="rect">
            <a:avLst/>
          </a:prstGeom>
        </p:spPr>
        <p:txBody>
          <a:bodyPr vert="horz" lIns="91131" tIns="45567" rIns="91131" bIns="45567" rtlCol="0" anchor="ctr"/>
          <a:lstStyle>
            <a:lvl1pPr algn="r" fontAlgn="auto">
              <a:spcBef>
                <a:spcPts val="0"/>
              </a:spcBef>
              <a:spcAft>
                <a:spcPts val="0"/>
              </a:spcAft>
              <a:defRPr sz="1200">
                <a:solidFill>
                  <a:srgbClr val="106636"/>
                </a:solidFill>
                <a:latin typeface="Arial" panose="020B0604020202020204" pitchFamily="34" charset="0"/>
                <a:cs typeface="Arial" panose="020B0604020202020204" pitchFamily="34" charset="0"/>
              </a:defRPr>
            </a:lvl1pPr>
          </a:lstStyle>
          <a:p>
            <a:pPr>
              <a:defRPr/>
            </a:pPr>
            <a:fld id="{D1C3E240-9EB6-4604-A43D-9910B3F588EA}" type="slidenum">
              <a:rPr lang="en-US"/>
            </a:fld>
            <a:endParaRPr lang="en-US" dirty="0"/>
          </a:p>
        </p:txBody>
      </p:sp>
      <p:pic>
        <p:nvPicPr>
          <p:cNvPr id="1030" name="Picture 9" descr="horizontal-logo-green-text.jpg"/>
          <p:cNvPicPr>
            <a:picLocks noChangeAspect="1"/>
          </p:cNvPicPr>
          <p:nvPr/>
        </p:nvPicPr>
        <p:blipFill>
          <a:blip r:embed="rId3" cstate="print"/>
          <a:srcRect/>
          <a:stretch>
            <a:fillRect/>
          </a:stretch>
        </p:blipFill>
        <p:spPr bwMode="auto">
          <a:xfrm>
            <a:off x="457200" y="6354792"/>
            <a:ext cx="2438400" cy="4079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99" r:id="rId1"/>
  </p:sldLayoutIdLst>
  <p:hf hdr="0" dt="0"/>
  <p:txStyles>
    <p:titleStyle>
      <a:lvl1pPr algn="ctr" rtl="0" eaLnBrk="1" fontAlgn="base" hangingPunct="1">
        <a:spcBef>
          <a:spcPct val="0"/>
        </a:spcBef>
        <a:spcAft>
          <a:spcPct val="0"/>
        </a:spcAft>
        <a:defRPr sz="2400" kern="1200">
          <a:solidFill>
            <a:srgbClr val="106636"/>
          </a:solidFill>
          <a:latin typeface="Arial" panose="020B0604020202020204" pitchFamily="34" charset="0"/>
          <a:ea typeface="+mj-ea"/>
          <a:cs typeface="Arial" panose="020B0604020202020204" pitchFamily="34" charset="0"/>
        </a:defRPr>
      </a:lvl1pPr>
      <a:lvl2pPr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2pPr>
      <a:lvl3pPr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3pPr>
      <a:lvl4pPr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4pPr>
      <a:lvl5pPr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5pPr>
      <a:lvl6pPr marL="455930"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6pPr>
      <a:lvl7pPr marL="911225"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7pPr>
      <a:lvl8pPr marL="1367155"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8pPr>
      <a:lvl9pPr marL="1822450"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9pPr>
    </p:titleStyle>
    <p:bodyStyle>
      <a:lvl1pPr marL="341630" indent="-341630" algn="l" rtl="0" eaLnBrk="1" fontAlgn="base" hangingPunct="1">
        <a:spcBef>
          <a:spcPct val="20000"/>
        </a:spcBef>
        <a:spcAft>
          <a:spcPct val="0"/>
        </a:spcAft>
        <a:buFont typeface="Arial" panose="020B0604020202020204" pitchFamily="34" charset="0"/>
        <a:buChar char="•"/>
        <a:defRPr sz="2400" b="1" kern="1200">
          <a:solidFill>
            <a:srgbClr val="146737"/>
          </a:solidFill>
          <a:latin typeface="Arial" panose="020B0604020202020204" pitchFamily="34" charset="0"/>
          <a:ea typeface="+mn-ea"/>
          <a:cs typeface="Arial" panose="020B0604020202020204" pitchFamily="34" charset="0"/>
        </a:defRPr>
      </a:lvl1pPr>
      <a:lvl2pPr marL="740410" indent="-284480" algn="l" rtl="0" eaLnBrk="1" fontAlgn="base" hangingPunct="1">
        <a:spcBef>
          <a:spcPct val="20000"/>
        </a:spcBef>
        <a:spcAft>
          <a:spcPct val="0"/>
        </a:spcAft>
        <a:buFont typeface="Arial" panose="020B0604020202020204" pitchFamily="34" charset="0"/>
        <a:buChar char="–"/>
        <a:defRPr sz="2200" kern="1200">
          <a:solidFill>
            <a:srgbClr val="404040"/>
          </a:solidFill>
          <a:latin typeface="Arial" panose="020B0604020202020204" pitchFamily="34" charset="0"/>
          <a:ea typeface="+mn-ea"/>
          <a:cs typeface="Arial" panose="020B0604020202020204" pitchFamily="34" charset="0"/>
        </a:defRPr>
      </a:lvl2pPr>
      <a:lvl3pPr marL="1139190" indent="-227965" algn="l" rtl="0" eaLnBrk="1" fontAlgn="base" hangingPunct="1">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594485" indent="-227965" algn="l" rtl="0" eaLnBrk="1" fontAlgn="base" hangingPunct="1">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0415" indent="-227965" algn="l" rtl="0" eaLnBrk="1" fontAlgn="base" hangingPunct="1">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06345" indent="-227965" algn="l" defTabSz="91122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61640" indent="-227965" algn="l" defTabSz="91122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17570" indent="-227965" algn="l" defTabSz="91122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72865" indent="-227965" algn="l" defTabSz="91122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1225" rtl="0" eaLnBrk="1" latinLnBrk="0" hangingPunct="1">
        <a:defRPr sz="1800" kern="1200">
          <a:solidFill>
            <a:schemeClr val="tx1"/>
          </a:solidFill>
          <a:latin typeface="+mn-lt"/>
          <a:ea typeface="+mn-ea"/>
          <a:cs typeface="+mn-cs"/>
        </a:defRPr>
      </a:lvl1pPr>
      <a:lvl2pPr marL="455930" algn="l" defTabSz="911225" rtl="0" eaLnBrk="1" latinLnBrk="0" hangingPunct="1">
        <a:defRPr sz="1800" kern="1200">
          <a:solidFill>
            <a:schemeClr val="tx1"/>
          </a:solidFill>
          <a:latin typeface="+mn-lt"/>
          <a:ea typeface="+mn-ea"/>
          <a:cs typeface="+mn-cs"/>
        </a:defRPr>
      </a:lvl2pPr>
      <a:lvl3pPr marL="911225" algn="l" defTabSz="911225" rtl="0" eaLnBrk="1" latinLnBrk="0" hangingPunct="1">
        <a:defRPr sz="1800" kern="1200">
          <a:solidFill>
            <a:schemeClr val="tx1"/>
          </a:solidFill>
          <a:latin typeface="+mn-lt"/>
          <a:ea typeface="+mn-ea"/>
          <a:cs typeface="+mn-cs"/>
        </a:defRPr>
      </a:lvl3pPr>
      <a:lvl4pPr marL="1367155" algn="l" defTabSz="911225" rtl="0" eaLnBrk="1" latinLnBrk="0" hangingPunct="1">
        <a:defRPr sz="1800" kern="1200">
          <a:solidFill>
            <a:schemeClr val="tx1"/>
          </a:solidFill>
          <a:latin typeface="+mn-lt"/>
          <a:ea typeface="+mn-ea"/>
          <a:cs typeface="+mn-cs"/>
        </a:defRPr>
      </a:lvl4pPr>
      <a:lvl5pPr marL="1822450" algn="l" defTabSz="911225" rtl="0" eaLnBrk="1" latinLnBrk="0" hangingPunct="1">
        <a:defRPr sz="1800" kern="1200">
          <a:solidFill>
            <a:schemeClr val="tx1"/>
          </a:solidFill>
          <a:latin typeface="+mn-lt"/>
          <a:ea typeface="+mn-ea"/>
          <a:cs typeface="+mn-cs"/>
        </a:defRPr>
      </a:lvl5pPr>
      <a:lvl6pPr marL="2278380" algn="l" defTabSz="911225" rtl="0" eaLnBrk="1" latinLnBrk="0" hangingPunct="1">
        <a:defRPr sz="1800" kern="1200">
          <a:solidFill>
            <a:schemeClr val="tx1"/>
          </a:solidFill>
          <a:latin typeface="+mn-lt"/>
          <a:ea typeface="+mn-ea"/>
          <a:cs typeface="+mn-cs"/>
        </a:defRPr>
      </a:lvl6pPr>
      <a:lvl7pPr marL="2733675" algn="l" defTabSz="911225" rtl="0" eaLnBrk="1" latinLnBrk="0" hangingPunct="1">
        <a:defRPr sz="1800" kern="1200">
          <a:solidFill>
            <a:schemeClr val="tx1"/>
          </a:solidFill>
          <a:latin typeface="+mn-lt"/>
          <a:ea typeface="+mn-ea"/>
          <a:cs typeface="+mn-cs"/>
        </a:defRPr>
      </a:lvl7pPr>
      <a:lvl8pPr marL="3189605" algn="l" defTabSz="911225" rtl="0" eaLnBrk="1" latinLnBrk="0" hangingPunct="1">
        <a:defRPr sz="1800" kern="1200">
          <a:solidFill>
            <a:schemeClr val="tx1"/>
          </a:solidFill>
          <a:latin typeface="+mn-lt"/>
          <a:ea typeface="+mn-ea"/>
          <a:cs typeface="+mn-cs"/>
        </a:defRPr>
      </a:lvl8pPr>
      <a:lvl9pPr marL="3644900" algn="l" defTabSz="911225"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219075"/>
            <a:ext cx="9144000" cy="1143000"/>
          </a:xfrm>
          <a:prstGeom prst="rect">
            <a:avLst/>
          </a:prstGeom>
          <a:noFill/>
          <a:ln w="9525">
            <a:noFill/>
            <a:miter lim="800000"/>
          </a:ln>
        </p:spPr>
        <p:txBody>
          <a:bodyPr vert="horz" wrap="square" lIns="91142" tIns="45573" rIns="91142" bIns="45573" numCol="1" anchor="ctr" anchorCtr="0" compatLnSpc="1"/>
          <a:lstStyle/>
          <a:p>
            <a:pPr lvl="0"/>
            <a:r>
              <a:rPr lang="en-US"/>
              <a:t>Click to edit Master title style</a:t>
            </a:r>
            <a:endParaRPr lang="en-US"/>
          </a:p>
        </p:txBody>
      </p:sp>
      <p:sp>
        <p:nvSpPr>
          <p:cNvPr id="1027" name="Text Placeholder 2"/>
          <p:cNvSpPr>
            <a:spLocks noGrp="1"/>
          </p:cNvSpPr>
          <p:nvPr>
            <p:ph type="body" idx="1"/>
          </p:nvPr>
        </p:nvSpPr>
        <p:spPr bwMode="auto">
          <a:xfrm>
            <a:off x="352453" y="866775"/>
            <a:ext cx="8410575" cy="5259388"/>
          </a:xfrm>
          <a:prstGeom prst="rect">
            <a:avLst/>
          </a:prstGeom>
          <a:noFill/>
          <a:ln w="9525">
            <a:noFill/>
            <a:miter lim="800000"/>
          </a:ln>
        </p:spPr>
        <p:txBody>
          <a:bodyPr vert="horz" wrap="square" lIns="91142" tIns="45573" rIns="91142" bIns="45573"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3"/>
          </p:nvPr>
        </p:nvSpPr>
        <p:spPr>
          <a:xfrm>
            <a:off x="3124200" y="6356350"/>
            <a:ext cx="5334000" cy="365125"/>
          </a:xfrm>
          <a:prstGeom prst="rect">
            <a:avLst/>
          </a:prstGeom>
        </p:spPr>
        <p:txBody>
          <a:bodyPr vert="horz" lIns="91142" tIns="45573" rIns="91142" bIns="45573" rtlCol="0" anchor="ctr"/>
          <a:lstStyle>
            <a:lvl1pPr algn="r" fontAlgn="auto">
              <a:spcBef>
                <a:spcPts val="0"/>
              </a:spcBef>
              <a:spcAft>
                <a:spcPts val="0"/>
              </a:spcAft>
              <a:defRPr sz="1200">
                <a:solidFill>
                  <a:srgbClr val="106636"/>
                </a:solidFill>
                <a:latin typeface="Arial" panose="020B0604020202020204" pitchFamily="34" charset="0"/>
                <a:cs typeface="Arial" panose="020B0604020202020204" pitchFamily="34" charset="0"/>
              </a:defRPr>
            </a:lvl1pPr>
          </a:lstStyle>
          <a:p>
            <a:pPr>
              <a:defRPr/>
            </a:pPr>
            <a:r>
              <a:rPr lang="en-US"/>
              <a:t>Office of Science FY 2011 Budget</a:t>
            </a:r>
            <a:endParaRPr lang="en-US"/>
          </a:p>
        </p:txBody>
      </p:sp>
      <p:sp>
        <p:nvSpPr>
          <p:cNvPr id="6" name="Slide Number Placeholder 5"/>
          <p:cNvSpPr>
            <a:spLocks noGrp="1"/>
          </p:cNvSpPr>
          <p:nvPr>
            <p:ph type="sldNum" sz="quarter" idx="4"/>
          </p:nvPr>
        </p:nvSpPr>
        <p:spPr>
          <a:xfrm>
            <a:off x="8413750" y="6351588"/>
            <a:ext cx="381000" cy="365125"/>
          </a:xfrm>
          <a:prstGeom prst="rect">
            <a:avLst/>
          </a:prstGeom>
        </p:spPr>
        <p:txBody>
          <a:bodyPr vert="horz" lIns="91142" tIns="45573" rIns="91142" bIns="45573" rtlCol="0" anchor="ctr"/>
          <a:lstStyle>
            <a:lvl1pPr algn="r" fontAlgn="auto">
              <a:spcBef>
                <a:spcPts val="0"/>
              </a:spcBef>
              <a:spcAft>
                <a:spcPts val="0"/>
              </a:spcAft>
              <a:defRPr sz="1200">
                <a:solidFill>
                  <a:srgbClr val="106636"/>
                </a:solidFill>
                <a:latin typeface="Arial" panose="020B0604020202020204" pitchFamily="34" charset="0"/>
                <a:cs typeface="Arial" panose="020B0604020202020204" pitchFamily="34" charset="0"/>
              </a:defRPr>
            </a:lvl1pPr>
          </a:lstStyle>
          <a:p>
            <a:pPr>
              <a:defRPr/>
            </a:pPr>
            <a:fld id="{D1C3E240-9EB6-4604-A43D-9910B3F588EA}" type="slidenum">
              <a:rPr lang="en-US"/>
            </a:fld>
            <a:endParaRPr lang="en-US" dirty="0"/>
          </a:p>
        </p:txBody>
      </p:sp>
      <p:pic>
        <p:nvPicPr>
          <p:cNvPr id="1030" name="Picture 9" descr="horizontal-logo-green-text.jpg"/>
          <p:cNvPicPr>
            <a:picLocks noChangeAspect="1"/>
          </p:cNvPicPr>
          <p:nvPr/>
        </p:nvPicPr>
        <p:blipFill>
          <a:blip r:embed="rId3" cstate="print"/>
          <a:srcRect/>
          <a:stretch>
            <a:fillRect/>
          </a:stretch>
        </p:blipFill>
        <p:spPr bwMode="auto">
          <a:xfrm>
            <a:off x="457200" y="6354791"/>
            <a:ext cx="2438400" cy="4079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01" r:id="rId1"/>
  </p:sldLayoutIdLst>
  <p:hf hdr="0" dt="0"/>
  <p:txStyles>
    <p:titleStyle>
      <a:lvl1pPr algn="ctr" rtl="0" eaLnBrk="1" fontAlgn="base" hangingPunct="1">
        <a:spcBef>
          <a:spcPct val="0"/>
        </a:spcBef>
        <a:spcAft>
          <a:spcPct val="0"/>
        </a:spcAft>
        <a:defRPr sz="2400" kern="1200">
          <a:solidFill>
            <a:srgbClr val="106636"/>
          </a:solidFill>
          <a:latin typeface="Arial" panose="020B0604020202020204" pitchFamily="34" charset="0"/>
          <a:ea typeface="+mj-ea"/>
          <a:cs typeface="Arial" panose="020B0604020202020204" pitchFamily="34" charset="0"/>
        </a:defRPr>
      </a:lvl1pPr>
      <a:lvl2pPr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2pPr>
      <a:lvl3pPr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3pPr>
      <a:lvl4pPr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4pPr>
      <a:lvl5pPr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5pPr>
      <a:lvl6pPr marL="455930"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6pPr>
      <a:lvl7pPr marL="911225"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7pPr>
      <a:lvl8pPr marL="1367155"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8pPr>
      <a:lvl9pPr marL="1823085"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9pPr>
    </p:titleStyle>
    <p:bodyStyle>
      <a:lvl1pPr marL="341630" indent="-341630" algn="l" rtl="0" eaLnBrk="1" fontAlgn="base" hangingPunct="1">
        <a:spcBef>
          <a:spcPct val="20000"/>
        </a:spcBef>
        <a:spcAft>
          <a:spcPct val="0"/>
        </a:spcAft>
        <a:buFont typeface="Arial" panose="020B0604020202020204" pitchFamily="34" charset="0"/>
        <a:buChar char="•"/>
        <a:defRPr sz="2400" b="1" kern="1200">
          <a:solidFill>
            <a:srgbClr val="146737"/>
          </a:solidFill>
          <a:latin typeface="Arial" panose="020B0604020202020204" pitchFamily="34" charset="0"/>
          <a:ea typeface="+mn-ea"/>
          <a:cs typeface="Arial" panose="020B0604020202020204" pitchFamily="34" charset="0"/>
        </a:defRPr>
      </a:lvl1pPr>
      <a:lvl2pPr marL="740410" indent="-285115" algn="l" rtl="0" eaLnBrk="1" fontAlgn="base" hangingPunct="1">
        <a:spcBef>
          <a:spcPct val="20000"/>
        </a:spcBef>
        <a:spcAft>
          <a:spcPct val="0"/>
        </a:spcAft>
        <a:buFont typeface="Arial" panose="020B0604020202020204" pitchFamily="34" charset="0"/>
        <a:buChar char="–"/>
        <a:defRPr sz="2200" kern="1200">
          <a:solidFill>
            <a:srgbClr val="404040"/>
          </a:solidFill>
          <a:latin typeface="Arial" panose="020B0604020202020204" pitchFamily="34" charset="0"/>
          <a:ea typeface="+mn-ea"/>
          <a:cs typeface="Arial" panose="020B0604020202020204" pitchFamily="34" charset="0"/>
        </a:defRPr>
      </a:lvl2pPr>
      <a:lvl3pPr marL="1139190" indent="-227965" algn="l" rtl="0" eaLnBrk="1" fontAlgn="base" hangingPunct="1">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595120" indent="-227965" algn="l" rtl="0" eaLnBrk="1" fontAlgn="base" hangingPunct="1">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0415" indent="-227965" algn="l" rtl="0" eaLnBrk="1" fontAlgn="base" hangingPunct="1">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06345" indent="-227965" algn="l" defTabSz="91122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62275" indent="-227965" algn="l" defTabSz="91122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17570" indent="-227965" algn="l" defTabSz="91122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73500" indent="-227965" algn="l" defTabSz="91122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1225" rtl="0" eaLnBrk="1" latinLnBrk="0" hangingPunct="1">
        <a:defRPr sz="1800" kern="1200">
          <a:solidFill>
            <a:schemeClr val="tx1"/>
          </a:solidFill>
          <a:latin typeface="+mn-lt"/>
          <a:ea typeface="+mn-ea"/>
          <a:cs typeface="+mn-cs"/>
        </a:defRPr>
      </a:lvl1pPr>
      <a:lvl2pPr marL="455930" algn="l" defTabSz="911225" rtl="0" eaLnBrk="1" latinLnBrk="0" hangingPunct="1">
        <a:defRPr sz="1800" kern="1200">
          <a:solidFill>
            <a:schemeClr val="tx1"/>
          </a:solidFill>
          <a:latin typeface="+mn-lt"/>
          <a:ea typeface="+mn-ea"/>
          <a:cs typeface="+mn-cs"/>
        </a:defRPr>
      </a:lvl2pPr>
      <a:lvl3pPr marL="911225" algn="l" defTabSz="911225" rtl="0" eaLnBrk="1" latinLnBrk="0" hangingPunct="1">
        <a:defRPr sz="1800" kern="1200">
          <a:solidFill>
            <a:schemeClr val="tx1"/>
          </a:solidFill>
          <a:latin typeface="+mn-lt"/>
          <a:ea typeface="+mn-ea"/>
          <a:cs typeface="+mn-cs"/>
        </a:defRPr>
      </a:lvl3pPr>
      <a:lvl4pPr marL="1367155" algn="l" defTabSz="911225" rtl="0" eaLnBrk="1" latinLnBrk="0" hangingPunct="1">
        <a:defRPr sz="1800" kern="1200">
          <a:solidFill>
            <a:schemeClr val="tx1"/>
          </a:solidFill>
          <a:latin typeface="+mn-lt"/>
          <a:ea typeface="+mn-ea"/>
          <a:cs typeface="+mn-cs"/>
        </a:defRPr>
      </a:lvl4pPr>
      <a:lvl5pPr marL="1823085" algn="l" defTabSz="911225" rtl="0" eaLnBrk="1" latinLnBrk="0" hangingPunct="1">
        <a:defRPr sz="1800" kern="1200">
          <a:solidFill>
            <a:schemeClr val="tx1"/>
          </a:solidFill>
          <a:latin typeface="+mn-lt"/>
          <a:ea typeface="+mn-ea"/>
          <a:cs typeface="+mn-cs"/>
        </a:defRPr>
      </a:lvl5pPr>
      <a:lvl6pPr marL="2278380" algn="l" defTabSz="911225" rtl="0" eaLnBrk="1" latinLnBrk="0" hangingPunct="1">
        <a:defRPr sz="1800" kern="1200">
          <a:solidFill>
            <a:schemeClr val="tx1"/>
          </a:solidFill>
          <a:latin typeface="+mn-lt"/>
          <a:ea typeface="+mn-ea"/>
          <a:cs typeface="+mn-cs"/>
        </a:defRPr>
      </a:lvl6pPr>
      <a:lvl7pPr marL="2734310" algn="l" defTabSz="911225" rtl="0" eaLnBrk="1" latinLnBrk="0" hangingPunct="1">
        <a:defRPr sz="1800" kern="1200">
          <a:solidFill>
            <a:schemeClr val="tx1"/>
          </a:solidFill>
          <a:latin typeface="+mn-lt"/>
          <a:ea typeface="+mn-ea"/>
          <a:cs typeface="+mn-cs"/>
        </a:defRPr>
      </a:lvl7pPr>
      <a:lvl8pPr marL="3190240" algn="l" defTabSz="911225" rtl="0" eaLnBrk="1" latinLnBrk="0" hangingPunct="1">
        <a:defRPr sz="1800" kern="1200">
          <a:solidFill>
            <a:schemeClr val="tx1"/>
          </a:solidFill>
          <a:latin typeface="+mn-lt"/>
          <a:ea typeface="+mn-ea"/>
          <a:cs typeface="+mn-cs"/>
        </a:defRPr>
      </a:lvl8pPr>
      <a:lvl9pPr marL="3645535" algn="l" defTabSz="911225"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5"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219075"/>
            <a:ext cx="9144000" cy="1143000"/>
          </a:xfrm>
          <a:prstGeom prst="rect">
            <a:avLst/>
          </a:prstGeom>
          <a:noFill/>
          <a:ln w="9525">
            <a:noFill/>
            <a:miter lim="800000"/>
          </a:ln>
        </p:spPr>
        <p:txBody>
          <a:bodyPr vert="horz" wrap="square" lIns="91162" tIns="45583" rIns="91162" bIns="45583" numCol="1" anchor="ctr" anchorCtr="0" compatLnSpc="1"/>
          <a:lstStyle/>
          <a:p>
            <a:pPr lvl="0"/>
            <a:r>
              <a:rPr lang="en-US"/>
              <a:t>Click to edit Master title style</a:t>
            </a:r>
            <a:endParaRPr lang="en-US"/>
          </a:p>
        </p:txBody>
      </p:sp>
      <p:sp>
        <p:nvSpPr>
          <p:cNvPr id="1027" name="Text Placeholder 2"/>
          <p:cNvSpPr>
            <a:spLocks noGrp="1"/>
          </p:cNvSpPr>
          <p:nvPr>
            <p:ph type="body" idx="1"/>
          </p:nvPr>
        </p:nvSpPr>
        <p:spPr bwMode="auto">
          <a:xfrm>
            <a:off x="352451" y="866775"/>
            <a:ext cx="8410575" cy="5259388"/>
          </a:xfrm>
          <a:prstGeom prst="rect">
            <a:avLst/>
          </a:prstGeom>
          <a:noFill/>
          <a:ln w="9525">
            <a:noFill/>
            <a:miter lim="800000"/>
          </a:ln>
        </p:spPr>
        <p:txBody>
          <a:bodyPr vert="horz" wrap="square" lIns="91162" tIns="45583" rIns="91162" bIns="45583"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3"/>
          </p:nvPr>
        </p:nvSpPr>
        <p:spPr>
          <a:xfrm>
            <a:off x="3124200" y="6356350"/>
            <a:ext cx="5334000" cy="365125"/>
          </a:xfrm>
          <a:prstGeom prst="rect">
            <a:avLst/>
          </a:prstGeom>
        </p:spPr>
        <p:txBody>
          <a:bodyPr vert="horz" lIns="91162" tIns="45583" rIns="91162" bIns="45583" rtlCol="0" anchor="ctr"/>
          <a:lstStyle>
            <a:lvl1pPr algn="r" fontAlgn="auto">
              <a:spcBef>
                <a:spcPts val="0"/>
              </a:spcBef>
              <a:spcAft>
                <a:spcPts val="0"/>
              </a:spcAft>
              <a:defRPr sz="1200">
                <a:solidFill>
                  <a:srgbClr val="106636"/>
                </a:solidFill>
                <a:latin typeface="Arial" panose="020B0604020202020204" pitchFamily="34" charset="0"/>
                <a:cs typeface="Arial" panose="020B0604020202020204" pitchFamily="34" charset="0"/>
              </a:defRPr>
            </a:lvl1pPr>
          </a:lstStyle>
          <a:p>
            <a:pPr>
              <a:defRPr/>
            </a:pPr>
            <a:r>
              <a:rPr lang="en-US"/>
              <a:t>Office of Science FY 2011 Budget</a:t>
            </a:r>
            <a:endParaRPr lang="en-US"/>
          </a:p>
        </p:txBody>
      </p:sp>
      <p:sp>
        <p:nvSpPr>
          <p:cNvPr id="6" name="Slide Number Placeholder 5"/>
          <p:cNvSpPr>
            <a:spLocks noGrp="1"/>
          </p:cNvSpPr>
          <p:nvPr>
            <p:ph type="sldNum" sz="quarter" idx="4"/>
          </p:nvPr>
        </p:nvSpPr>
        <p:spPr>
          <a:xfrm>
            <a:off x="8413750" y="6351588"/>
            <a:ext cx="381000" cy="365125"/>
          </a:xfrm>
          <a:prstGeom prst="rect">
            <a:avLst/>
          </a:prstGeom>
        </p:spPr>
        <p:txBody>
          <a:bodyPr vert="horz" lIns="91162" tIns="45583" rIns="91162" bIns="45583" rtlCol="0" anchor="ctr"/>
          <a:lstStyle>
            <a:lvl1pPr algn="r" fontAlgn="auto">
              <a:spcBef>
                <a:spcPts val="0"/>
              </a:spcBef>
              <a:spcAft>
                <a:spcPts val="0"/>
              </a:spcAft>
              <a:defRPr sz="1200">
                <a:solidFill>
                  <a:srgbClr val="106636"/>
                </a:solidFill>
                <a:latin typeface="Arial" panose="020B0604020202020204" pitchFamily="34" charset="0"/>
                <a:cs typeface="Arial" panose="020B0604020202020204" pitchFamily="34" charset="0"/>
              </a:defRPr>
            </a:lvl1pPr>
          </a:lstStyle>
          <a:p>
            <a:pPr>
              <a:defRPr/>
            </a:pPr>
            <a:fld id="{D1C3E240-9EB6-4604-A43D-9910B3F588EA}" type="slidenum">
              <a:rPr lang="en-US"/>
            </a:fld>
            <a:endParaRPr lang="en-US" dirty="0"/>
          </a:p>
        </p:txBody>
      </p:sp>
      <p:pic>
        <p:nvPicPr>
          <p:cNvPr id="1030" name="Picture 9" descr="horizontal-logo-green-text.jpg"/>
          <p:cNvPicPr>
            <a:picLocks noChangeAspect="1"/>
          </p:cNvPicPr>
          <p:nvPr/>
        </p:nvPicPr>
        <p:blipFill>
          <a:blip r:embed="rId6" cstate="print"/>
          <a:srcRect/>
          <a:stretch>
            <a:fillRect/>
          </a:stretch>
        </p:blipFill>
        <p:spPr bwMode="auto">
          <a:xfrm>
            <a:off x="457200" y="6354789"/>
            <a:ext cx="2438400" cy="4079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Lst>
  <p:hf hdr="0" dt="0"/>
  <p:txStyles>
    <p:titleStyle>
      <a:lvl1pPr algn="ctr" rtl="0" eaLnBrk="1" fontAlgn="base" hangingPunct="1">
        <a:spcBef>
          <a:spcPct val="0"/>
        </a:spcBef>
        <a:spcAft>
          <a:spcPct val="0"/>
        </a:spcAft>
        <a:defRPr sz="2400" kern="1200">
          <a:solidFill>
            <a:srgbClr val="106636"/>
          </a:solidFill>
          <a:latin typeface="Arial" panose="020B0604020202020204" pitchFamily="34" charset="0"/>
          <a:ea typeface="+mj-ea"/>
          <a:cs typeface="Arial" panose="020B0604020202020204" pitchFamily="34" charset="0"/>
        </a:defRPr>
      </a:lvl1pPr>
      <a:lvl2pPr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2pPr>
      <a:lvl3pPr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3pPr>
      <a:lvl4pPr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4pPr>
      <a:lvl5pPr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5pPr>
      <a:lvl6pPr marL="455930"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6pPr>
      <a:lvl7pPr marL="911860"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7pPr>
      <a:lvl8pPr marL="1367155"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8pPr>
      <a:lvl9pPr marL="1823085"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9pPr>
    </p:titleStyle>
    <p:bodyStyle>
      <a:lvl1pPr marL="341630" indent="-341630" algn="l" rtl="0" eaLnBrk="1" fontAlgn="base" hangingPunct="1">
        <a:spcBef>
          <a:spcPct val="20000"/>
        </a:spcBef>
        <a:spcAft>
          <a:spcPct val="0"/>
        </a:spcAft>
        <a:buFont typeface="Arial" panose="020B0604020202020204" pitchFamily="34" charset="0"/>
        <a:buChar char="•"/>
        <a:defRPr sz="2400" b="1" kern="1200">
          <a:solidFill>
            <a:srgbClr val="146737"/>
          </a:solidFill>
          <a:latin typeface="Arial" panose="020B0604020202020204" pitchFamily="34" charset="0"/>
          <a:ea typeface="+mn-ea"/>
          <a:cs typeface="Arial" panose="020B0604020202020204" pitchFamily="34" charset="0"/>
        </a:defRPr>
      </a:lvl1pPr>
      <a:lvl2pPr marL="740410" indent="-285115" algn="l" rtl="0" eaLnBrk="1" fontAlgn="base" hangingPunct="1">
        <a:spcBef>
          <a:spcPct val="20000"/>
        </a:spcBef>
        <a:spcAft>
          <a:spcPct val="0"/>
        </a:spcAft>
        <a:buFont typeface="Arial" panose="020B0604020202020204" pitchFamily="34" charset="0"/>
        <a:buChar char="–"/>
        <a:defRPr sz="2200" kern="1200">
          <a:solidFill>
            <a:srgbClr val="404040"/>
          </a:solidFill>
          <a:latin typeface="Arial" panose="020B0604020202020204" pitchFamily="34" charset="0"/>
          <a:ea typeface="+mn-ea"/>
          <a:cs typeface="Arial" panose="020B0604020202020204" pitchFamily="34" charset="0"/>
        </a:defRPr>
      </a:lvl2pPr>
      <a:lvl3pPr marL="1139825" indent="-227965" algn="l" rtl="0" eaLnBrk="1" fontAlgn="base" hangingPunct="1">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595120" indent="-227965" algn="l" rtl="0" eaLnBrk="1" fontAlgn="base" hangingPunct="1">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1050" indent="-227965" algn="l" rtl="0" eaLnBrk="1" fontAlgn="base" hangingPunct="1">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06980" indent="-227965" algn="l" defTabSz="911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62910" indent="-227965" algn="l" defTabSz="911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18840" indent="-227965" algn="l" defTabSz="911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74135" indent="-227965" algn="l" defTabSz="911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1860" rtl="0" eaLnBrk="1" latinLnBrk="0" hangingPunct="1">
        <a:defRPr sz="1800" kern="1200">
          <a:solidFill>
            <a:schemeClr val="tx1"/>
          </a:solidFill>
          <a:latin typeface="+mn-lt"/>
          <a:ea typeface="+mn-ea"/>
          <a:cs typeface="+mn-cs"/>
        </a:defRPr>
      </a:lvl1pPr>
      <a:lvl2pPr marL="455930" algn="l" defTabSz="911860" rtl="0" eaLnBrk="1" latinLnBrk="0" hangingPunct="1">
        <a:defRPr sz="1800" kern="1200">
          <a:solidFill>
            <a:schemeClr val="tx1"/>
          </a:solidFill>
          <a:latin typeface="+mn-lt"/>
          <a:ea typeface="+mn-ea"/>
          <a:cs typeface="+mn-cs"/>
        </a:defRPr>
      </a:lvl2pPr>
      <a:lvl3pPr marL="911860" algn="l" defTabSz="911860" rtl="0" eaLnBrk="1" latinLnBrk="0" hangingPunct="1">
        <a:defRPr sz="1800" kern="1200">
          <a:solidFill>
            <a:schemeClr val="tx1"/>
          </a:solidFill>
          <a:latin typeface="+mn-lt"/>
          <a:ea typeface="+mn-ea"/>
          <a:cs typeface="+mn-cs"/>
        </a:defRPr>
      </a:lvl3pPr>
      <a:lvl4pPr marL="1367155" algn="l" defTabSz="911860" rtl="0" eaLnBrk="1" latinLnBrk="0" hangingPunct="1">
        <a:defRPr sz="1800" kern="1200">
          <a:solidFill>
            <a:schemeClr val="tx1"/>
          </a:solidFill>
          <a:latin typeface="+mn-lt"/>
          <a:ea typeface="+mn-ea"/>
          <a:cs typeface="+mn-cs"/>
        </a:defRPr>
      </a:lvl4pPr>
      <a:lvl5pPr marL="1823085" algn="l" defTabSz="911860" rtl="0" eaLnBrk="1" latinLnBrk="0" hangingPunct="1">
        <a:defRPr sz="1800" kern="1200">
          <a:solidFill>
            <a:schemeClr val="tx1"/>
          </a:solidFill>
          <a:latin typeface="+mn-lt"/>
          <a:ea typeface="+mn-ea"/>
          <a:cs typeface="+mn-cs"/>
        </a:defRPr>
      </a:lvl5pPr>
      <a:lvl6pPr marL="2279015" algn="l" defTabSz="911860" rtl="0" eaLnBrk="1" latinLnBrk="0" hangingPunct="1">
        <a:defRPr sz="1800" kern="1200">
          <a:solidFill>
            <a:schemeClr val="tx1"/>
          </a:solidFill>
          <a:latin typeface="+mn-lt"/>
          <a:ea typeface="+mn-ea"/>
          <a:cs typeface="+mn-cs"/>
        </a:defRPr>
      </a:lvl6pPr>
      <a:lvl7pPr marL="2734945" algn="l" defTabSz="911860" rtl="0" eaLnBrk="1" latinLnBrk="0" hangingPunct="1">
        <a:defRPr sz="1800" kern="1200">
          <a:solidFill>
            <a:schemeClr val="tx1"/>
          </a:solidFill>
          <a:latin typeface="+mn-lt"/>
          <a:ea typeface="+mn-ea"/>
          <a:cs typeface="+mn-cs"/>
        </a:defRPr>
      </a:lvl7pPr>
      <a:lvl8pPr marL="3190875" algn="l" defTabSz="911860" rtl="0" eaLnBrk="1" latinLnBrk="0" hangingPunct="1">
        <a:defRPr sz="1800" kern="1200">
          <a:solidFill>
            <a:schemeClr val="tx1"/>
          </a:solidFill>
          <a:latin typeface="+mn-lt"/>
          <a:ea typeface="+mn-ea"/>
          <a:cs typeface="+mn-cs"/>
        </a:defRPr>
      </a:lvl8pPr>
      <a:lvl9pPr marL="3646805" algn="l" defTabSz="91186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219075"/>
            <a:ext cx="9144000" cy="1143000"/>
          </a:xfrm>
          <a:prstGeom prst="rect">
            <a:avLst/>
          </a:prstGeom>
          <a:noFill/>
          <a:ln w="9525">
            <a:noFill/>
            <a:miter lim="800000"/>
          </a:ln>
        </p:spPr>
        <p:txBody>
          <a:bodyPr vert="horz" wrap="square" lIns="91126" tIns="45565" rIns="91126" bIns="45565" numCol="1" anchor="ctr" anchorCtr="0" compatLnSpc="1"/>
          <a:lstStyle/>
          <a:p>
            <a:pPr lvl="0"/>
            <a:r>
              <a:rPr lang="en-US"/>
              <a:t>Click to edit Master title style</a:t>
            </a:r>
            <a:endParaRPr lang="en-US" dirty="0"/>
          </a:p>
        </p:txBody>
      </p:sp>
      <p:sp>
        <p:nvSpPr>
          <p:cNvPr id="1027" name="Text Placeholder 2"/>
          <p:cNvSpPr>
            <a:spLocks noGrp="1"/>
          </p:cNvSpPr>
          <p:nvPr>
            <p:ph type="body" idx="1"/>
          </p:nvPr>
        </p:nvSpPr>
        <p:spPr bwMode="auto">
          <a:xfrm>
            <a:off x="352450" y="866775"/>
            <a:ext cx="8410575" cy="5259388"/>
          </a:xfrm>
          <a:prstGeom prst="rect">
            <a:avLst/>
          </a:prstGeom>
          <a:noFill/>
          <a:ln w="9525">
            <a:noFill/>
            <a:miter lim="800000"/>
          </a:ln>
        </p:spPr>
        <p:txBody>
          <a:bodyPr vert="horz" wrap="square" lIns="91126" tIns="45565" rIns="91126" bIns="45565"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6" name="Slide Number Placeholder 5"/>
          <p:cNvSpPr>
            <a:spLocks noGrp="1"/>
          </p:cNvSpPr>
          <p:nvPr>
            <p:ph type="sldNum" sz="quarter" idx="4"/>
          </p:nvPr>
        </p:nvSpPr>
        <p:spPr>
          <a:xfrm>
            <a:off x="8413750" y="6351604"/>
            <a:ext cx="381000" cy="365125"/>
          </a:xfrm>
          <a:prstGeom prst="rect">
            <a:avLst/>
          </a:prstGeom>
        </p:spPr>
        <p:txBody>
          <a:bodyPr vert="horz" lIns="91126" tIns="45565" rIns="91126" bIns="45565" rtlCol="0" anchor="ctr"/>
          <a:lstStyle>
            <a:lvl1pPr algn="r" fontAlgn="auto">
              <a:spcBef>
                <a:spcPts val="0"/>
              </a:spcBef>
              <a:spcAft>
                <a:spcPts val="0"/>
              </a:spcAft>
              <a:defRPr sz="1200">
                <a:solidFill>
                  <a:srgbClr val="106636"/>
                </a:solidFill>
                <a:latin typeface="Arial" panose="020B0604020202020204" pitchFamily="34" charset="0"/>
                <a:cs typeface="Arial" panose="020B0604020202020204" pitchFamily="34" charset="0"/>
              </a:defRPr>
            </a:lvl1pPr>
          </a:lstStyle>
          <a:p>
            <a:pPr>
              <a:defRPr/>
            </a:pPr>
            <a:fld id="{BAAD86A7-DF98-4833-9A9E-353DA9F97E65}" type="slidenum">
              <a:rPr lang="en-US"/>
            </a:fld>
            <a:endParaRPr lang="en-US" dirty="0"/>
          </a:p>
        </p:txBody>
      </p:sp>
      <p:pic>
        <p:nvPicPr>
          <p:cNvPr id="1030" name="Picture 9" descr="horizontal-logo-green-text.jpg"/>
          <p:cNvPicPr>
            <a:picLocks noChangeAspect="1"/>
          </p:cNvPicPr>
          <p:nvPr/>
        </p:nvPicPr>
        <p:blipFill>
          <a:blip r:embed="rId4" cstate="print"/>
          <a:srcRect/>
          <a:stretch>
            <a:fillRect/>
          </a:stretch>
        </p:blipFill>
        <p:spPr bwMode="auto">
          <a:xfrm>
            <a:off x="457200" y="6354780"/>
            <a:ext cx="2438400" cy="4079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08" r:id="rId1"/>
    <p:sldLayoutId id="2147483709" r:id="rId2"/>
  </p:sldLayoutIdLst>
  <p:hf hdr="0" dt="0"/>
  <p:txStyles>
    <p:titleStyle>
      <a:lvl1pPr algn="ctr" rtl="0" eaLnBrk="1" fontAlgn="base" hangingPunct="1">
        <a:spcBef>
          <a:spcPct val="0"/>
        </a:spcBef>
        <a:spcAft>
          <a:spcPct val="0"/>
        </a:spcAft>
        <a:defRPr sz="2400" kern="1200">
          <a:solidFill>
            <a:srgbClr val="106636"/>
          </a:solidFill>
          <a:latin typeface="Arial" panose="020B0604020202020204" pitchFamily="34" charset="0"/>
          <a:ea typeface="+mj-ea"/>
          <a:cs typeface="Arial" panose="020B0604020202020204" pitchFamily="34" charset="0"/>
        </a:defRPr>
      </a:lvl1pPr>
      <a:lvl2pPr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2pPr>
      <a:lvl3pPr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3pPr>
      <a:lvl4pPr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4pPr>
      <a:lvl5pPr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5pPr>
      <a:lvl6pPr marL="455930"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6pPr>
      <a:lvl7pPr marL="911225"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7pPr>
      <a:lvl8pPr marL="1367155"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8pPr>
      <a:lvl9pPr marL="1822450"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9pPr>
    </p:titleStyle>
    <p:bodyStyle>
      <a:lvl1pPr marL="341630" indent="-341630" algn="l" rtl="0" eaLnBrk="1" fontAlgn="base" hangingPunct="1">
        <a:spcBef>
          <a:spcPct val="20000"/>
        </a:spcBef>
        <a:spcAft>
          <a:spcPct val="0"/>
        </a:spcAft>
        <a:buFont typeface="Arial" panose="020B0604020202020204" pitchFamily="34" charset="0"/>
        <a:buChar char="•"/>
        <a:defRPr sz="2400" b="1" kern="1200">
          <a:solidFill>
            <a:srgbClr val="146737"/>
          </a:solidFill>
          <a:latin typeface="Arial" panose="020B0604020202020204" pitchFamily="34" charset="0"/>
          <a:ea typeface="+mn-ea"/>
          <a:cs typeface="Arial" panose="020B0604020202020204" pitchFamily="34" charset="0"/>
        </a:defRPr>
      </a:lvl1pPr>
      <a:lvl2pPr marL="740410" indent="-284480" algn="l" rtl="0" eaLnBrk="1" fontAlgn="base" hangingPunct="1">
        <a:spcBef>
          <a:spcPct val="20000"/>
        </a:spcBef>
        <a:spcAft>
          <a:spcPct val="0"/>
        </a:spcAft>
        <a:buFont typeface="Arial" panose="020B0604020202020204" pitchFamily="34" charset="0"/>
        <a:buChar char="–"/>
        <a:defRPr sz="2200" kern="1200">
          <a:solidFill>
            <a:srgbClr val="404040"/>
          </a:solidFill>
          <a:latin typeface="Arial" panose="020B0604020202020204" pitchFamily="34" charset="0"/>
          <a:ea typeface="+mn-ea"/>
          <a:cs typeface="Arial" panose="020B0604020202020204" pitchFamily="34" charset="0"/>
        </a:defRPr>
      </a:lvl2pPr>
      <a:lvl3pPr marL="1139190" indent="-227965" algn="l" rtl="0" eaLnBrk="1" fontAlgn="base" hangingPunct="1">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594485" indent="-227965" algn="l" rtl="0" eaLnBrk="1" fontAlgn="base" hangingPunct="1">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0415" indent="-227965" algn="l" rtl="0" eaLnBrk="1" fontAlgn="base" hangingPunct="1">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06345" indent="-227965" algn="l" defTabSz="91122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61640" indent="-227965" algn="l" defTabSz="91122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17570" indent="-227965" algn="l" defTabSz="91122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72865" indent="-227965" algn="l" defTabSz="91122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1225" rtl="0" eaLnBrk="1" latinLnBrk="0" hangingPunct="1">
        <a:defRPr sz="1800" kern="1200">
          <a:solidFill>
            <a:schemeClr val="tx1"/>
          </a:solidFill>
          <a:latin typeface="+mn-lt"/>
          <a:ea typeface="+mn-ea"/>
          <a:cs typeface="+mn-cs"/>
        </a:defRPr>
      </a:lvl1pPr>
      <a:lvl2pPr marL="455930" algn="l" defTabSz="911225" rtl="0" eaLnBrk="1" latinLnBrk="0" hangingPunct="1">
        <a:defRPr sz="1800" kern="1200">
          <a:solidFill>
            <a:schemeClr val="tx1"/>
          </a:solidFill>
          <a:latin typeface="+mn-lt"/>
          <a:ea typeface="+mn-ea"/>
          <a:cs typeface="+mn-cs"/>
        </a:defRPr>
      </a:lvl2pPr>
      <a:lvl3pPr marL="911225" algn="l" defTabSz="911225" rtl="0" eaLnBrk="1" latinLnBrk="0" hangingPunct="1">
        <a:defRPr sz="1800" kern="1200">
          <a:solidFill>
            <a:schemeClr val="tx1"/>
          </a:solidFill>
          <a:latin typeface="+mn-lt"/>
          <a:ea typeface="+mn-ea"/>
          <a:cs typeface="+mn-cs"/>
        </a:defRPr>
      </a:lvl3pPr>
      <a:lvl4pPr marL="1367155" algn="l" defTabSz="911225" rtl="0" eaLnBrk="1" latinLnBrk="0" hangingPunct="1">
        <a:defRPr sz="1800" kern="1200">
          <a:solidFill>
            <a:schemeClr val="tx1"/>
          </a:solidFill>
          <a:latin typeface="+mn-lt"/>
          <a:ea typeface="+mn-ea"/>
          <a:cs typeface="+mn-cs"/>
        </a:defRPr>
      </a:lvl4pPr>
      <a:lvl5pPr marL="1822450" algn="l" defTabSz="911225" rtl="0" eaLnBrk="1" latinLnBrk="0" hangingPunct="1">
        <a:defRPr sz="1800" kern="1200">
          <a:solidFill>
            <a:schemeClr val="tx1"/>
          </a:solidFill>
          <a:latin typeface="+mn-lt"/>
          <a:ea typeface="+mn-ea"/>
          <a:cs typeface="+mn-cs"/>
        </a:defRPr>
      </a:lvl5pPr>
      <a:lvl6pPr marL="2278380" algn="l" defTabSz="911225" rtl="0" eaLnBrk="1" latinLnBrk="0" hangingPunct="1">
        <a:defRPr sz="1800" kern="1200">
          <a:solidFill>
            <a:schemeClr val="tx1"/>
          </a:solidFill>
          <a:latin typeface="+mn-lt"/>
          <a:ea typeface="+mn-ea"/>
          <a:cs typeface="+mn-cs"/>
        </a:defRPr>
      </a:lvl6pPr>
      <a:lvl7pPr marL="2733675" algn="l" defTabSz="911225" rtl="0" eaLnBrk="1" latinLnBrk="0" hangingPunct="1">
        <a:defRPr sz="1800" kern="1200">
          <a:solidFill>
            <a:schemeClr val="tx1"/>
          </a:solidFill>
          <a:latin typeface="+mn-lt"/>
          <a:ea typeface="+mn-ea"/>
          <a:cs typeface="+mn-cs"/>
        </a:defRPr>
      </a:lvl7pPr>
      <a:lvl8pPr marL="3189605" algn="l" defTabSz="911225" rtl="0" eaLnBrk="1" latinLnBrk="0" hangingPunct="1">
        <a:defRPr sz="1800" kern="1200">
          <a:solidFill>
            <a:schemeClr val="tx1"/>
          </a:solidFill>
          <a:latin typeface="+mn-lt"/>
          <a:ea typeface="+mn-ea"/>
          <a:cs typeface="+mn-cs"/>
        </a:defRPr>
      </a:lvl8pPr>
      <a:lvl9pPr marL="3644900" algn="l" defTabSz="911225"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219075"/>
            <a:ext cx="9144000" cy="1143000"/>
          </a:xfrm>
          <a:prstGeom prst="rect">
            <a:avLst/>
          </a:prstGeom>
          <a:noFill/>
          <a:ln w="9525">
            <a:noFill/>
            <a:miter lim="800000"/>
          </a:ln>
        </p:spPr>
        <p:txBody>
          <a:bodyPr vert="horz" wrap="square" lIns="91258" tIns="45630" rIns="91258" bIns="45630" numCol="1" anchor="ctr" anchorCtr="0" compatLnSpc="1"/>
          <a:lstStyle/>
          <a:p>
            <a:pPr lvl="0"/>
            <a:r>
              <a:rPr lang="en-US"/>
              <a:t>Click to edit Master title style</a:t>
            </a:r>
            <a:endParaRPr lang="en-US"/>
          </a:p>
        </p:txBody>
      </p:sp>
      <p:sp>
        <p:nvSpPr>
          <p:cNvPr id="1027" name="Text Placeholder 2"/>
          <p:cNvSpPr>
            <a:spLocks noGrp="1"/>
          </p:cNvSpPr>
          <p:nvPr>
            <p:ph type="body" idx="1"/>
          </p:nvPr>
        </p:nvSpPr>
        <p:spPr bwMode="auto">
          <a:xfrm>
            <a:off x="352442" y="866775"/>
            <a:ext cx="8410575" cy="5259388"/>
          </a:xfrm>
          <a:prstGeom prst="rect">
            <a:avLst/>
          </a:prstGeom>
          <a:noFill/>
          <a:ln w="9525">
            <a:noFill/>
            <a:miter lim="800000"/>
          </a:ln>
        </p:spPr>
        <p:txBody>
          <a:bodyPr vert="horz" wrap="square" lIns="91258" tIns="45630" rIns="91258" bIns="45630"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3"/>
          </p:nvPr>
        </p:nvSpPr>
        <p:spPr>
          <a:xfrm>
            <a:off x="3124200" y="6356350"/>
            <a:ext cx="5334000" cy="365125"/>
          </a:xfrm>
          <a:prstGeom prst="rect">
            <a:avLst/>
          </a:prstGeom>
        </p:spPr>
        <p:txBody>
          <a:bodyPr vert="horz" lIns="91258" tIns="45630" rIns="91258" bIns="45630" rtlCol="0" anchor="ctr"/>
          <a:lstStyle>
            <a:lvl1pPr algn="r" fontAlgn="auto">
              <a:spcBef>
                <a:spcPts val="0"/>
              </a:spcBef>
              <a:spcAft>
                <a:spcPts val="0"/>
              </a:spcAft>
              <a:defRPr sz="1200">
                <a:solidFill>
                  <a:srgbClr val="106636"/>
                </a:solidFill>
                <a:latin typeface="Arial" panose="020B0604020202020204" pitchFamily="34" charset="0"/>
                <a:cs typeface="Arial" panose="020B0604020202020204" pitchFamily="34" charset="0"/>
              </a:defRPr>
            </a:lvl1pPr>
          </a:lstStyle>
          <a:p>
            <a:pPr>
              <a:defRPr/>
            </a:pPr>
            <a:r>
              <a:rPr lang="en-US"/>
              <a:t>Office of Science FY 2011 Budget</a:t>
            </a:r>
            <a:endParaRPr lang="en-US"/>
          </a:p>
        </p:txBody>
      </p:sp>
      <p:sp>
        <p:nvSpPr>
          <p:cNvPr id="6" name="Slide Number Placeholder 5"/>
          <p:cNvSpPr>
            <a:spLocks noGrp="1"/>
          </p:cNvSpPr>
          <p:nvPr>
            <p:ph type="sldNum" sz="quarter" idx="4"/>
          </p:nvPr>
        </p:nvSpPr>
        <p:spPr>
          <a:xfrm>
            <a:off x="8413750" y="6351588"/>
            <a:ext cx="381000" cy="365125"/>
          </a:xfrm>
          <a:prstGeom prst="rect">
            <a:avLst/>
          </a:prstGeom>
        </p:spPr>
        <p:txBody>
          <a:bodyPr vert="horz" lIns="91258" tIns="45630" rIns="91258" bIns="45630" rtlCol="0" anchor="ctr"/>
          <a:lstStyle>
            <a:lvl1pPr algn="r" fontAlgn="auto">
              <a:spcBef>
                <a:spcPts val="0"/>
              </a:spcBef>
              <a:spcAft>
                <a:spcPts val="0"/>
              </a:spcAft>
              <a:defRPr sz="1200">
                <a:solidFill>
                  <a:srgbClr val="106636"/>
                </a:solidFill>
                <a:latin typeface="Arial" panose="020B0604020202020204" pitchFamily="34" charset="0"/>
                <a:cs typeface="Arial" panose="020B0604020202020204" pitchFamily="34" charset="0"/>
              </a:defRPr>
            </a:lvl1pPr>
          </a:lstStyle>
          <a:p>
            <a:pPr>
              <a:defRPr/>
            </a:pPr>
            <a:fld id="{D1C3E240-9EB6-4604-A43D-9910B3F588EA}" type="slidenum">
              <a:rPr lang="en-US"/>
            </a:fld>
            <a:endParaRPr lang="en-US" dirty="0"/>
          </a:p>
        </p:txBody>
      </p:sp>
      <p:pic>
        <p:nvPicPr>
          <p:cNvPr id="1030" name="Picture 9" descr="horizontal-logo-green-text.jpg"/>
          <p:cNvPicPr>
            <a:picLocks noChangeAspect="1"/>
          </p:cNvPicPr>
          <p:nvPr/>
        </p:nvPicPr>
        <p:blipFill>
          <a:blip r:embed="rId3" cstate="print"/>
          <a:srcRect/>
          <a:stretch>
            <a:fillRect/>
          </a:stretch>
        </p:blipFill>
        <p:spPr bwMode="auto">
          <a:xfrm>
            <a:off x="457200" y="6354780"/>
            <a:ext cx="2438400" cy="4079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11" r:id="rId1"/>
  </p:sldLayoutIdLst>
  <p:hf hdr="0" dt="0"/>
  <p:txStyles>
    <p:titleStyle>
      <a:lvl1pPr algn="ctr" rtl="0" eaLnBrk="1" fontAlgn="base" hangingPunct="1">
        <a:spcBef>
          <a:spcPct val="0"/>
        </a:spcBef>
        <a:spcAft>
          <a:spcPct val="0"/>
        </a:spcAft>
        <a:defRPr sz="2400" kern="1200">
          <a:solidFill>
            <a:srgbClr val="106636"/>
          </a:solidFill>
          <a:latin typeface="Arial" panose="020B0604020202020204" pitchFamily="34" charset="0"/>
          <a:ea typeface="+mj-ea"/>
          <a:cs typeface="Arial" panose="020B0604020202020204" pitchFamily="34" charset="0"/>
        </a:defRPr>
      </a:lvl1pPr>
      <a:lvl2pPr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2pPr>
      <a:lvl3pPr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3pPr>
      <a:lvl4pPr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4pPr>
      <a:lvl5pPr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5pPr>
      <a:lvl6pPr marL="456565"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6pPr>
      <a:lvl7pPr marL="912495"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7pPr>
      <a:lvl8pPr marL="1369060"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8pPr>
      <a:lvl9pPr marL="1824990"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9pPr>
    </p:titleStyle>
    <p:bodyStyle>
      <a:lvl1pPr marL="342265" indent="-342265" algn="l" rtl="0" eaLnBrk="1" fontAlgn="base" hangingPunct="1">
        <a:spcBef>
          <a:spcPct val="20000"/>
        </a:spcBef>
        <a:spcAft>
          <a:spcPct val="0"/>
        </a:spcAft>
        <a:buFont typeface="Arial" panose="020B0604020202020204" pitchFamily="34" charset="0"/>
        <a:buChar char="•"/>
        <a:defRPr sz="2400" b="1" kern="1200">
          <a:solidFill>
            <a:srgbClr val="146737"/>
          </a:solidFill>
          <a:latin typeface="Arial" panose="020B0604020202020204" pitchFamily="34" charset="0"/>
          <a:ea typeface="+mn-ea"/>
          <a:cs typeface="Arial" panose="020B0604020202020204" pitchFamily="34" charset="0"/>
        </a:defRPr>
      </a:lvl1pPr>
      <a:lvl2pPr marL="741680" indent="-285115" algn="l" rtl="0" eaLnBrk="1" fontAlgn="base" hangingPunct="1">
        <a:spcBef>
          <a:spcPct val="20000"/>
        </a:spcBef>
        <a:spcAft>
          <a:spcPct val="0"/>
        </a:spcAft>
        <a:buFont typeface="Arial" panose="020B0604020202020204" pitchFamily="34" charset="0"/>
        <a:buChar char="–"/>
        <a:defRPr sz="2200" kern="1200">
          <a:solidFill>
            <a:srgbClr val="404040"/>
          </a:solidFill>
          <a:latin typeface="Arial" panose="020B0604020202020204" pitchFamily="34" charset="0"/>
          <a:ea typeface="+mn-ea"/>
          <a:cs typeface="Arial" panose="020B0604020202020204" pitchFamily="34" charset="0"/>
        </a:defRPr>
      </a:lvl2pPr>
      <a:lvl3pPr marL="1140460" indent="-227965" algn="l" rtl="0" eaLnBrk="1" fontAlgn="base" hangingPunct="1">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597025" indent="-227965" algn="l" rtl="0" eaLnBrk="1" fontAlgn="base" hangingPunct="1">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3590" indent="-227965" algn="l" rtl="0" eaLnBrk="1" fontAlgn="base" hangingPunct="1">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09520" indent="-227965" algn="l" defTabSz="91249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66085" indent="-227965" algn="l" defTabSz="91249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2015" indent="-227965" algn="l" defTabSz="91249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78580" indent="-227965" algn="l" defTabSz="91249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2495" rtl="0" eaLnBrk="1" latinLnBrk="0" hangingPunct="1">
        <a:defRPr sz="1800" kern="1200">
          <a:solidFill>
            <a:schemeClr val="tx1"/>
          </a:solidFill>
          <a:latin typeface="+mn-lt"/>
          <a:ea typeface="+mn-ea"/>
          <a:cs typeface="+mn-cs"/>
        </a:defRPr>
      </a:lvl1pPr>
      <a:lvl2pPr marL="456565" algn="l" defTabSz="912495" rtl="0" eaLnBrk="1" latinLnBrk="0" hangingPunct="1">
        <a:defRPr sz="1800" kern="1200">
          <a:solidFill>
            <a:schemeClr val="tx1"/>
          </a:solidFill>
          <a:latin typeface="+mn-lt"/>
          <a:ea typeface="+mn-ea"/>
          <a:cs typeface="+mn-cs"/>
        </a:defRPr>
      </a:lvl2pPr>
      <a:lvl3pPr marL="912495" algn="l" defTabSz="912495" rtl="0" eaLnBrk="1" latinLnBrk="0" hangingPunct="1">
        <a:defRPr sz="1800" kern="1200">
          <a:solidFill>
            <a:schemeClr val="tx1"/>
          </a:solidFill>
          <a:latin typeface="+mn-lt"/>
          <a:ea typeface="+mn-ea"/>
          <a:cs typeface="+mn-cs"/>
        </a:defRPr>
      </a:lvl3pPr>
      <a:lvl4pPr marL="1369060" algn="l" defTabSz="912495" rtl="0" eaLnBrk="1" latinLnBrk="0" hangingPunct="1">
        <a:defRPr sz="1800" kern="1200">
          <a:solidFill>
            <a:schemeClr val="tx1"/>
          </a:solidFill>
          <a:latin typeface="+mn-lt"/>
          <a:ea typeface="+mn-ea"/>
          <a:cs typeface="+mn-cs"/>
        </a:defRPr>
      </a:lvl4pPr>
      <a:lvl5pPr marL="1824990" algn="l" defTabSz="912495" rtl="0" eaLnBrk="1" latinLnBrk="0" hangingPunct="1">
        <a:defRPr sz="1800" kern="1200">
          <a:solidFill>
            <a:schemeClr val="tx1"/>
          </a:solidFill>
          <a:latin typeface="+mn-lt"/>
          <a:ea typeface="+mn-ea"/>
          <a:cs typeface="+mn-cs"/>
        </a:defRPr>
      </a:lvl5pPr>
      <a:lvl6pPr marL="2281555" algn="l" defTabSz="912495" rtl="0" eaLnBrk="1" latinLnBrk="0" hangingPunct="1">
        <a:defRPr sz="1800" kern="1200">
          <a:solidFill>
            <a:schemeClr val="tx1"/>
          </a:solidFill>
          <a:latin typeface="+mn-lt"/>
          <a:ea typeface="+mn-ea"/>
          <a:cs typeface="+mn-cs"/>
        </a:defRPr>
      </a:lvl6pPr>
      <a:lvl7pPr marL="2737485" algn="l" defTabSz="912495" rtl="0" eaLnBrk="1" latinLnBrk="0" hangingPunct="1">
        <a:defRPr sz="1800" kern="1200">
          <a:solidFill>
            <a:schemeClr val="tx1"/>
          </a:solidFill>
          <a:latin typeface="+mn-lt"/>
          <a:ea typeface="+mn-ea"/>
          <a:cs typeface="+mn-cs"/>
        </a:defRPr>
      </a:lvl7pPr>
      <a:lvl8pPr marL="3194050" algn="l" defTabSz="912495" rtl="0" eaLnBrk="1" latinLnBrk="0" hangingPunct="1">
        <a:defRPr sz="1800" kern="1200">
          <a:solidFill>
            <a:schemeClr val="tx1"/>
          </a:solidFill>
          <a:latin typeface="+mn-lt"/>
          <a:ea typeface="+mn-ea"/>
          <a:cs typeface="+mn-cs"/>
        </a:defRPr>
      </a:lvl8pPr>
      <a:lvl9pPr marL="3650615" algn="l" defTabSz="912495"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 cstate="print"/>
          <a:srcRect/>
          <a:stretch>
            <a:fillRect/>
          </a:stretch>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0" y="0"/>
            <a:ext cx="9144000" cy="731520"/>
          </a:xfrm>
          <a:prstGeom prst="rect">
            <a:avLst/>
          </a:prstGeom>
          <a:noFill/>
          <a:ln w="9525">
            <a:noFill/>
            <a:miter lim="800000"/>
          </a:ln>
        </p:spPr>
        <p:txBody>
          <a:bodyPr vert="horz" wrap="square" lIns="91169" tIns="45587" rIns="91169" bIns="45587" numCol="1" anchor="ctr" anchorCtr="0" compatLnSpc="1"/>
          <a:lstStyle/>
          <a:p>
            <a:pPr lvl="0"/>
            <a:r>
              <a:rPr lang="en-US" dirty="0"/>
              <a:t>Click to edit Master title style</a:t>
            </a:r>
            <a:endParaRPr lang="en-US" dirty="0"/>
          </a:p>
        </p:txBody>
      </p:sp>
      <p:sp>
        <p:nvSpPr>
          <p:cNvPr id="2051" name="Text Placeholder 2"/>
          <p:cNvSpPr>
            <a:spLocks noGrp="1"/>
          </p:cNvSpPr>
          <p:nvPr>
            <p:ph type="body" idx="1"/>
          </p:nvPr>
        </p:nvSpPr>
        <p:spPr bwMode="auto">
          <a:xfrm>
            <a:off x="352438" y="866775"/>
            <a:ext cx="8410575" cy="5259388"/>
          </a:xfrm>
          <a:prstGeom prst="rect">
            <a:avLst/>
          </a:prstGeom>
          <a:noFill/>
          <a:ln w="9525">
            <a:noFill/>
            <a:miter lim="800000"/>
          </a:ln>
        </p:spPr>
        <p:txBody>
          <a:bodyPr vert="horz" wrap="square" lIns="91169" tIns="45587" rIns="91169" bIns="45587" numCol="1" anchor="t" anchorCtr="0" compatLnSpc="1"/>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6" name="Slide Number Placeholder 5"/>
          <p:cNvSpPr>
            <a:spLocks noGrp="1"/>
          </p:cNvSpPr>
          <p:nvPr>
            <p:ph type="sldNum" sz="quarter" idx="4"/>
          </p:nvPr>
        </p:nvSpPr>
        <p:spPr>
          <a:xfrm>
            <a:off x="8413750" y="6351588"/>
            <a:ext cx="381000" cy="365125"/>
          </a:xfrm>
          <a:prstGeom prst="rect">
            <a:avLst/>
          </a:prstGeom>
        </p:spPr>
        <p:txBody>
          <a:bodyPr vert="horz" lIns="91169" tIns="45587" rIns="91169" bIns="45587" rtlCol="0" anchor="ctr"/>
          <a:lstStyle>
            <a:lvl1pPr algn="r" eaLnBrk="1" fontAlgn="auto" hangingPunct="1">
              <a:spcBef>
                <a:spcPts val="0"/>
              </a:spcBef>
              <a:spcAft>
                <a:spcPts val="0"/>
              </a:spcAft>
              <a:defRPr sz="1200">
                <a:solidFill>
                  <a:srgbClr val="106636"/>
                </a:solidFill>
                <a:latin typeface="Arial" panose="020B0604020202020204" pitchFamily="34" charset="0"/>
                <a:cs typeface="Arial" panose="020B0604020202020204" pitchFamily="34" charset="0"/>
              </a:defRPr>
            </a:lvl1pPr>
          </a:lstStyle>
          <a:p>
            <a:pPr>
              <a:defRPr/>
            </a:pPr>
            <a:fld id="{0706B74A-FC86-4F43-83EB-56E873241F13}" type="slidenum">
              <a:rPr lang="en-US"/>
            </a:fld>
            <a:endParaRPr lang="en-US" dirty="0"/>
          </a:p>
        </p:txBody>
      </p:sp>
      <p:pic>
        <p:nvPicPr>
          <p:cNvPr id="2053" name="Picture 9" descr="horizontal-logo-green-text.jpg"/>
          <p:cNvPicPr>
            <a:picLocks noChangeAspect="1"/>
          </p:cNvPicPr>
          <p:nvPr/>
        </p:nvPicPr>
        <p:blipFill>
          <a:blip r:embed="rId2" cstate="print"/>
          <a:srcRect/>
          <a:stretch>
            <a:fillRect/>
          </a:stretch>
        </p:blipFill>
        <p:spPr bwMode="auto">
          <a:xfrm>
            <a:off x="457200" y="6354776"/>
            <a:ext cx="2438400" cy="4079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hf hdr="0" dt="0"/>
  <p:txStyles>
    <p:titleStyle>
      <a:lvl1pPr algn="ctr" rtl="0" eaLnBrk="1" fontAlgn="base" hangingPunct="1">
        <a:spcBef>
          <a:spcPct val="0"/>
        </a:spcBef>
        <a:spcAft>
          <a:spcPct val="0"/>
        </a:spcAft>
        <a:defRPr sz="2600" b="1" kern="1200">
          <a:solidFill>
            <a:srgbClr val="106636"/>
          </a:solidFill>
          <a:latin typeface="Arial" panose="020B0604020202020204" pitchFamily="34" charset="0"/>
          <a:ea typeface="+mj-ea"/>
          <a:cs typeface="Arial" panose="020B0604020202020204" pitchFamily="34" charset="0"/>
        </a:defRPr>
      </a:lvl1pPr>
      <a:lvl2pPr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2pPr>
      <a:lvl3pPr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3pPr>
      <a:lvl4pPr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4pPr>
      <a:lvl5pPr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5pPr>
      <a:lvl6pPr marL="455930"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6pPr>
      <a:lvl7pPr marL="911860"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7pPr>
      <a:lvl8pPr marL="1367790"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8pPr>
      <a:lvl9pPr marL="1823720"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9pPr>
    </p:titleStyle>
    <p:bodyStyle>
      <a:lvl1pPr marL="340995" indent="-340995" algn="l" rtl="0" eaLnBrk="1" fontAlgn="base" hangingPunct="1">
        <a:spcBef>
          <a:spcPct val="20000"/>
        </a:spcBef>
        <a:spcAft>
          <a:spcPct val="0"/>
        </a:spcAft>
        <a:buFont typeface="Arial" panose="020B0604020202020204" pitchFamily="34" charset="0"/>
        <a:buChar char="•"/>
        <a:defRPr sz="2400" b="1" kern="1200">
          <a:solidFill>
            <a:srgbClr val="146737"/>
          </a:solidFill>
          <a:latin typeface="Arial" panose="020B0604020202020204" pitchFamily="34" charset="0"/>
          <a:ea typeface="+mn-ea"/>
          <a:cs typeface="Arial" panose="020B0604020202020204" pitchFamily="34" charset="0"/>
        </a:defRPr>
      </a:lvl1pPr>
      <a:lvl2pPr marL="740410" indent="-283845" algn="l" rtl="0" eaLnBrk="1" fontAlgn="base" hangingPunct="1">
        <a:spcBef>
          <a:spcPct val="20000"/>
        </a:spcBef>
        <a:spcAft>
          <a:spcPct val="0"/>
        </a:spcAft>
        <a:buFont typeface="Arial" panose="020B0604020202020204" pitchFamily="34" charset="0"/>
        <a:buChar char="–"/>
        <a:defRPr sz="2200" kern="1200">
          <a:solidFill>
            <a:srgbClr val="404040"/>
          </a:solidFill>
          <a:latin typeface="Arial" panose="020B0604020202020204" pitchFamily="34" charset="0"/>
          <a:ea typeface="+mn-ea"/>
          <a:cs typeface="Arial" panose="020B0604020202020204" pitchFamily="34" charset="0"/>
        </a:defRPr>
      </a:lvl2pPr>
      <a:lvl3pPr marL="1137920" indent="-226695" algn="l" rtl="0" eaLnBrk="1" fontAlgn="base" hangingPunct="1">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594485" indent="-226695" algn="l" rtl="0" eaLnBrk="1" fontAlgn="base" hangingPunct="1">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1050" indent="-226695" algn="l" rtl="0" eaLnBrk="1" fontAlgn="base" hangingPunct="1">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06980" indent="-227965" algn="l" defTabSz="911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62910" indent="-227965" algn="l" defTabSz="911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18840" indent="-227965" algn="l" defTabSz="911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74770" indent="-227965" algn="l" defTabSz="911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1860" rtl="0" eaLnBrk="1" latinLnBrk="0" hangingPunct="1">
        <a:defRPr sz="1800" kern="1200">
          <a:solidFill>
            <a:schemeClr val="tx1"/>
          </a:solidFill>
          <a:latin typeface="+mn-lt"/>
          <a:ea typeface="+mn-ea"/>
          <a:cs typeface="+mn-cs"/>
        </a:defRPr>
      </a:lvl1pPr>
      <a:lvl2pPr marL="455930" algn="l" defTabSz="911860" rtl="0" eaLnBrk="1" latinLnBrk="0" hangingPunct="1">
        <a:defRPr sz="1800" kern="1200">
          <a:solidFill>
            <a:schemeClr val="tx1"/>
          </a:solidFill>
          <a:latin typeface="+mn-lt"/>
          <a:ea typeface="+mn-ea"/>
          <a:cs typeface="+mn-cs"/>
        </a:defRPr>
      </a:lvl2pPr>
      <a:lvl3pPr marL="911860" algn="l" defTabSz="911860" rtl="0" eaLnBrk="1" latinLnBrk="0" hangingPunct="1">
        <a:defRPr sz="1800" kern="1200">
          <a:solidFill>
            <a:schemeClr val="tx1"/>
          </a:solidFill>
          <a:latin typeface="+mn-lt"/>
          <a:ea typeface="+mn-ea"/>
          <a:cs typeface="+mn-cs"/>
        </a:defRPr>
      </a:lvl3pPr>
      <a:lvl4pPr marL="1367790" algn="l" defTabSz="911860" rtl="0" eaLnBrk="1" latinLnBrk="0" hangingPunct="1">
        <a:defRPr sz="1800" kern="1200">
          <a:solidFill>
            <a:schemeClr val="tx1"/>
          </a:solidFill>
          <a:latin typeface="+mn-lt"/>
          <a:ea typeface="+mn-ea"/>
          <a:cs typeface="+mn-cs"/>
        </a:defRPr>
      </a:lvl4pPr>
      <a:lvl5pPr marL="1823720" algn="l" defTabSz="911860" rtl="0" eaLnBrk="1" latinLnBrk="0" hangingPunct="1">
        <a:defRPr sz="1800" kern="1200">
          <a:solidFill>
            <a:schemeClr val="tx1"/>
          </a:solidFill>
          <a:latin typeface="+mn-lt"/>
          <a:ea typeface="+mn-ea"/>
          <a:cs typeface="+mn-cs"/>
        </a:defRPr>
      </a:lvl5pPr>
      <a:lvl6pPr marL="2279015" algn="l" defTabSz="911860" rtl="0" eaLnBrk="1" latinLnBrk="0" hangingPunct="1">
        <a:defRPr sz="1800" kern="1200">
          <a:solidFill>
            <a:schemeClr val="tx1"/>
          </a:solidFill>
          <a:latin typeface="+mn-lt"/>
          <a:ea typeface="+mn-ea"/>
          <a:cs typeface="+mn-cs"/>
        </a:defRPr>
      </a:lvl6pPr>
      <a:lvl7pPr marL="2734945" algn="l" defTabSz="911860" rtl="0" eaLnBrk="1" latinLnBrk="0" hangingPunct="1">
        <a:defRPr sz="1800" kern="1200">
          <a:solidFill>
            <a:schemeClr val="tx1"/>
          </a:solidFill>
          <a:latin typeface="+mn-lt"/>
          <a:ea typeface="+mn-ea"/>
          <a:cs typeface="+mn-cs"/>
        </a:defRPr>
      </a:lvl7pPr>
      <a:lvl8pPr marL="3190875" algn="l" defTabSz="911860" rtl="0" eaLnBrk="1" latinLnBrk="0" hangingPunct="1">
        <a:defRPr sz="1800" kern="1200">
          <a:solidFill>
            <a:schemeClr val="tx1"/>
          </a:solidFill>
          <a:latin typeface="+mn-lt"/>
          <a:ea typeface="+mn-ea"/>
          <a:cs typeface="+mn-cs"/>
        </a:defRPr>
      </a:lvl8pPr>
      <a:lvl9pPr marL="3646805" algn="l" defTabSz="91186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5" cstate="print"/>
          <a:srcRect/>
          <a:stretch>
            <a:fillRect/>
          </a:stretch>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0" y="-219075"/>
            <a:ext cx="9144000" cy="1143000"/>
          </a:xfrm>
          <a:prstGeom prst="rect">
            <a:avLst/>
          </a:prstGeom>
          <a:noFill/>
          <a:ln w="9525">
            <a:noFill/>
            <a:miter lim="800000"/>
          </a:ln>
        </p:spPr>
        <p:txBody>
          <a:bodyPr vert="horz" wrap="square" lIns="91169" tIns="45587" rIns="91169" bIns="45587" numCol="1" anchor="ctr" anchorCtr="0" compatLnSpc="1"/>
          <a:lstStyle/>
          <a:p>
            <a:pPr lvl="0"/>
            <a:r>
              <a:rPr lang="en-US"/>
              <a:t>Click to edit Master title style</a:t>
            </a:r>
            <a:endParaRPr lang="en-US"/>
          </a:p>
        </p:txBody>
      </p:sp>
      <p:sp>
        <p:nvSpPr>
          <p:cNvPr id="2051" name="Text Placeholder 2"/>
          <p:cNvSpPr>
            <a:spLocks noGrp="1"/>
          </p:cNvSpPr>
          <p:nvPr>
            <p:ph type="body" idx="1"/>
          </p:nvPr>
        </p:nvSpPr>
        <p:spPr bwMode="auto">
          <a:xfrm>
            <a:off x="352438" y="866775"/>
            <a:ext cx="8410575" cy="5259388"/>
          </a:xfrm>
          <a:prstGeom prst="rect">
            <a:avLst/>
          </a:prstGeom>
          <a:noFill/>
          <a:ln w="9525">
            <a:noFill/>
            <a:miter lim="800000"/>
          </a:ln>
        </p:spPr>
        <p:txBody>
          <a:bodyPr vert="horz" wrap="square" lIns="91169" tIns="45587" rIns="91169" bIns="45587"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Slide Number Placeholder 5"/>
          <p:cNvSpPr>
            <a:spLocks noGrp="1"/>
          </p:cNvSpPr>
          <p:nvPr>
            <p:ph type="sldNum" sz="quarter" idx="4"/>
          </p:nvPr>
        </p:nvSpPr>
        <p:spPr>
          <a:xfrm>
            <a:off x="8413750" y="6351588"/>
            <a:ext cx="381000" cy="365125"/>
          </a:xfrm>
          <a:prstGeom prst="rect">
            <a:avLst/>
          </a:prstGeom>
        </p:spPr>
        <p:txBody>
          <a:bodyPr vert="horz" lIns="91169" tIns="45587" rIns="91169" bIns="45587" rtlCol="0" anchor="ctr"/>
          <a:lstStyle>
            <a:lvl1pPr algn="r" eaLnBrk="1" fontAlgn="auto" hangingPunct="1">
              <a:spcBef>
                <a:spcPts val="0"/>
              </a:spcBef>
              <a:spcAft>
                <a:spcPts val="0"/>
              </a:spcAft>
              <a:defRPr sz="1200">
                <a:solidFill>
                  <a:srgbClr val="106636"/>
                </a:solidFill>
                <a:latin typeface="Arial" panose="020B0604020202020204" pitchFamily="34" charset="0"/>
                <a:cs typeface="Arial" panose="020B0604020202020204" pitchFamily="34" charset="0"/>
              </a:defRPr>
            </a:lvl1pPr>
          </a:lstStyle>
          <a:p>
            <a:pPr>
              <a:defRPr/>
            </a:pPr>
            <a:fld id="{0706B74A-FC86-4F43-83EB-56E873241F13}" type="slidenum">
              <a:rPr lang="en-US"/>
            </a:fld>
            <a:endParaRPr lang="en-US" dirty="0"/>
          </a:p>
        </p:txBody>
      </p:sp>
      <p:pic>
        <p:nvPicPr>
          <p:cNvPr id="2053" name="Picture 9" descr="horizontal-logo-green-text.jpg"/>
          <p:cNvPicPr>
            <a:picLocks noChangeAspect="1"/>
          </p:cNvPicPr>
          <p:nvPr/>
        </p:nvPicPr>
        <p:blipFill>
          <a:blip r:embed="rId6" cstate="print"/>
          <a:srcRect/>
          <a:stretch>
            <a:fillRect/>
          </a:stretch>
        </p:blipFill>
        <p:spPr bwMode="auto">
          <a:xfrm>
            <a:off x="457200" y="6354776"/>
            <a:ext cx="2438400" cy="4079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Lst>
  <p:hf hdr="0" dt="0"/>
  <p:txStyles>
    <p:titleStyle>
      <a:lvl1pPr algn="ctr" rtl="0" eaLnBrk="1" fontAlgn="base" hangingPunct="1">
        <a:spcBef>
          <a:spcPct val="0"/>
        </a:spcBef>
        <a:spcAft>
          <a:spcPct val="0"/>
        </a:spcAft>
        <a:defRPr sz="2400" kern="1200">
          <a:solidFill>
            <a:srgbClr val="106636"/>
          </a:solidFill>
          <a:latin typeface="Arial" panose="020B0604020202020204" pitchFamily="34" charset="0"/>
          <a:ea typeface="+mj-ea"/>
          <a:cs typeface="Arial" panose="020B0604020202020204" pitchFamily="34" charset="0"/>
        </a:defRPr>
      </a:lvl1pPr>
      <a:lvl2pPr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2pPr>
      <a:lvl3pPr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3pPr>
      <a:lvl4pPr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4pPr>
      <a:lvl5pPr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5pPr>
      <a:lvl6pPr marL="455930"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6pPr>
      <a:lvl7pPr marL="911860"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7pPr>
      <a:lvl8pPr marL="1367790"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8pPr>
      <a:lvl9pPr marL="1823720"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9pPr>
    </p:titleStyle>
    <p:bodyStyle>
      <a:lvl1pPr marL="340995" indent="-340995" algn="l" rtl="0" eaLnBrk="1" fontAlgn="base" hangingPunct="1">
        <a:spcBef>
          <a:spcPct val="20000"/>
        </a:spcBef>
        <a:spcAft>
          <a:spcPct val="0"/>
        </a:spcAft>
        <a:buFont typeface="Arial" panose="020B0604020202020204" pitchFamily="34" charset="0"/>
        <a:buChar char="•"/>
        <a:defRPr sz="2400" b="1" kern="1200">
          <a:solidFill>
            <a:srgbClr val="146737"/>
          </a:solidFill>
          <a:latin typeface="Arial" panose="020B0604020202020204" pitchFamily="34" charset="0"/>
          <a:ea typeface="+mn-ea"/>
          <a:cs typeface="Arial" panose="020B0604020202020204" pitchFamily="34" charset="0"/>
        </a:defRPr>
      </a:lvl1pPr>
      <a:lvl2pPr marL="740410" indent="-283845" algn="l" rtl="0" eaLnBrk="1" fontAlgn="base" hangingPunct="1">
        <a:spcBef>
          <a:spcPct val="20000"/>
        </a:spcBef>
        <a:spcAft>
          <a:spcPct val="0"/>
        </a:spcAft>
        <a:buFont typeface="Arial" panose="020B0604020202020204" pitchFamily="34" charset="0"/>
        <a:buChar char="–"/>
        <a:defRPr sz="2200" kern="1200">
          <a:solidFill>
            <a:srgbClr val="404040"/>
          </a:solidFill>
          <a:latin typeface="Arial" panose="020B0604020202020204" pitchFamily="34" charset="0"/>
          <a:ea typeface="+mn-ea"/>
          <a:cs typeface="Arial" panose="020B0604020202020204" pitchFamily="34" charset="0"/>
        </a:defRPr>
      </a:lvl2pPr>
      <a:lvl3pPr marL="1137920" indent="-226695" algn="l" rtl="0" eaLnBrk="1" fontAlgn="base" hangingPunct="1">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594485" indent="-226695" algn="l" rtl="0" eaLnBrk="1" fontAlgn="base" hangingPunct="1">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1050" indent="-226695" algn="l" rtl="0" eaLnBrk="1" fontAlgn="base" hangingPunct="1">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06980" indent="-227965" algn="l" defTabSz="911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62910" indent="-227965" algn="l" defTabSz="911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18840" indent="-227965" algn="l" defTabSz="911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74770" indent="-227965" algn="l" defTabSz="911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1860" rtl="0" eaLnBrk="1" latinLnBrk="0" hangingPunct="1">
        <a:defRPr sz="1800" kern="1200">
          <a:solidFill>
            <a:schemeClr val="tx1"/>
          </a:solidFill>
          <a:latin typeface="+mn-lt"/>
          <a:ea typeface="+mn-ea"/>
          <a:cs typeface="+mn-cs"/>
        </a:defRPr>
      </a:lvl1pPr>
      <a:lvl2pPr marL="455930" algn="l" defTabSz="911860" rtl="0" eaLnBrk="1" latinLnBrk="0" hangingPunct="1">
        <a:defRPr sz="1800" kern="1200">
          <a:solidFill>
            <a:schemeClr val="tx1"/>
          </a:solidFill>
          <a:latin typeface="+mn-lt"/>
          <a:ea typeface="+mn-ea"/>
          <a:cs typeface="+mn-cs"/>
        </a:defRPr>
      </a:lvl2pPr>
      <a:lvl3pPr marL="911860" algn="l" defTabSz="911860" rtl="0" eaLnBrk="1" latinLnBrk="0" hangingPunct="1">
        <a:defRPr sz="1800" kern="1200">
          <a:solidFill>
            <a:schemeClr val="tx1"/>
          </a:solidFill>
          <a:latin typeface="+mn-lt"/>
          <a:ea typeface="+mn-ea"/>
          <a:cs typeface="+mn-cs"/>
        </a:defRPr>
      </a:lvl3pPr>
      <a:lvl4pPr marL="1367790" algn="l" defTabSz="911860" rtl="0" eaLnBrk="1" latinLnBrk="0" hangingPunct="1">
        <a:defRPr sz="1800" kern="1200">
          <a:solidFill>
            <a:schemeClr val="tx1"/>
          </a:solidFill>
          <a:latin typeface="+mn-lt"/>
          <a:ea typeface="+mn-ea"/>
          <a:cs typeface="+mn-cs"/>
        </a:defRPr>
      </a:lvl4pPr>
      <a:lvl5pPr marL="1823720" algn="l" defTabSz="911860" rtl="0" eaLnBrk="1" latinLnBrk="0" hangingPunct="1">
        <a:defRPr sz="1800" kern="1200">
          <a:solidFill>
            <a:schemeClr val="tx1"/>
          </a:solidFill>
          <a:latin typeface="+mn-lt"/>
          <a:ea typeface="+mn-ea"/>
          <a:cs typeface="+mn-cs"/>
        </a:defRPr>
      </a:lvl5pPr>
      <a:lvl6pPr marL="2279015" algn="l" defTabSz="911860" rtl="0" eaLnBrk="1" latinLnBrk="0" hangingPunct="1">
        <a:defRPr sz="1800" kern="1200">
          <a:solidFill>
            <a:schemeClr val="tx1"/>
          </a:solidFill>
          <a:latin typeface="+mn-lt"/>
          <a:ea typeface="+mn-ea"/>
          <a:cs typeface="+mn-cs"/>
        </a:defRPr>
      </a:lvl6pPr>
      <a:lvl7pPr marL="2734945" algn="l" defTabSz="911860" rtl="0" eaLnBrk="1" latinLnBrk="0" hangingPunct="1">
        <a:defRPr sz="1800" kern="1200">
          <a:solidFill>
            <a:schemeClr val="tx1"/>
          </a:solidFill>
          <a:latin typeface="+mn-lt"/>
          <a:ea typeface="+mn-ea"/>
          <a:cs typeface="+mn-cs"/>
        </a:defRPr>
      </a:lvl7pPr>
      <a:lvl8pPr marL="3190875" algn="l" defTabSz="911860" rtl="0" eaLnBrk="1" latinLnBrk="0" hangingPunct="1">
        <a:defRPr sz="1800" kern="1200">
          <a:solidFill>
            <a:schemeClr val="tx1"/>
          </a:solidFill>
          <a:latin typeface="+mn-lt"/>
          <a:ea typeface="+mn-ea"/>
          <a:cs typeface="+mn-cs"/>
        </a:defRPr>
      </a:lvl8pPr>
      <a:lvl9pPr marL="3646805" algn="l" defTabSz="91186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 cstate="print"/>
          <a:srcRect/>
          <a:stretch>
            <a:fillRect/>
          </a:stretch>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0" y="-219075"/>
            <a:ext cx="9144000" cy="1143000"/>
          </a:xfrm>
          <a:prstGeom prst="rect">
            <a:avLst/>
          </a:prstGeom>
          <a:noFill/>
          <a:ln w="9525">
            <a:noFill/>
            <a:miter lim="800000"/>
          </a:ln>
        </p:spPr>
        <p:txBody>
          <a:bodyPr vert="horz" wrap="square" lIns="91169" tIns="45587" rIns="91169" bIns="45587" numCol="1" anchor="ctr" anchorCtr="0" compatLnSpc="1"/>
          <a:lstStyle/>
          <a:p>
            <a:pPr lvl="0"/>
            <a:r>
              <a:rPr lang="en-US"/>
              <a:t>Click to edit Master title style</a:t>
            </a:r>
            <a:endParaRPr lang="en-US"/>
          </a:p>
        </p:txBody>
      </p:sp>
      <p:sp>
        <p:nvSpPr>
          <p:cNvPr id="2051" name="Text Placeholder 2"/>
          <p:cNvSpPr>
            <a:spLocks noGrp="1"/>
          </p:cNvSpPr>
          <p:nvPr>
            <p:ph type="body" idx="1"/>
          </p:nvPr>
        </p:nvSpPr>
        <p:spPr bwMode="auto">
          <a:xfrm>
            <a:off x="352438" y="866775"/>
            <a:ext cx="8410575" cy="5259388"/>
          </a:xfrm>
          <a:prstGeom prst="rect">
            <a:avLst/>
          </a:prstGeom>
          <a:noFill/>
          <a:ln w="9525">
            <a:noFill/>
            <a:miter lim="800000"/>
          </a:ln>
        </p:spPr>
        <p:txBody>
          <a:bodyPr vert="horz" wrap="square" lIns="91169" tIns="45587" rIns="91169" bIns="45587"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Slide Number Placeholder 5"/>
          <p:cNvSpPr>
            <a:spLocks noGrp="1"/>
          </p:cNvSpPr>
          <p:nvPr>
            <p:ph type="sldNum" sz="quarter" idx="4"/>
          </p:nvPr>
        </p:nvSpPr>
        <p:spPr>
          <a:xfrm>
            <a:off x="8413750" y="6351588"/>
            <a:ext cx="381000" cy="365125"/>
          </a:xfrm>
          <a:prstGeom prst="rect">
            <a:avLst/>
          </a:prstGeom>
        </p:spPr>
        <p:txBody>
          <a:bodyPr vert="horz" lIns="91169" tIns="45587" rIns="91169" bIns="45587" rtlCol="0" anchor="ctr"/>
          <a:lstStyle>
            <a:lvl1pPr algn="r" eaLnBrk="1" fontAlgn="auto" hangingPunct="1">
              <a:spcBef>
                <a:spcPts val="0"/>
              </a:spcBef>
              <a:spcAft>
                <a:spcPts val="0"/>
              </a:spcAft>
              <a:defRPr sz="1200">
                <a:solidFill>
                  <a:srgbClr val="106636"/>
                </a:solidFill>
                <a:latin typeface="Arial" panose="020B0604020202020204" pitchFamily="34" charset="0"/>
                <a:cs typeface="Arial" panose="020B0604020202020204" pitchFamily="34" charset="0"/>
              </a:defRPr>
            </a:lvl1pPr>
          </a:lstStyle>
          <a:p>
            <a:pPr>
              <a:defRPr/>
            </a:pPr>
            <a:fld id="{0706B74A-FC86-4F43-83EB-56E873241F13}" type="slidenum">
              <a:rPr lang="en-US"/>
            </a:fld>
            <a:endParaRPr lang="en-US" dirty="0"/>
          </a:p>
        </p:txBody>
      </p:sp>
      <p:pic>
        <p:nvPicPr>
          <p:cNvPr id="2053" name="Picture 9" descr="horizontal-logo-green-text.jpg"/>
          <p:cNvPicPr>
            <a:picLocks noChangeAspect="1"/>
          </p:cNvPicPr>
          <p:nvPr/>
        </p:nvPicPr>
        <p:blipFill>
          <a:blip r:embed="rId2" cstate="print"/>
          <a:srcRect/>
          <a:stretch>
            <a:fillRect/>
          </a:stretch>
        </p:blipFill>
        <p:spPr bwMode="auto">
          <a:xfrm>
            <a:off x="457200" y="6354776"/>
            <a:ext cx="2438400" cy="4079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hf hdr="0" dt="0"/>
  <p:txStyles>
    <p:titleStyle>
      <a:lvl1pPr algn="ctr" rtl="0" eaLnBrk="1" fontAlgn="base" hangingPunct="1">
        <a:spcBef>
          <a:spcPct val="0"/>
        </a:spcBef>
        <a:spcAft>
          <a:spcPct val="0"/>
        </a:spcAft>
        <a:defRPr sz="2400" kern="1200">
          <a:solidFill>
            <a:srgbClr val="106636"/>
          </a:solidFill>
          <a:latin typeface="Arial" panose="020B0604020202020204" pitchFamily="34" charset="0"/>
          <a:ea typeface="+mj-ea"/>
          <a:cs typeface="Arial" panose="020B0604020202020204" pitchFamily="34" charset="0"/>
        </a:defRPr>
      </a:lvl1pPr>
      <a:lvl2pPr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2pPr>
      <a:lvl3pPr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3pPr>
      <a:lvl4pPr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4pPr>
      <a:lvl5pPr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5pPr>
      <a:lvl6pPr marL="455930"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6pPr>
      <a:lvl7pPr marL="911860"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7pPr>
      <a:lvl8pPr marL="1367790"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8pPr>
      <a:lvl9pPr marL="1823720"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9pPr>
    </p:titleStyle>
    <p:bodyStyle>
      <a:lvl1pPr marL="340995" indent="-340995" algn="l" rtl="0" eaLnBrk="1" fontAlgn="base" hangingPunct="1">
        <a:spcBef>
          <a:spcPct val="20000"/>
        </a:spcBef>
        <a:spcAft>
          <a:spcPct val="0"/>
        </a:spcAft>
        <a:buFont typeface="Arial" panose="020B0604020202020204" pitchFamily="34" charset="0"/>
        <a:buChar char="•"/>
        <a:defRPr sz="2400" b="1" kern="1200">
          <a:solidFill>
            <a:srgbClr val="146737"/>
          </a:solidFill>
          <a:latin typeface="Arial" panose="020B0604020202020204" pitchFamily="34" charset="0"/>
          <a:ea typeface="+mn-ea"/>
          <a:cs typeface="Arial" panose="020B0604020202020204" pitchFamily="34" charset="0"/>
        </a:defRPr>
      </a:lvl1pPr>
      <a:lvl2pPr marL="740410" indent="-283845" algn="l" rtl="0" eaLnBrk="1" fontAlgn="base" hangingPunct="1">
        <a:spcBef>
          <a:spcPct val="20000"/>
        </a:spcBef>
        <a:spcAft>
          <a:spcPct val="0"/>
        </a:spcAft>
        <a:buFont typeface="Arial" panose="020B0604020202020204" pitchFamily="34" charset="0"/>
        <a:buChar char="–"/>
        <a:defRPr sz="2200" kern="1200">
          <a:solidFill>
            <a:srgbClr val="404040"/>
          </a:solidFill>
          <a:latin typeface="Arial" panose="020B0604020202020204" pitchFamily="34" charset="0"/>
          <a:ea typeface="+mn-ea"/>
          <a:cs typeface="Arial" panose="020B0604020202020204" pitchFamily="34" charset="0"/>
        </a:defRPr>
      </a:lvl2pPr>
      <a:lvl3pPr marL="1137920" indent="-226695" algn="l" rtl="0" eaLnBrk="1" fontAlgn="base" hangingPunct="1">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594485" indent="-226695" algn="l" rtl="0" eaLnBrk="1" fontAlgn="base" hangingPunct="1">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1050" indent="-226695" algn="l" rtl="0" eaLnBrk="1" fontAlgn="base" hangingPunct="1">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06980" indent="-227965" algn="l" defTabSz="911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62910" indent="-227965" algn="l" defTabSz="911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18840" indent="-227965" algn="l" defTabSz="911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74770" indent="-227965" algn="l" defTabSz="911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1860" rtl="0" eaLnBrk="1" latinLnBrk="0" hangingPunct="1">
        <a:defRPr sz="1800" kern="1200">
          <a:solidFill>
            <a:schemeClr val="tx1"/>
          </a:solidFill>
          <a:latin typeface="+mn-lt"/>
          <a:ea typeface="+mn-ea"/>
          <a:cs typeface="+mn-cs"/>
        </a:defRPr>
      </a:lvl1pPr>
      <a:lvl2pPr marL="455930" algn="l" defTabSz="911860" rtl="0" eaLnBrk="1" latinLnBrk="0" hangingPunct="1">
        <a:defRPr sz="1800" kern="1200">
          <a:solidFill>
            <a:schemeClr val="tx1"/>
          </a:solidFill>
          <a:latin typeface="+mn-lt"/>
          <a:ea typeface="+mn-ea"/>
          <a:cs typeface="+mn-cs"/>
        </a:defRPr>
      </a:lvl2pPr>
      <a:lvl3pPr marL="911860" algn="l" defTabSz="911860" rtl="0" eaLnBrk="1" latinLnBrk="0" hangingPunct="1">
        <a:defRPr sz="1800" kern="1200">
          <a:solidFill>
            <a:schemeClr val="tx1"/>
          </a:solidFill>
          <a:latin typeface="+mn-lt"/>
          <a:ea typeface="+mn-ea"/>
          <a:cs typeface="+mn-cs"/>
        </a:defRPr>
      </a:lvl3pPr>
      <a:lvl4pPr marL="1367790" algn="l" defTabSz="911860" rtl="0" eaLnBrk="1" latinLnBrk="0" hangingPunct="1">
        <a:defRPr sz="1800" kern="1200">
          <a:solidFill>
            <a:schemeClr val="tx1"/>
          </a:solidFill>
          <a:latin typeface="+mn-lt"/>
          <a:ea typeface="+mn-ea"/>
          <a:cs typeface="+mn-cs"/>
        </a:defRPr>
      </a:lvl4pPr>
      <a:lvl5pPr marL="1823720" algn="l" defTabSz="911860" rtl="0" eaLnBrk="1" latinLnBrk="0" hangingPunct="1">
        <a:defRPr sz="1800" kern="1200">
          <a:solidFill>
            <a:schemeClr val="tx1"/>
          </a:solidFill>
          <a:latin typeface="+mn-lt"/>
          <a:ea typeface="+mn-ea"/>
          <a:cs typeface="+mn-cs"/>
        </a:defRPr>
      </a:lvl5pPr>
      <a:lvl6pPr marL="2279015" algn="l" defTabSz="911860" rtl="0" eaLnBrk="1" latinLnBrk="0" hangingPunct="1">
        <a:defRPr sz="1800" kern="1200">
          <a:solidFill>
            <a:schemeClr val="tx1"/>
          </a:solidFill>
          <a:latin typeface="+mn-lt"/>
          <a:ea typeface="+mn-ea"/>
          <a:cs typeface="+mn-cs"/>
        </a:defRPr>
      </a:lvl6pPr>
      <a:lvl7pPr marL="2734945" algn="l" defTabSz="911860" rtl="0" eaLnBrk="1" latinLnBrk="0" hangingPunct="1">
        <a:defRPr sz="1800" kern="1200">
          <a:solidFill>
            <a:schemeClr val="tx1"/>
          </a:solidFill>
          <a:latin typeface="+mn-lt"/>
          <a:ea typeface="+mn-ea"/>
          <a:cs typeface="+mn-cs"/>
        </a:defRPr>
      </a:lvl7pPr>
      <a:lvl8pPr marL="3190875" algn="l" defTabSz="911860" rtl="0" eaLnBrk="1" latinLnBrk="0" hangingPunct="1">
        <a:defRPr sz="1800" kern="1200">
          <a:solidFill>
            <a:schemeClr val="tx1"/>
          </a:solidFill>
          <a:latin typeface="+mn-lt"/>
          <a:ea typeface="+mn-ea"/>
          <a:cs typeface="+mn-cs"/>
        </a:defRPr>
      </a:lvl8pPr>
      <a:lvl9pPr marL="3646805" algn="l" defTabSz="91186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7" cstate="print"/>
          <a:srcRect/>
          <a:stretch>
            <a:fillRect/>
          </a:stretch>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0" y="-219075"/>
            <a:ext cx="9144000" cy="1143000"/>
          </a:xfrm>
          <a:prstGeom prst="rect">
            <a:avLst/>
          </a:prstGeom>
          <a:noFill/>
          <a:ln w="9525">
            <a:noFill/>
            <a:miter lim="800000"/>
          </a:ln>
        </p:spPr>
        <p:txBody>
          <a:bodyPr vert="horz" wrap="square" lIns="91169" tIns="45587" rIns="91169" bIns="45587" numCol="1" anchor="ctr" anchorCtr="0" compatLnSpc="1"/>
          <a:lstStyle/>
          <a:p>
            <a:pPr lvl="0"/>
            <a:r>
              <a:rPr lang="en-US"/>
              <a:t>Click to edit Master title style</a:t>
            </a:r>
            <a:endParaRPr lang="en-US"/>
          </a:p>
        </p:txBody>
      </p:sp>
      <p:sp>
        <p:nvSpPr>
          <p:cNvPr id="2051" name="Text Placeholder 2"/>
          <p:cNvSpPr>
            <a:spLocks noGrp="1"/>
          </p:cNvSpPr>
          <p:nvPr>
            <p:ph type="body" idx="1"/>
          </p:nvPr>
        </p:nvSpPr>
        <p:spPr bwMode="auto">
          <a:xfrm>
            <a:off x="352438" y="866775"/>
            <a:ext cx="8410575" cy="5259388"/>
          </a:xfrm>
          <a:prstGeom prst="rect">
            <a:avLst/>
          </a:prstGeom>
          <a:noFill/>
          <a:ln w="9525">
            <a:noFill/>
            <a:miter lim="800000"/>
          </a:ln>
        </p:spPr>
        <p:txBody>
          <a:bodyPr vert="horz" wrap="square" lIns="91169" tIns="45587" rIns="91169" bIns="45587"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Slide Number Placeholder 5"/>
          <p:cNvSpPr>
            <a:spLocks noGrp="1"/>
          </p:cNvSpPr>
          <p:nvPr>
            <p:ph type="sldNum" sz="quarter" idx="4"/>
          </p:nvPr>
        </p:nvSpPr>
        <p:spPr>
          <a:xfrm>
            <a:off x="8413750" y="6351588"/>
            <a:ext cx="381000" cy="365125"/>
          </a:xfrm>
          <a:prstGeom prst="rect">
            <a:avLst/>
          </a:prstGeom>
        </p:spPr>
        <p:txBody>
          <a:bodyPr vert="horz" lIns="91169" tIns="45587" rIns="91169" bIns="45587" rtlCol="0" anchor="ctr"/>
          <a:lstStyle>
            <a:lvl1pPr algn="r" eaLnBrk="1" fontAlgn="auto" hangingPunct="1">
              <a:spcBef>
                <a:spcPts val="0"/>
              </a:spcBef>
              <a:spcAft>
                <a:spcPts val="0"/>
              </a:spcAft>
              <a:defRPr sz="1200">
                <a:solidFill>
                  <a:srgbClr val="106636"/>
                </a:solidFill>
                <a:latin typeface="Arial" panose="020B0604020202020204" pitchFamily="34" charset="0"/>
                <a:cs typeface="Arial" panose="020B0604020202020204" pitchFamily="34" charset="0"/>
              </a:defRPr>
            </a:lvl1pPr>
          </a:lstStyle>
          <a:p>
            <a:pPr>
              <a:defRPr/>
            </a:pPr>
            <a:fld id="{0706B74A-FC86-4F43-83EB-56E873241F13}" type="slidenum">
              <a:rPr lang="en-US"/>
            </a:fld>
            <a:endParaRPr lang="en-US" dirty="0"/>
          </a:p>
        </p:txBody>
      </p:sp>
      <p:pic>
        <p:nvPicPr>
          <p:cNvPr id="2053" name="Picture 9" descr="horizontal-logo-green-text.jpg"/>
          <p:cNvPicPr>
            <a:picLocks noChangeAspect="1"/>
          </p:cNvPicPr>
          <p:nvPr/>
        </p:nvPicPr>
        <p:blipFill>
          <a:blip r:embed="rId8" cstate="print"/>
          <a:srcRect/>
          <a:stretch>
            <a:fillRect/>
          </a:stretch>
        </p:blipFill>
        <p:spPr bwMode="auto">
          <a:xfrm>
            <a:off x="457200" y="6354776"/>
            <a:ext cx="2438400" cy="4079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Lst>
  <p:hf hdr="0" dt="0"/>
  <p:txStyles>
    <p:titleStyle>
      <a:lvl1pPr algn="ctr" rtl="0" eaLnBrk="1" fontAlgn="base" hangingPunct="1">
        <a:spcBef>
          <a:spcPct val="0"/>
        </a:spcBef>
        <a:spcAft>
          <a:spcPct val="0"/>
        </a:spcAft>
        <a:defRPr sz="2400" kern="1200">
          <a:solidFill>
            <a:srgbClr val="106636"/>
          </a:solidFill>
          <a:latin typeface="Arial" panose="020B0604020202020204" pitchFamily="34" charset="0"/>
          <a:ea typeface="+mj-ea"/>
          <a:cs typeface="Arial" panose="020B0604020202020204" pitchFamily="34" charset="0"/>
        </a:defRPr>
      </a:lvl1pPr>
      <a:lvl2pPr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2pPr>
      <a:lvl3pPr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3pPr>
      <a:lvl4pPr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4pPr>
      <a:lvl5pPr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5pPr>
      <a:lvl6pPr marL="455930"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6pPr>
      <a:lvl7pPr marL="911860"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7pPr>
      <a:lvl8pPr marL="1367790"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8pPr>
      <a:lvl9pPr marL="1823720"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9pPr>
    </p:titleStyle>
    <p:bodyStyle>
      <a:lvl1pPr marL="340995" indent="-340995" algn="l" rtl="0" eaLnBrk="1" fontAlgn="base" hangingPunct="1">
        <a:spcBef>
          <a:spcPct val="20000"/>
        </a:spcBef>
        <a:spcAft>
          <a:spcPct val="0"/>
        </a:spcAft>
        <a:buFont typeface="Arial" panose="020B0604020202020204" pitchFamily="34" charset="0"/>
        <a:buChar char="•"/>
        <a:defRPr sz="2400" b="1" kern="1200">
          <a:solidFill>
            <a:srgbClr val="146737"/>
          </a:solidFill>
          <a:latin typeface="Arial" panose="020B0604020202020204" pitchFamily="34" charset="0"/>
          <a:ea typeface="+mn-ea"/>
          <a:cs typeface="Arial" panose="020B0604020202020204" pitchFamily="34" charset="0"/>
        </a:defRPr>
      </a:lvl1pPr>
      <a:lvl2pPr marL="740410" indent="-283845" algn="l" rtl="0" eaLnBrk="1" fontAlgn="base" hangingPunct="1">
        <a:spcBef>
          <a:spcPct val="20000"/>
        </a:spcBef>
        <a:spcAft>
          <a:spcPct val="0"/>
        </a:spcAft>
        <a:buFont typeface="Arial" panose="020B0604020202020204" pitchFamily="34" charset="0"/>
        <a:buChar char="–"/>
        <a:defRPr sz="2200" kern="1200">
          <a:solidFill>
            <a:srgbClr val="404040"/>
          </a:solidFill>
          <a:latin typeface="Arial" panose="020B0604020202020204" pitchFamily="34" charset="0"/>
          <a:ea typeface="+mn-ea"/>
          <a:cs typeface="Arial" panose="020B0604020202020204" pitchFamily="34" charset="0"/>
        </a:defRPr>
      </a:lvl2pPr>
      <a:lvl3pPr marL="1137920" indent="-226695" algn="l" rtl="0" eaLnBrk="1" fontAlgn="base" hangingPunct="1">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594485" indent="-226695" algn="l" rtl="0" eaLnBrk="1" fontAlgn="base" hangingPunct="1">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1050" indent="-226695" algn="l" rtl="0" eaLnBrk="1" fontAlgn="base" hangingPunct="1">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06980" indent="-227965" algn="l" defTabSz="911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62910" indent="-227965" algn="l" defTabSz="911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18840" indent="-227965" algn="l" defTabSz="911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74770" indent="-227965" algn="l" defTabSz="911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1860" rtl="0" eaLnBrk="1" latinLnBrk="0" hangingPunct="1">
        <a:defRPr sz="1800" kern="1200">
          <a:solidFill>
            <a:schemeClr val="tx1"/>
          </a:solidFill>
          <a:latin typeface="+mn-lt"/>
          <a:ea typeface="+mn-ea"/>
          <a:cs typeface="+mn-cs"/>
        </a:defRPr>
      </a:lvl1pPr>
      <a:lvl2pPr marL="455930" algn="l" defTabSz="911860" rtl="0" eaLnBrk="1" latinLnBrk="0" hangingPunct="1">
        <a:defRPr sz="1800" kern="1200">
          <a:solidFill>
            <a:schemeClr val="tx1"/>
          </a:solidFill>
          <a:latin typeface="+mn-lt"/>
          <a:ea typeface="+mn-ea"/>
          <a:cs typeface="+mn-cs"/>
        </a:defRPr>
      </a:lvl2pPr>
      <a:lvl3pPr marL="911860" algn="l" defTabSz="911860" rtl="0" eaLnBrk="1" latinLnBrk="0" hangingPunct="1">
        <a:defRPr sz="1800" kern="1200">
          <a:solidFill>
            <a:schemeClr val="tx1"/>
          </a:solidFill>
          <a:latin typeface="+mn-lt"/>
          <a:ea typeface="+mn-ea"/>
          <a:cs typeface="+mn-cs"/>
        </a:defRPr>
      </a:lvl3pPr>
      <a:lvl4pPr marL="1367790" algn="l" defTabSz="911860" rtl="0" eaLnBrk="1" latinLnBrk="0" hangingPunct="1">
        <a:defRPr sz="1800" kern="1200">
          <a:solidFill>
            <a:schemeClr val="tx1"/>
          </a:solidFill>
          <a:latin typeface="+mn-lt"/>
          <a:ea typeface="+mn-ea"/>
          <a:cs typeface="+mn-cs"/>
        </a:defRPr>
      </a:lvl4pPr>
      <a:lvl5pPr marL="1823720" algn="l" defTabSz="911860" rtl="0" eaLnBrk="1" latinLnBrk="0" hangingPunct="1">
        <a:defRPr sz="1800" kern="1200">
          <a:solidFill>
            <a:schemeClr val="tx1"/>
          </a:solidFill>
          <a:latin typeface="+mn-lt"/>
          <a:ea typeface="+mn-ea"/>
          <a:cs typeface="+mn-cs"/>
        </a:defRPr>
      </a:lvl5pPr>
      <a:lvl6pPr marL="2279015" algn="l" defTabSz="911860" rtl="0" eaLnBrk="1" latinLnBrk="0" hangingPunct="1">
        <a:defRPr sz="1800" kern="1200">
          <a:solidFill>
            <a:schemeClr val="tx1"/>
          </a:solidFill>
          <a:latin typeface="+mn-lt"/>
          <a:ea typeface="+mn-ea"/>
          <a:cs typeface="+mn-cs"/>
        </a:defRPr>
      </a:lvl6pPr>
      <a:lvl7pPr marL="2734945" algn="l" defTabSz="911860" rtl="0" eaLnBrk="1" latinLnBrk="0" hangingPunct="1">
        <a:defRPr sz="1800" kern="1200">
          <a:solidFill>
            <a:schemeClr val="tx1"/>
          </a:solidFill>
          <a:latin typeface="+mn-lt"/>
          <a:ea typeface="+mn-ea"/>
          <a:cs typeface="+mn-cs"/>
        </a:defRPr>
      </a:lvl7pPr>
      <a:lvl8pPr marL="3190875" algn="l" defTabSz="911860" rtl="0" eaLnBrk="1" latinLnBrk="0" hangingPunct="1">
        <a:defRPr sz="1800" kern="1200">
          <a:solidFill>
            <a:schemeClr val="tx1"/>
          </a:solidFill>
          <a:latin typeface="+mn-lt"/>
          <a:ea typeface="+mn-ea"/>
          <a:cs typeface="+mn-cs"/>
        </a:defRPr>
      </a:lvl8pPr>
      <a:lvl9pPr marL="3646805" algn="l" defTabSz="91186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35938" name="Rectangle 2"/>
          <p:cNvSpPr>
            <a:spLocks noGrp="1" noChangeArrowheads="1"/>
          </p:cNvSpPr>
          <p:nvPr>
            <p:ph type="title"/>
          </p:nvPr>
        </p:nvSpPr>
        <p:spPr bwMode="auto">
          <a:xfrm>
            <a:off x="3041650" y="161925"/>
            <a:ext cx="5165725" cy="723900"/>
          </a:xfrm>
          <a:prstGeom prst="rect">
            <a:avLst/>
          </a:prstGeom>
          <a:noFill/>
          <a:ln w="9525">
            <a:noFill/>
            <a:miter lim="800000"/>
          </a:ln>
          <a:effectLst/>
        </p:spPr>
        <p:txBody>
          <a:bodyPr vert="horz" wrap="square" lIns="91216" tIns="45609" rIns="91216" bIns="45609" numCol="1" anchor="ctr" anchorCtr="0" compatLnSpc="1"/>
          <a:lstStyle/>
          <a:p>
            <a:pPr lvl="0"/>
            <a:r>
              <a:rPr lang="en-US"/>
              <a:t>Click to edit Master title style</a:t>
            </a:r>
            <a:endParaRPr lang="en-US"/>
          </a:p>
        </p:txBody>
      </p:sp>
      <p:sp>
        <p:nvSpPr>
          <p:cNvPr id="4099" name="Rectangle 3"/>
          <p:cNvSpPr>
            <a:spLocks noGrp="1" noChangeArrowheads="1"/>
          </p:cNvSpPr>
          <p:nvPr>
            <p:ph type="body" idx="1"/>
          </p:nvPr>
        </p:nvSpPr>
        <p:spPr bwMode="auto">
          <a:xfrm>
            <a:off x="457200" y="1270013"/>
            <a:ext cx="8229600" cy="5199063"/>
          </a:xfrm>
          <a:prstGeom prst="rect">
            <a:avLst/>
          </a:prstGeom>
          <a:noFill/>
          <a:ln w="9525">
            <a:noFill/>
            <a:miter lim="800000"/>
          </a:ln>
        </p:spPr>
        <p:txBody>
          <a:bodyPr vert="horz" wrap="square" lIns="91216" tIns="45609" rIns="91216" bIns="45609"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935940" name="Rectangle 4"/>
          <p:cNvSpPr>
            <a:spLocks noGrp="1" noChangeArrowheads="1"/>
          </p:cNvSpPr>
          <p:nvPr>
            <p:ph type="sldNum" sz="quarter" idx="4"/>
          </p:nvPr>
        </p:nvSpPr>
        <p:spPr bwMode="auto">
          <a:xfrm>
            <a:off x="8766178" y="6619888"/>
            <a:ext cx="377825" cy="238125"/>
          </a:xfrm>
          <a:prstGeom prst="rect">
            <a:avLst/>
          </a:prstGeom>
          <a:noFill/>
          <a:ln w="9525">
            <a:noFill/>
            <a:miter lim="800000"/>
          </a:ln>
          <a:effectLst/>
        </p:spPr>
        <p:txBody>
          <a:bodyPr vert="horz" wrap="square" lIns="91216" tIns="45609" rIns="91216" bIns="45609" numCol="1" anchor="t" anchorCtr="0" compatLnSpc="1"/>
          <a:lstStyle>
            <a:lvl1pPr algn="r" eaLnBrk="1" hangingPunct="1">
              <a:defRPr sz="1000" b="1">
                <a:solidFill>
                  <a:srgbClr val="000000"/>
                </a:solidFill>
                <a:latin typeface="Arial" panose="020B0604020202020204" pitchFamily="34" charset="0"/>
                <a:cs typeface="+mn-cs"/>
              </a:defRPr>
            </a:lvl1pPr>
          </a:lstStyle>
          <a:p>
            <a:pPr>
              <a:defRPr/>
            </a:pPr>
            <a:fld id="{3150EC00-9A0A-49C1-95F3-32FE6EB7CA19}" type="slidenum">
              <a:rPr lang="en-US"/>
            </a:fld>
            <a:endParaRPr lang="en-US"/>
          </a:p>
        </p:txBody>
      </p:sp>
      <p:sp>
        <p:nvSpPr>
          <p:cNvPr id="935942" name="Rectangle 6"/>
          <p:cNvSpPr>
            <a:spLocks noChangeArrowheads="1"/>
          </p:cNvSpPr>
          <p:nvPr/>
        </p:nvSpPr>
        <p:spPr bwMode="auto">
          <a:xfrm>
            <a:off x="0" y="987425"/>
            <a:ext cx="9144000" cy="42863"/>
          </a:xfrm>
          <a:prstGeom prst="rect">
            <a:avLst/>
          </a:prstGeom>
          <a:gradFill rotWithShape="1">
            <a:gsLst>
              <a:gs pos="0">
                <a:srgbClr val="DDEBCF"/>
              </a:gs>
              <a:gs pos="50000">
                <a:srgbClr val="9CB86E"/>
              </a:gs>
              <a:gs pos="100000">
                <a:srgbClr val="156B13"/>
              </a:gs>
            </a:gsLst>
            <a:lin ang="5400000" scaled="1"/>
          </a:gradFill>
          <a:ln w="6350">
            <a:solidFill>
              <a:schemeClr val="tx1"/>
            </a:solidFill>
            <a:miter lim="800000"/>
          </a:ln>
          <a:effectLst/>
        </p:spPr>
        <p:txBody>
          <a:bodyPr lIns="85348" tIns="41923" rIns="85348" bIns="41923"/>
          <a:lstStyle/>
          <a:p>
            <a:pPr defTabSz="864235" eaLnBrk="0" hangingPunct="0">
              <a:lnSpc>
                <a:spcPct val="85000"/>
              </a:lnSpc>
              <a:defRPr/>
            </a:pPr>
            <a:endParaRPr lang="en-US" sz="2200" b="1" i="1" dirty="0">
              <a:solidFill>
                <a:srgbClr val="000000"/>
              </a:solidFill>
              <a:effectLst>
                <a:outerShdw blurRad="38100" dist="38100" dir="2700000" algn="tl">
                  <a:srgbClr val="FFFFFF"/>
                </a:outerShdw>
              </a:effectLst>
              <a:latin typeface="Book Antiqua" pitchFamily="18" charset="0"/>
              <a:cs typeface="Arial" panose="020B0604020202020204" pitchFamily="34" charset="0"/>
            </a:endParaRPr>
          </a:p>
        </p:txBody>
      </p:sp>
      <p:pic>
        <p:nvPicPr>
          <p:cNvPr id="4102" name="Picture 7" descr="New_DOE_Logo_Color_042808"/>
          <p:cNvPicPr>
            <a:picLocks noChangeAspect="1" noChangeArrowheads="1"/>
          </p:cNvPicPr>
          <p:nvPr/>
        </p:nvPicPr>
        <p:blipFill>
          <a:blip r:embed="rId2" cstate="print"/>
          <a:srcRect/>
          <a:stretch>
            <a:fillRect/>
          </a:stretch>
        </p:blipFill>
        <p:spPr bwMode="auto">
          <a:xfrm>
            <a:off x="266700" y="190513"/>
            <a:ext cx="1925638" cy="4857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2" r:id="rId1"/>
  </p:sldLayoutIdLst>
  <p:txStyles>
    <p:titleStyle>
      <a:lvl1pPr algn="ctr" defTabSz="909955" rtl="0" eaLnBrk="1" fontAlgn="base" hangingPunct="1">
        <a:spcBef>
          <a:spcPct val="0"/>
        </a:spcBef>
        <a:spcAft>
          <a:spcPct val="0"/>
        </a:spcAft>
        <a:defRPr sz="2800">
          <a:solidFill>
            <a:schemeClr val="tx1"/>
          </a:solidFill>
          <a:effectLst>
            <a:outerShdw blurRad="38100" dist="38100" dir="2700000" algn="tl">
              <a:srgbClr val="C0C0C0"/>
            </a:outerShdw>
          </a:effectLst>
          <a:latin typeface="+mj-lt"/>
          <a:ea typeface="+mj-ea"/>
          <a:cs typeface="+mj-cs"/>
        </a:defRPr>
      </a:lvl1pPr>
      <a:lvl2pPr algn="ctr" defTabSz="909955" rtl="0" eaLnBrk="1" fontAlgn="base" hangingPunct="1">
        <a:spcBef>
          <a:spcPct val="0"/>
        </a:spcBef>
        <a:spcAft>
          <a:spcPct val="0"/>
        </a:spcAft>
        <a:defRPr sz="2800">
          <a:solidFill>
            <a:schemeClr val="tx1"/>
          </a:solidFill>
          <a:effectLst>
            <a:outerShdw blurRad="38100" dist="38100" dir="2700000" algn="tl">
              <a:srgbClr val="C0C0C0"/>
            </a:outerShdw>
          </a:effectLst>
          <a:latin typeface="Arial" panose="020B0604020202020204" pitchFamily="34" charset="0"/>
        </a:defRPr>
      </a:lvl2pPr>
      <a:lvl3pPr algn="ctr" defTabSz="909955" rtl="0" eaLnBrk="1" fontAlgn="base" hangingPunct="1">
        <a:spcBef>
          <a:spcPct val="0"/>
        </a:spcBef>
        <a:spcAft>
          <a:spcPct val="0"/>
        </a:spcAft>
        <a:defRPr sz="2800">
          <a:solidFill>
            <a:schemeClr val="tx1"/>
          </a:solidFill>
          <a:effectLst>
            <a:outerShdw blurRad="38100" dist="38100" dir="2700000" algn="tl">
              <a:srgbClr val="C0C0C0"/>
            </a:outerShdw>
          </a:effectLst>
          <a:latin typeface="Arial" panose="020B0604020202020204" pitchFamily="34" charset="0"/>
        </a:defRPr>
      </a:lvl3pPr>
      <a:lvl4pPr algn="ctr" defTabSz="909955" rtl="0" eaLnBrk="1" fontAlgn="base" hangingPunct="1">
        <a:spcBef>
          <a:spcPct val="0"/>
        </a:spcBef>
        <a:spcAft>
          <a:spcPct val="0"/>
        </a:spcAft>
        <a:defRPr sz="2800">
          <a:solidFill>
            <a:schemeClr val="tx1"/>
          </a:solidFill>
          <a:effectLst>
            <a:outerShdw blurRad="38100" dist="38100" dir="2700000" algn="tl">
              <a:srgbClr val="C0C0C0"/>
            </a:outerShdw>
          </a:effectLst>
          <a:latin typeface="Arial" panose="020B0604020202020204" pitchFamily="34" charset="0"/>
        </a:defRPr>
      </a:lvl4pPr>
      <a:lvl5pPr algn="ctr" defTabSz="909955" rtl="0" eaLnBrk="1" fontAlgn="base" hangingPunct="1">
        <a:spcBef>
          <a:spcPct val="0"/>
        </a:spcBef>
        <a:spcAft>
          <a:spcPct val="0"/>
        </a:spcAft>
        <a:defRPr sz="2800">
          <a:solidFill>
            <a:schemeClr val="tx1"/>
          </a:solidFill>
          <a:effectLst>
            <a:outerShdw blurRad="38100" dist="38100" dir="2700000" algn="tl">
              <a:srgbClr val="C0C0C0"/>
            </a:outerShdw>
          </a:effectLst>
          <a:latin typeface="Arial" panose="020B0604020202020204" pitchFamily="34" charset="0"/>
        </a:defRPr>
      </a:lvl5pPr>
      <a:lvl6pPr marL="409575" algn="ctr" defTabSz="912495" rtl="0" eaLnBrk="1" fontAlgn="base" hangingPunct="1">
        <a:spcBef>
          <a:spcPct val="0"/>
        </a:spcBef>
        <a:spcAft>
          <a:spcPct val="0"/>
        </a:spcAft>
        <a:defRPr sz="2800">
          <a:solidFill>
            <a:schemeClr val="tx1"/>
          </a:solidFill>
          <a:effectLst>
            <a:outerShdw blurRad="38100" dist="38100" dir="2700000" algn="tl">
              <a:srgbClr val="C0C0C0"/>
            </a:outerShdw>
          </a:effectLst>
          <a:latin typeface="Arial" panose="020B0604020202020204" pitchFamily="34" charset="0"/>
        </a:defRPr>
      </a:lvl6pPr>
      <a:lvl7pPr marL="819150" algn="ctr" defTabSz="912495" rtl="0" eaLnBrk="1" fontAlgn="base" hangingPunct="1">
        <a:spcBef>
          <a:spcPct val="0"/>
        </a:spcBef>
        <a:spcAft>
          <a:spcPct val="0"/>
        </a:spcAft>
        <a:defRPr sz="2800">
          <a:solidFill>
            <a:schemeClr val="tx1"/>
          </a:solidFill>
          <a:effectLst>
            <a:outerShdw blurRad="38100" dist="38100" dir="2700000" algn="tl">
              <a:srgbClr val="C0C0C0"/>
            </a:outerShdw>
          </a:effectLst>
          <a:latin typeface="Arial" panose="020B0604020202020204" pitchFamily="34" charset="0"/>
        </a:defRPr>
      </a:lvl7pPr>
      <a:lvl8pPr marL="1228090" algn="ctr" defTabSz="912495" rtl="0" eaLnBrk="1" fontAlgn="base" hangingPunct="1">
        <a:spcBef>
          <a:spcPct val="0"/>
        </a:spcBef>
        <a:spcAft>
          <a:spcPct val="0"/>
        </a:spcAft>
        <a:defRPr sz="2800">
          <a:solidFill>
            <a:schemeClr val="tx1"/>
          </a:solidFill>
          <a:effectLst>
            <a:outerShdw blurRad="38100" dist="38100" dir="2700000" algn="tl">
              <a:srgbClr val="C0C0C0"/>
            </a:outerShdw>
          </a:effectLst>
          <a:latin typeface="Arial" panose="020B0604020202020204" pitchFamily="34" charset="0"/>
        </a:defRPr>
      </a:lvl8pPr>
      <a:lvl9pPr marL="1637665" algn="ctr" defTabSz="912495" rtl="0" eaLnBrk="1" fontAlgn="base" hangingPunct="1">
        <a:spcBef>
          <a:spcPct val="0"/>
        </a:spcBef>
        <a:spcAft>
          <a:spcPct val="0"/>
        </a:spcAft>
        <a:defRPr sz="2800">
          <a:solidFill>
            <a:schemeClr val="tx1"/>
          </a:solidFill>
          <a:effectLst>
            <a:outerShdw blurRad="38100" dist="38100" dir="2700000" algn="tl">
              <a:srgbClr val="C0C0C0"/>
            </a:outerShdw>
          </a:effectLst>
          <a:latin typeface="Arial" panose="020B0604020202020204" pitchFamily="34" charset="0"/>
        </a:defRPr>
      </a:lvl9pPr>
    </p:titleStyle>
    <p:bodyStyle>
      <a:lvl1pPr marL="223520" indent="-223520" algn="l" defTabSz="909955" rtl="0" eaLnBrk="1" fontAlgn="base" hangingPunct="1">
        <a:spcBef>
          <a:spcPct val="20000"/>
        </a:spcBef>
        <a:spcAft>
          <a:spcPct val="0"/>
        </a:spcAft>
        <a:buFont typeface="Wingdings" panose="05000000000000000000" pitchFamily="2" charset="2"/>
        <a:buChar char="§"/>
        <a:defRPr sz="2000" b="1">
          <a:solidFill>
            <a:schemeClr val="tx1"/>
          </a:solidFill>
          <a:latin typeface="+mn-lt"/>
          <a:ea typeface="+mn-ea"/>
          <a:cs typeface="+mn-cs"/>
        </a:defRPr>
      </a:lvl1pPr>
      <a:lvl2pPr marL="680085" indent="-223520" algn="l" defTabSz="909955" rtl="0" eaLnBrk="1" fontAlgn="base" hangingPunct="1">
        <a:spcBef>
          <a:spcPct val="20000"/>
        </a:spcBef>
        <a:spcAft>
          <a:spcPct val="0"/>
        </a:spcAft>
        <a:buChar char="–"/>
        <a:defRPr sz="2800">
          <a:solidFill>
            <a:schemeClr val="tx1"/>
          </a:solidFill>
          <a:latin typeface="+mn-lt"/>
        </a:defRPr>
      </a:lvl2pPr>
      <a:lvl3pPr marL="1136650" indent="-223520" algn="l" defTabSz="909955" rtl="0" eaLnBrk="1" fontAlgn="base" hangingPunct="1">
        <a:spcBef>
          <a:spcPct val="20000"/>
        </a:spcBef>
        <a:spcAft>
          <a:spcPct val="0"/>
        </a:spcAft>
        <a:buChar char="•"/>
        <a:defRPr sz="2400">
          <a:solidFill>
            <a:schemeClr val="tx1"/>
          </a:solidFill>
          <a:latin typeface="+mn-lt"/>
        </a:defRPr>
      </a:lvl3pPr>
      <a:lvl4pPr marL="1593215" indent="-223520" algn="l" defTabSz="909955" rtl="0" eaLnBrk="1" fontAlgn="base" hangingPunct="1">
        <a:spcBef>
          <a:spcPct val="20000"/>
        </a:spcBef>
        <a:spcAft>
          <a:spcPct val="0"/>
        </a:spcAft>
        <a:buChar char="–"/>
        <a:defRPr sz="2000">
          <a:solidFill>
            <a:schemeClr val="tx1"/>
          </a:solidFill>
          <a:latin typeface="+mn-lt"/>
        </a:defRPr>
      </a:lvl4pPr>
      <a:lvl5pPr marL="2049780" indent="-223520" algn="l" defTabSz="909955" rtl="0" eaLnBrk="1" fontAlgn="base" hangingPunct="1">
        <a:spcBef>
          <a:spcPct val="20000"/>
        </a:spcBef>
        <a:spcAft>
          <a:spcPct val="0"/>
        </a:spcAft>
        <a:buChar char="»"/>
        <a:defRPr sz="2000">
          <a:solidFill>
            <a:schemeClr val="tx1"/>
          </a:solidFill>
          <a:latin typeface="+mn-lt"/>
        </a:defRPr>
      </a:lvl5pPr>
      <a:lvl6pPr marL="2462530" indent="-227330" algn="l" defTabSz="912495" rtl="0" eaLnBrk="1" fontAlgn="base" hangingPunct="1">
        <a:spcBef>
          <a:spcPct val="20000"/>
        </a:spcBef>
        <a:spcAft>
          <a:spcPct val="0"/>
        </a:spcAft>
        <a:buChar char="»"/>
        <a:defRPr sz="1800">
          <a:solidFill>
            <a:schemeClr val="tx1"/>
          </a:solidFill>
          <a:latin typeface="+mn-lt"/>
        </a:defRPr>
      </a:lvl6pPr>
      <a:lvl7pPr marL="2871470" indent="-227330" algn="l" defTabSz="912495" rtl="0" eaLnBrk="1" fontAlgn="base" hangingPunct="1">
        <a:spcBef>
          <a:spcPct val="20000"/>
        </a:spcBef>
        <a:spcAft>
          <a:spcPct val="0"/>
        </a:spcAft>
        <a:buChar char="»"/>
        <a:defRPr sz="1800">
          <a:solidFill>
            <a:schemeClr val="tx1"/>
          </a:solidFill>
          <a:latin typeface="+mn-lt"/>
        </a:defRPr>
      </a:lvl7pPr>
      <a:lvl8pPr marL="3281045" indent="-227330" algn="l" defTabSz="912495" rtl="0" eaLnBrk="1" fontAlgn="base" hangingPunct="1">
        <a:spcBef>
          <a:spcPct val="20000"/>
        </a:spcBef>
        <a:spcAft>
          <a:spcPct val="0"/>
        </a:spcAft>
        <a:buChar char="»"/>
        <a:defRPr sz="1800">
          <a:solidFill>
            <a:schemeClr val="tx1"/>
          </a:solidFill>
          <a:latin typeface="+mn-lt"/>
        </a:defRPr>
      </a:lvl8pPr>
      <a:lvl9pPr marL="3690620" indent="-227330" algn="l" defTabSz="912495" rtl="0" eaLnBrk="1" fontAlgn="base" hangingPunct="1">
        <a:spcBef>
          <a:spcPct val="20000"/>
        </a:spcBef>
        <a:spcAft>
          <a:spcPct val="0"/>
        </a:spcAft>
        <a:buChar char="»"/>
        <a:defRPr sz="1800">
          <a:solidFill>
            <a:schemeClr val="tx1"/>
          </a:solidFill>
          <a:latin typeface="+mn-lt"/>
        </a:defRPr>
      </a:lvl9pPr>
    </p:bodyStyle>
    <p:otherStyle>
      <a:defPPr>
        <a:defRPr lang="en-US"/>
      </a:defPPr>
      <a:lvl1pPr marL="0" algn="l" defTabSz="819150" rtl="0" eaLnBrk="1" latinLnBrk="0" hangingPunct="1">
        <a:defRPr sz="1600" kern="1200">
          <a:solidFill>
            <a:schemeClr val="tx1"/>
          </a:solidFill>
          <a:latin typeface="+mn-lt"/>
          <a:ea typeface="+mn-ea"/>
          <a:cs typeface="+mn-cs"/>
        </a:defRPr>
      </a:lvl1pPr>
      <a:lvl2pPr marL="409575" algn="l" defTabSz="819150" rtl="0" eaLnBrk="1" latinLnBrk="0" hangingPunct="1">
        <a:defRPr sz="1600" kern="1200">
          <a:solidFill>
            <a:schemeClr val="tx1"/>
          </a:solidFill>
          <a:latin typeface="+mn-lt"/>
          <a:ea typeface="+mn-ea"/>
          <a:cs typeface="+mn-cs"/>
        </a:defRPr>
      </a:lvl2pPr>
      <a:lvl3pPr marL="819150" algn="l" defTabSz="819150" rtl="0" eaLnBrk="1" latinLnBrk="0" hangingPunct="1">
        <a:defRPr sz="1600" kern="1200">
          <a:solidFill>
            <a:schemeClr val="tx1"/>
          </a:solidFill>
          <a:latin typeface="+mn-lt"/>
          <a:ea typeface="+mn-ea"/>
          <a:cs typeface="+mn-cs"/>
        </a:defRPr>
      </a:lvl3pPr>
      <a:lvl4pPr marL="1228090" algn="l" defTabSz="819150" rtl="0" eaLnBrk="1" latinLnBrk="0" hangingPunct="1">
        <a:defRPr sz="1600" kern="1200">
          <a:solidFill>
            <a:schemeClr val="tx1"/>
          </a:solidFill>
          <a:latin typeface="+mn-lt"/>
          <a:ea typeface="+mn-ea"/>
          <a:cs typeface="+mn-cs"/>
        </a:defRPr>
      </a:lvl4pPr>
      <a:lvl5pPr marL="1637665" algn="l" defTabSz="819150" rtl="0" eaLnBrk="1" latinLnBrk="0" hangingPunct="1">
        <a:defRPr sz="1600" kern="1200">
          <a:solidFill>
            <a:schemeClr val="tx1"/>
          </a:solidFill>
          <a:latin typeface="+mn-lt"/>
          <a:ea typeface="+mn-ea"/>
          <a:cs typeface="+mn-cs"/>
        </a:defRPr>
      </a:lvl5pPr>
      <a:lvl6pPr marL="2047240" algn="l" defTabSz="819150" rtl="0" eaLnBrk="1" latinLnBrk="0" hangingPunct="1">
        <a:defRPr sz="1600" kern="1200">
          <a:solidFill>
            <a:schemeClr val="tx1"/>
          </a:solidFill>
          <a:latin typeface="+mn-lt"/>
          <a:ea typeface="+mn-ea"/>
          <a:cs typeface="+mn-cs"/>
        </a:defRPr>
      </a:lvl6pPr>
      <a:lvl7pPr marL="2456815" algn="l" defTabSz="819150" rtl="0" eaLnBrk="1" latinLnBrk="0" hangingPunct="1">
        <a:defRPr sz="1600" kern="1200">
          <a:solidFill>
            <a:schemeClr val="tx1"/>
          </a:solidFill>
          <a:latin typeface="+mn-lt"/>
          <a:ea typeface="+mn-ea"/>
          <a:cs typeface="+mn-cs"/>
        </a:defRPr>
      </a:lvl7pPr>
      <a:lvl8pPr marL="2865755" algn="l" defTabSz="819150" rtl="0" eaLnBrk="1" latinLnBrk="0" hangingPunct="1">
        <a:defRPr sz="1600" kern="1200">
          <a:solidFill>
            <a:schemeClr val="tx1"/>
          </a:solidFill>
          <a:latin typeface="+mn-lt"/>
          <a:ea typeface="+mn-ea"/>
          <a:cs typeface="+mn-cs"/>
        </a:defRPr>
      </a:lvl8pPr>
      <a:lvl9pPr marL="3275330" algn="l" defTabSz="819150" rtl="0" eaLnBrk="1" latinLnBrk="0" hangingPunct="1">
        <a:defRPr sz="16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0" y="-219075"/>
            <a:ext cx="9144000" cy="1143000"/>
          </a:xfrm>
          <a:prstGeom prst="rect">
            <a:avLst/>
          </a:prstGeom>
          <a:noFill/>
          <a:ln w="9525">
            <a:noFill/>
            <a:miter lim="800000"/>
          </a:ln>
        </p:spPr>
        <p:txBody>
          <a:bodyPr vert="horz" wrap="square" lIns="91280" tIns="45641" rIns="91280" bIns="45641" numCol="1" anchor="ctr" anchorCtr="0" compatLnSpc="1"/>
          <a:lstStyle/>
          <a:p>
            <a:pPr lvl="0"/>
            <a:r>
              <a:rPr lang="en-US"/>
              <a:t>Click to edit Master title style</a:t>
            </a:r>
            <a:endParaRPr lang="en-US"/>
          </a:p>
        </p:txBody>
      </p:sp>
      <p:sp>
        <p:nvSpPr>
          <p:cNvPr id="3075" name="Text Placeholder 2"/>
          <p:cNvSpPr>
            <a:spLocks noGrp="1"/>
          </p:cNvSpPr>
          <p:nvPr>
            <p:ph type="body" idx="1"/>
          </p:nvPr>
        </p:nvSpPr>
        <p:spPr bwMode="auto">
          <a:xfrm>
            <a:off x="352438" y="866775"/>
            <a:ext cx="8410575" cy="5259388"/>
          </a:xfrm>
          <a:prstGeom prst="rect">
            <a:avLst/>
          </a:prstGeom>
          <a:noFill/>
          <a:ln w="9525">
            <a:noFill/>
            <a:miter lim="800000"/>
          </a:ln>
        </p:spPr>
        <p:txBody>
          <a:bodyPr vert="horz" wrap="square" lIns="91280" tIns="45641" rIns="91280" bIns="45641"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3"/>
          </p:nvPr>
        </p:nvSpPr>
        <p:spPr>
          <a:xfrm>
            <a:off x="3124200" y="6356350"/>
            <a:ext cx="5334000" cy="365125"/>
          </a:xfrm>
          <a:prstGeom prst="rect">
            <a:avLst/>
          </a:prstGeom>
        </p:spPr>
        <p:txBody>
          <a:bodyPr vert="horz" lIns="91280" tIns="45641" rIns="91280" bIns="45641" rtlCol="0" anchor="ctr"/>
          <a:lstStyle>
            <a:lvl1pPr algn="r" eaLnBrk="1" fontAlgn="auto" hangingPunct="1">
              <a:spcBef>
                <a:spcPts val="0"/>
              </a:spcBef>
              <a:spcAft>
                <a:spcPts val="0"/>
              </a:spcAft>
              <a:defRPr sz="1200">
                <a:solidFill>
                  <a:srgbClr val="106636"/>
                </a:solidFill>
                <a:latin typeface="Arial" panose="020B0604020202020204" pitchFamily="34" charset="0"/>
                <a:cs typeface="Arial" panose="020B0604020202020204" pitchFamily="34" charset="0"/>
              </a:defRPr>
            </a:lvl1pPr>
          </a:lstStyle>
          <a:p>
            <a:pPr>
              <a:defRPr/>
            </a:pPr>
            <a:r>
              <a:rPr lang="en-US"/>
              <a:t>Office of Science FY 2011 Budget</a:t>
            </a:r>
            <a:endParaRPr lang="en-US"/>
          </a:p>
        </p:txBody>
      </p:sp>
      <p:sp>
        <p:nvSpPr>
          <p:cNvPr id="6" name="Slide Number Placeholder 5"/>
          <p:cNvSpPr>
            <a:spLocks noGrp="1"/>
          </p:cNvSpPr>
          <p:nvPr>
            <p:ph type="sldNum" sz="quarter" idx="4"/>
          </p:nvPr>
        </p:nvSpPr>
        <p:spPr>
          <a:xfrm>
            <a:off x="8413750" y="6351588"/>
            <a:ext cx="381000" cy="365125"/>
          </a:xfrm>
          <a:prstGeom prst="rect">
            <a:avLst/>
          </a:prstGeom>
        </p:spPr>
        <p:txBody>
          <a:bodyPr vert="horz" lIns="91280" tIns="45641" rIns="91280" bIns="45641" rtlCol="0" anchor="ctr"/>
          <a:lstStyle>
            <a:lvl1pPr algn="r" eaLnBrk="1" fontAlgn="auto" hangingPunct="1">
              <a:spcBef>
                <a:spcPts val="0"/>
              </a:spcBef>
              <a:spcAft>
                <a:spcPts val="0"/>
              </a:spcAft>
              <a:defRPr sz="1200">
                <a:solidFill>
                  <a:srgbClr val="106636"/>
                </a:solidFill>
                <a:latin typeface="Arial" panose="020B0604020202020204" pitchFamily="34" charset="0"/>
                <a:cs typeface="Arial" panose="020B0604020202020204" pitchFamily="34" charset="0"/>
              </a:defRPr>
            </a:lvl1pPr>
          </a:lstStyle>
          <a:p>
            <a:pPr>
              <a:defRPr/>
            </a:pPr>
            <a:fld id="{B61FF155-EBDD-4976-A1DE-512077D6B8AC}" type="slidenum">
              <a:rPr lang="en-US"/>
            </a:fld>
            <a:endParaRPr lang="en-US" dirty="0"/>
          </a:p>
        </p:txBody>
      </p:sp>
      <p:pic>
        <p:nvPicPr>
          <p:cNvPr id="3078" name="Picture 9" descr="horizontal-logo-green-text.jpg"/>
          <p:cNvPicPr>
            <a:picLocks noChangeAspect="1"/>
          </p:cNvPicPr>
          <p:nvPr/>
        </p:nvPicPr>
        <p:blipFill>
          <a:blip r:embed="rId4" cstate="print"/>
          <a:srcRect/>
          <a:stretch>
            <a:fillRect/>
          </a:stretch>
        </p:blipFill>
        <p:spPr bwMode="auto">
          <a:xfrm>
            <a:off x="457200" y="6354776"/>
            <a:ext cx="2438400" cy="4079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4" r:id="rId1"/>
    <p:sldLayoutId id="2147483665" r:id="rId2"/>
  </p:sldLayoutIdLst>
  <p:hf hdr="0" dt="0"/>
  <p:txStyles>
    <p:titleStyle>
      <a:lvl1pPr algn="ctr" rtl="0" eaLnBrk="1" fontAlgn="base" hangingPunct="1">
        <a:spcBef>
          <a:spcPct val="0"/>
        </a:spcBef>
        <a:spcAft>
          <a:spcPct val="0"/>
        </a:spcAft>
        <a:defRPr sz="2400" kern="1200">
          <a:solidFill>
            <a:srgbClr val="106636"/>
          </a:solidFill>
          <a:latin typeface="Arial" panose="020B0604020202020204" pitchFamily="34" charset="0"/>
          <a:ea typeface="+mj-ea"/>
          <a:cs typeface="Arial" panose="020B0604020202020204" pitchFamily="34" charset="0"/>
        </a:defRPr>
      </a:lvl1pPr>
      <a:lvl2pPr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2pPr>
      <a:lvl3pPr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3pPr>
      <a:lvl4pPr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4pPr>
      <a:lvl5pPr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5pPr>
      <a:lvl6pPr marL="456565"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6pPr>
      <a:lvl7pPr marL="912495"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7pPr>
      <a:lvl8pPr marL="1369060"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8pPr>
      <a:lvl9pPr marL="1825625"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9pPr>
    </p:titleStyle>
    <p:bodyStyle>
      <a:lvl1pPr marL="340995" indent="-340995" algn="l" rtl="0" eaLnBrk="1" fontAlgn="base" hangingPunct="1">
        <a:spcBef>
          <a:spcPct val="20000"/>
        </a:spcBef>
        <a:spcAft>
          <a:spcPct val="0"/>
        </a:spcAft>
        <a:buFont typeface="Arial" panose="020B0604020202020204" pitchFamily="34" charset="0"/>
        <a:buChar char="•"/>
        <a:defRPr sz="2400" b="1" kern="1200">
          <a:solidFill>
            <a:srgbClr val="146737"/>
          </a:solidFill>
          <a:latin typeface="Arial" panose="020B0604020202020204" pitchFamily="34" charset="0"/>
          <a:ea typeface="+mn-ea"/>
          <a:cs typeface="Arial" panose="020B0604020202020204" pitchFamily="34" charset="0"/>
        </a:defRPr>
      </a:lvl1pPr>
      <a:lvl2pPr marL="740410" indent="-283845" algn="l" rtl="0" eaLnBrk="1" fontAlgn="base" hangingPunct="1">
        <a:spcBef>
          <a:spcPct val="20000"/>
        </a:spcBef>
        <a:spcAft>
          <a:spcPct val="0"/>
        </a:spcAft>
        <a:buFont typeface="Arial" panose="020B0604020202020204" pitchFamily="34" charset="0"/>
        <a:buChar char="–"/>
        <a:defRPr sz="2200" kern="1200">
          <a:solidFill>
            <a:srgbClr val="404040"/>
          </a:solidFill>
          <a:latin typeface="Arial" panose="020B0604020202020204" pitchFamily="34" charset="0"/>
          <a:ea typeface="+mn-ea"/>
          <a:cs typeface="Arial" panose="020B0604020202020204" pitchFamily="34" charset="0"/>
        </a:defRPr>
      </a:lvl2pPr>
      <a:lvl3pPr marL="1139825" indent="-226695" algn="l" rtl="0" eaLnBrk="1" fontAlgn="base" hangingPunct="1">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596390" indent="-226695" algn="l" rtl="0" eaLnBrk="1" fontAlgn="base" hangingPunct="1">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2955" indent="-226695" algn="l" rtl="0" eaLnBrk="1" fontAlgn="base" hangingPunct="1">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0155" indent="-227965" algn="l" defTabSz="91249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66720" indent="-227965" algn="l" defTabSz="91249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3285" indent="-227965" algn="l" defTabSz="91249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79215" indent="-227965" algn="l" defTabSz="91249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2495" rtl="0" eaLnBrk="1" latinLnBrk="0" hangingPunct="1">
        <a:defRPr sz="1800" kern="1200">
          <a:solidFill>
            <a:schemeClr val="tx1"/>
          </a:solidFill>
          <a:latin typeface="+mn-lt"/>
          <a:ea typeface="+mn-ea"/>
          <a:cs typeface="+mn-cs"/>
        </a:defRPr>
      </a:lvl1pPr>
      <a:lvl2pPr marL="456565" algn="l" defTabSz="912495" rtl="0" eaLnBrk="1" latinLnBrk="0" hangingPunct="1">
        <a:defRPr sz="1800" kern="1200">
          <a:solidFill>
            <a:schemeClr val="tx1"/>
          </a:solidFill>
          <a:latin typeface="+mn-lt"/>
          <a:ea typeface="+mn-ea"/>
          <a:cs typeface="+mn-cs"/>
        </a:defRPr>
      </a:lvl2pPr>
      <a:lvl3pPr marL="912495" algn="l" defTabSz="912495" rtl="0" eaLnBrk="1" latinLnBrk="0" hangingPunct="1">
        <a:defRPr sz="1800" kern="1200">
          <a:solidFill>
            <a:schemeClr val="tx1"/>
          </a:solidFill>
          <a:latin typeface="+mn-lt"/>
          <a:ea typeface="+mn-ea"/>
          <a:cs typeface="+mn-cs"/>
        </a:defRPr>
      </a:lvl3pPr>
      <a:lvl4pPr marL="1369060" algn="l" defTabSz="912495" rtl="0" eaLnBrk="1" latinLnBrk="0" hangingPunct="1">
        <a:defRPr sz="1800" kern="1200">
          <a:solidFill>
            <a:schemeClr val="tx1"/>
          </a:solidFill>
          <a:latin typeface="+mn-lt"/>
          <a:ea typeface="+mn-ea"/>
          <a:cs typeface="+mn-cs"/>
        </a:defRPr>
      </a:lvl4pPr>
      <a:lvl5pPr marL="1825625" algn="l" defTabSz="912495" rtl="0" eaLnBrk="1" latinLnBrk="0" hangingPunct="1">
        <a:defRPr sz="1800" kern="1200">
          <a:solidFill>
            <a:schemeClr val="tx1"/>
          </a:solidFill>
          <a:latin typeface="+mn-lt"/>
          <a:ea typeface="+mn-ea"/>
          <a:cs typeface="+mn-cs"/>
        </a:defRPr>
      </a:lvl5pPr>
      <a:lvl6pPr marL="2282190" algn="l" defTabSz="912495" rtl="0" eaLnBrk="1" latinLnBrk="0" hangingPunct="1">
        <a:defRPr sz="1800" kern="1200">
          <a:solidFill>
            <a:schemeClr val="tx1"/>
          </a:solidFill>
          <a:latin typeface="+mn-lt"/>
          <a:ea typeface="+mn-ea"/>
          <a:cs typeface="+mn-cs"/>
        </a:defRPr>
      </a:lvl6pPr>
      <a:lvl7pPr marL="2738120" algn="l" defTabSz="912495" rtl="0" eaLnBrk="1" latinLnBrk="0" hangingPunct="1">
        <a:defRPr sz="1800" kern="1200">
          <a:solidFill>
            <a:schemeClr val="tx1"/>
          </a:solidFill>
          <a:latin typeface="+mn-lt"/>
          <a:ea typeface="+mn-ea"/>
          <a:cs typeface="+mn-cs"/>
        </a:defRPr>
      </a:lvl7pPr>
      <a:lvl8pPr marL="3194685" algn="l" defTabSz="912495" rtl="0" eaLnBrk="1" latinLnBrk="0" hangingPunct="1">
        <a:defRPr sz="1800" kern="1200">
          <a:solidFill>
            <a:schemeClr val="tx1"/>
          </a:solidFill>
          <a:latin typeface="+mn-lt"/>
          <a:ea typeface="+mn-ea"/>
          <a:cs typeface="+mn-cs"/>
        </a:defRPr>
      </a:lvl8pPr>
      <a:lvl9pPr marL="3651250" algn="l" defTabSz="912495"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219075"/>
            <a:ext cx="9144000" cy="1143000"/>
          </a:xfrm>
          <a:prstGeom prst="rect">
            <a:avLst/>
          </a:prstGeom>
          <a:noFill/>
          <a:ln w="9525">
            <a:noFill/>
            <a:miter lim="800000"/>
          </a:ln>
        </p:spPr>
        <p:txBody>
          <a:bodyPr vert="horz" wrap="square" lIns="91131" tIns="45567" rIns="91131" bIns="45567" numCol="1" anchor="ctr" anchorCtr="0" compatLnSpc="1"/>
          <a:lstStyle/>
          <a:p>
            <a:pPr lvl="0"/>
            <a:r>
              <a:rPr lang="en-US"/>
              <a:t>Click to edit Master title style</a:t>
            </a:r>
            <a:endParaRPr lang="en-US"/>
          </a:p>
        </p:txBody>
      </p:sp>
      <p:sp>
        <p:nvSpPr>
          <p:cNvPr id="1027" name="Text Placeholder 2"/>
          <p:cNvSpPr>
            <a:spLocks noGrp="1"/>
          </p:cNvSpPr>
          <p:nvPr>
            <p:ph type="body" idx="1"/>
          </p:nvPr>
        </p:nvSpPr>
        <p:spPr bwMode="auto">
          <a:xfrm>
            <a:off x="352454" y="866775"/>
            <a:ext cx="8410575" cy="5259388"/>
          </a:xfrm>
          <a:prstGeom prst="rect">
            <a:avLst/>
          </a:prstGeom>
          <a:noFill/>
          <a:ln w="9525">
            <a:noFill/>
            <a:miter lim="800000"/>
          </a:ln>
        </p:spPr>
        <p:txBody>
          <a:bodyPr vert="horz" wrap="square" lIns="91131" tIns="45567" rIns="91131" bIns="45567"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3"/>
          </p:nvPr>
        </p:nvSpPr>
        <p:spPr>
          <a:xfrm>
            <a:off x="3124200" y="6356350"/>
            <a:ext cx="5334000" cy="365125"/>
          </a:xfrm>
          <a:prstGeom prst="rect">
            <a:avLst/>
          </a:prstGeom>
        </p:spPr>
        <p:txBody>
          <a:bodyPr vert="horz" lIns="91131" tIns="45567" rIns="91131" bIns="45567" rtlCol="0" anchor="ctr"/>
          <a:lstStyle>
            <a:lvl1pPr algn="r" fontAlgn="auto">
              <a:spcBef>
                <a:spcPts val="0"/>
              </a:spcBef>
              <a:spcAft>
                <a:spcPts val="0"/>
              </a:spcAft>
              <a:defRPr sz="1200">
                <a:solidFill>
                  <a:srgbClr val="106636"/>
                </a:solidFill>
                <a:latin typeface="Arial" panose="020B0604020202020204" pitchFamily="34" charset="0"/>
                <a:cs typeface="Arial" panose="020B0604020202020204" pitchFamily="34" charset="0"/>
              </a:defRPr>
            </a:lvl1pPr>
          </a:lstStyle>
          <a:p>
            <a:pPr>
              <a:defRPr/>
            </a:pPr>
            <a:r>
              <a:rPr lang="en-US"/>
              <a:t>Office of Science FY 2011 Budget</a:t>
            </a:r>
            <a:endParaRPr lang="en-US"/>
          </a:p>
        </p:txBody>
      </p:sp>
      <p:sp>
        <p:nvSpPr>
          <p:cNvPr id="6" name="Slide Number Placeholder 5"/>
          <p:cNvSpPr>
            <a:spLocks noGrp="1"/>
          </p:cNvSpPr>
          <p:nvPr>
            <p:ph type="sldNum" sz="quarter" idx="4"/>
          </p:nvPr>
        </p:nvSpPr>
        <p:spPr>
          <a:xfrm>
            <a:off x="8413750" y="6351588"/>
            <a:ext cx="381000" cy="365125"/>
          </a:xfrm>
          <a:prstGeom prst="rect">
            <a:avLst/>
          </a:prstGeom>
        </p:spPr>
        <p:txBody>
          <a:bodyPr vert="horz" lIns="91131" tIns="45567" rIns="91131" bIns="45567" rtlCol="0" anchor="ctr"/>
          <a:lstStyle>
            <a:lvl1pPr algn="r" fontAlgn="auto">
              <a:spcBef>
                <a:spcPts val="0"/>
              </a:spcBef>
              <a:spcAft>
                <a:spcPts val="0"/>
              </a:spcAft>
              <a:defRPr sz="1200">
                <a:solidFill>
                  <a:srgbClr val="106636"/>
                </a:solidFill>
                <a:latin typeface="Arial" panose="020B0604020202020204" pitchFamily="34" charset="0"/>
                <a:cs typeface="Arial" panose="020B0604020202020204" pitchFamily="34" charset="0"/>
              </a:defRPr>
            </a:lvl1pPr>
          </a:lstStyle>
          <a:p>
            <a:pPr>
              <a:defRPr/>
            </a:pPr>
            <a:fld id="{D1C3E240-9EB6-4604-A43D-9910B3F588EA}" type="slidenum">
              <a:rPr lang="en-US"/>
            </a:fld>
            <a:endParaRPr lang="en-US" dirty="0"/>
          </a:p>
        </p:txBody>
      </p:sp>
      <p:pic>
        <p:nvPicPr>
          <p:cNvPr id="1030" name="Picture 9" descr="horizontal-logo-green-text.jpg"/>
          <p:cNvPicPr>
            <a:picLocks noChangeAspect="1"/>
          </p:cNvPicPr>
          <p:nvPr/>
        </p:nvPicPr>
        <p:blipFill>
          <a:blip r:embed="rId3" cstate="print"/>
          <a:srcRect/>
          <a:stretch>
            <a:fillRect/>
          </a:stretch>
        </p:blipFill>
        <p:spPr bwMode="auto">
          <a:xfrm>
            <a:off x="457200" y="6354792"/>
            <a:ext cx="2438400" cy="4079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7" r:id="rId1"/>
  </p:sldLayoutIdLst>
  <p:hf hdr="0" dt="0"/>
  <p:txStyles>
    <p:titleStyle>
      <a:lvl1pPr algn="ctr" rtl="0" eaLnBrk="1" fontAlgn="base" hangingPunct="1">
        <a:spcBef>
          <a:spcPct val="0"/>
        </a:spcBef>
        <a:spcAft>
          <a:spcPct val="0"/>
        </a:spcAft>
        <a:defRPr sz="2400" kern="1200">
          <a:solidFill>
            <a:srgbClr val="106636"/>
          </a:solidFill>
          <a:latin typeface="Arial" panose="020B0604020202020204" pitchFamily="34" charset="0"/>
          <a:ea typeface="+mj-ea"/>
          <a:cs typeface="Arial" panose="020B0604020202020204" pitchFamily="34" charset="0"/>
        </a:defRPr>
      </a:lvl1pPr>
      <a:lvl2pPr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2pPr>
      <a:lvl3pPr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3pPr>
      <a:lvl4pPr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4pPr>
      <a:lvl5pPr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5pPr>
      <a:lvl6pPr marL="455930"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6pPr>
      <a:lvl7pPr marL="911225"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7pPr>
      <a:lvl8pPr marL="1367155"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8pPr>
      <a:lvl9pPr marL="1822450"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9pPr>
    </p:titleStyle>
    <p:bodyStyle>
      <a:lvl1pPr marL="341630" indent="-341630" algn="l" rtl="0" eaLnBrk="1" fontAlgn="base" hangingPunct="1">
        <a:spcBef>
          <a:spcPct val="20000"/>
        </a:spcBef>
        <a:spcAft>
          <a:spcPct val="0"/>
        </a:spcAft>
        <a:buFont typeface="Arial" panose="020B0604020202020204" pitchFamily="34" charset="0"/>
        <a:buChar char="•"/>
        <a:defRPr sz="2400" b="1" kern="1200">
          <a:solidFill>
            <a:srgbClr val="146737"/>
          </a:solidFill>
          <a:latin typeface="Arial" panose="020B0604020202020204" pitchFamily="34" charset="0"/>
          <a:ea typeface="+mn-ea"/>
          <a:cs typeface="Arial" panose="020B0604020202020204" pitchFamily="34" charset="0"/>
        </a:defRPr>
      </a:lvl1pPr>
      <a:lvl2pPr marL="740410" indent="-284480" algn="l" rtl="0" eaLnBrk="1" fontAlgn="base" hangingPunct="1">
        <a:spcBef>
          <a:spcPct val="20000"/>
        </a:spcBef>
        <a:spcAft>
          <a:spcPct val="0"/>
        </a:spcAft>
        <a:buFont typeface="Arial" panose="020B0604020202020204" pitchFamily="34" charset="0"/>
        <a:buChar char="–"/>
        <a:defRPr sz="2200" kern="1200">
          <a:solidFill>
            <a:srgbClr val="404040"/>
          </a:solidFill>
          <a:latin typeface="Arial" panose="020B0604020202020204" pitchFamily="34" charset="0"/>
          <a:ea typeface="+mn-ea"/>
          <a:cs typeface="Arial" panose="020B0604020202020204" pitchFamily="34" charset="0"/>
        </a:defRPr>
      </a:lvl2pPr>
      <a:lvl3pPr marL="1139190" indent="-227965" algn="l" rtl="0" eaLnBrk="1" fontAlgn="base" hangingPunct="1">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594485" indent="-227965" algn="l" rtl="0" eaLnBrk="1" fontAlgn="base" hangingPunct="1">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0415" indent="-227965" algn="l" rtl="0" eaLnBrk="1" fontAlgn="base" hangingPunct="1">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06345" indent="-227965" algn="l" defTabSz="91122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61640" indent="-227965" algn="l" defTabSz="91122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17570" indent="-227965" algn="l" defTabSz="91122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72865" indent="-227965" algn="l" defTabSz="91122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1225" rtl="0" eaLnBrk="1" latinLnBrk="0" hangingPunct="1">
        <a:defRPr sz="1800" kern="1200">
          <a:solidFill>
            <a:schemeClr val="tx1"/>
          </a:solidFill>
          <a:latin typeface="+mn-lt"/>
          <a:ea typeface="+mn-ea"/>
          <a:cs typeface="+mn-cs"/>
        </a:defRPr>
      </a:lvl1pPr>
      <a:lvl2pPr marL="455930" algn="l" defTabSz="911225" rtl="0" eaLnBrk="1" latinLnBrk="0" hangingPunct="1">
        <a:defRPr sz="1800" kern="1200">
          <a:solidFill>
            <a:schemeClr val="tx1"/>
          </a:solidFill>
          <a:latin typeface="+mn-lt"/>
          <a:ea typeface="+mn-ea"/>
          <a:cs typeface="+mn-cs"/>
        </a:defRPr>
      </a:lvl2pPr>
      <a:lvl3pPr marL="911225" algn="l" defTabSz="911225" rtl="0" eaLnBrk="1" latinLnBrk="0" hangingPunct="1">
        <a:defRPr sz="1800" kern="1200">
          <a:solidFill>
            <a:schemeClr val="tx1"/>
          </a:solidFill>
          <a:latin typeface="+mn-lt"/>
          <a:ea typeface="+mn-ea"/>
          <a:cs typeface="+mn-cs"/>
        </a:defRPr>
      </a:lvl3pPr>
      <a:lvl4pPr marL="1367155" algn="l" defTabSz="911225" rtl="0" eaLnBrk="1" latinLnBrk="0" hangingPunct="1">
        <a:defRPr sz="1800" kern="1200">
          <a:solidFill>
            <a:schemeClr val="tx1"/>
          </a:solidFill>
          <a:latin typeface="+mn-lt"/>
          <a:ea typeface="+mn-ea"/>
          <a:cs typeface="+mn-cs"/>
        </a:defRPr>
      </a:lvl4pPr>
      <a:lvl5pPr marL="1822450" algn="l" defTabSz="911225" rtl="0" eaLnBrk="1" latinLnBrk="0" hangingPunct="1">
        <a:defRPr sz="1800" kern="1200">
          <a:solidFill>
            <a:schemeClr val="tx1"/>
          </a:solidFill>
          <a:latin typeface="+mn-lt"/>
          <a:ea typeface="+mn-ea"/>
          <a:cs typeface="+mn-cs"/>
        </a:defRPr>
      </a:lvl5pPr>
      <a:lvl6pPr marL="2278380" algn="l" defTabSz="911225" rtl="0" eaLnBrk="1" latinLnBrk="0" hangingPunct="1">
        <a:defRPr sz="1800" kern="1200">
          <a:solidFill>
            <a:schemeClr val="tx1"/>
          </a:solidFill>
          <a:latin typeface="+mn-lt"/>
          <a:ea typeface="+mn-ea"/>
          <a:cs typeface="+mn-cs"/>
        </a:defRPr>
      </a:lvl6pPr>
      <a:lvl7pPr marL="2733675" algn="l" defTabSz="911225" rtl="0" eaLnBrk="1" latinLnBrk="0" hangingPunct="1">
        <a:defRPr sz="1800" kern="1200">
          <a:solidFill>
            <a:schemeClr val="tx1"/>
          </a:solidFill>
          <a:latin typeface="+mn-lt"/>
          <a:ea typeface="+mn-ea"/>
          <a:cs typeface="+mn-cs"/>
        </a:defRPr>
      </a:lvl7pPr>
      <a:lvl8pPr marL="3189605" algn="l" defTabSz="911225" rtl="0" eaLnBrk="1" latinLnBrk="0" hangingPunct="1">
        <a:defRPr sz="1800" kern="1200">
          <a:solidFill>
            <a:schemeClr val="tx1"/>
          </a:solidFill>
          <a:latin typeface="+mn-lt"/>
          <a:ea typeface="+mn-ea"/>
          <a:cs typeface="+mn-cs"/>
        </a:defRPr>
      </a:lvl8pPr>
      <a:lvl9pPr marL="3644900" algn="l" defTabSz="911225"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219075"/>
            <a:ext cx="9144000" cy="1143000"/>
          </a:xfrm>
          <a:prstGeom prst="rect">
            <a:avLst/>
          </a:prstGeom>
          <a:noFill/>
          <a:ln w="9525">
            <a:noFill/>
            <a:miter lim="800000"/>
          </a:ln>
        </p:spPr>
        <p:txBody>
          <a:bodyPr vert="horz" wrap="square" lIns="91142" tIns="45573" rIns="91142" bIns="45573" numCol="1" anchor="ctr" anchorCtr="0" compatLnSpc="1"/>
          <a:lstStyle/>
          <a:p>
            <a:pPr lvl="0"/>
            <a:r>
              <a:rPr lang="en-US"/>
              <a:t>Click to edit Master title style</a:t>
            </a:r>
            <a:endParaRPr lang="en-US"/>
          </a:p>
        </p:txBody>
      </p:sp>
      <p:sp>
        <p:nvSpPr>
          <p:cNvPr id="1027" name="Text Placeholder 2"/>
          <p:cNvSpPr>
            <a:spLocks noGrp="1"/>
          </p:cNvSpPr>
          <p:nvPr>
            <p:ph type="body" idx="1"/>
          </p:nvPr>
        </p:nvSpPr>
        <p:spPr bwMode="auto">
          <a:xfrm>
            <a:off x="352453" y="866775"/>
            <a:ext cx="8410575" cy="5259388"/>
          </a:xfrm>
          <a:prstGeom prst="rect">
            <a:avLst/>
          </a:prstGeom>
          <a:noFill/>
          <a:ln w="9525">
            <a:noFill/>
            <a:miter lim="800000"/>
          </a:ln>
        </p:spPr>
        <p:txBody>
          <a:bodyPr vert="horz" wrap="square" lIns="91142" tIns="45573" rIns="91142" bIns="45573"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3"/>
          </p:nvPr>
        </p:nvSpPr>
        <p:spPr>
          <a:xfrm>
            <a:off x="3124200" y="6356350"/>
            <a:ext cx="5334000" cy="365125"/>
          </a:xfrm>
          <a:prstGeom prst="rect">
            <a:avLst/>
          </a:prstGeom>
        </p:spPr>
        <p:txBody>
          <a:bodyPr vert="horz" lIns="91142" tIns="45573" rIns="91142" bIns="45573" rtlCol="0" anchor="ctr"/>
          <a:lstStyle>
            <a:lvl1pPr algn="r" fontAlgn="auto">
              <a:spcBef>
                <a:spcPts val="0"/>
              </a:spcBef>
              <a:spcAft>
                <a:spcPts val="0"/>
              </a:spcAft>
              <a:defRPr sz="1200">
                <a:solidFill>
                  <a:srgbClr val="106636"/>
                </a:solidFill>
                <a:latin typeface="Arial" panose="020B0604020202020204" pitchFamily="34" charset="0"/>
                <a:cs typeface="Arial" panose="020B0604020202020204" pitchFamily="34" charset="0"/>
              </a:defRPr>
            </a:lvl1pPr>
          </a:lstStyle>
          <a:p>
            <a:pPr>
              <a:defRPr/>
            </a:pPr>
            <a:r>
              <a:rPr lang="en-US"/>
              <a:t>Office of Science FY 2011 Budget</a:t>
            </a:r>
            <a:endParaRPr lang="en-US"/>
          </a:p>
        </p:txBody>
      </p:sp>
      <p:sp>
        <p:nvSpPr>
          <p:cNvPr id="6" name="Slide Number Placeholder 5"/>
          <p:cNvSpPr>
            <a:spLocks noGrp="1"/>
          </p:cNvSpPr>
          <p:nvPr>
            <p:ph type="sldNum" sz="quarter" idx="4"/>
          </p:nvPr>
        </p:nvSpPr>
        <p:spPr>
          <a:xfrm>
            <a:off x="8413750" y="6351588"/>
            <a:ext cx="381000" cy="365125"/>
          </a:xfrm>
          <a:prstGeom prst="rect">
            <a:avLst/>
          </a:prstGeom>
        </p:spPr>
        <p:txBody>
          <a:bodyPr vert="horz" lIns="91142" tIns="45573" rIns="91142" bIns="45573" rtlCol="0" anchor="ctr"/>
          <a:lstStyle>
            <a:lvl1pPr algn="r" fontAlgn="auto">
              <a:spcBef>
                <a:spcPts val="0"/>
              </a:spcBef>
              <a:spcAft>
                <a:spcPts val="0"/>
              </a:spcAft>
              <a:defRPr sz="1200">
                <a:solidFill>
                  <a:srgbClr val="106636"/>
                </a:solidFill>
                <a:latin typeface="Arial" panose="020B0604020202020204" pitchFamily="34" charset="0"/>
                <a:cs typeface="Arial" panose="020B0604020202020204" pitchFamily="34" charset="0"/>
              </a:defRPr>
            </a:lvl1pPr>
          </a:lstStyle>
          <a:p>
            <a:pPr>
              <a:defRPr/>
            </a:pPr>
            <a:fld id="{D1C3E240-9EB6-4604-A43D-9910B3F588EA}" type="slidenum">
              <a:rPr lang="en-US"/>
            </a:fld>
            <a:endParaRPr lang="en-US" dirty="0"/>
          </a:p>
        </p:txBody>
      </p:sp>
      <p:pic>
        <p:nvPicPr>
          <p:cNvPr id="1030" name="Picture 9" descr="horizontal-logo-green-text.jpg"/>
          <p:cNvPicPr>
            <a:picLocks noChangeAspect="1"/>
          </p:cNvPicPr>
          <p:nvPr/>
        </p:nvPicPr>
        <p:blipFill>
          <a:blip r:embed="rId3" cstate="print"/>
          <a:srcRect/>
          <a:stretch>
            <a:fillRect/>
          </a:stretch>
        </p:blipFill>
        <p:spPr bwMode="auto">
          <a:xfrm>
            <a:off x="457200" y="6354791"/>
            <a:ext cx="2438400" cy="4079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9" r:id="rId1"/>
  </p:sldLayoutIdLst>
  <p:hf hdr="0" dt="0"/>
  <p:txStyles>
    <p:titleStyle>
      <a:lvl1pPr algn="ctr" rtl="0" eaLnBrk="1" fontAlgn="base" hangingPunct="1">
        <a:spcBef>
          <a:spcPct val="0"/>
        </a:spcBef>
        <a:spcAft>
          <a:spcPct val="0"/>
        </a:spcAft>
        <a:defRPr sz="2400" kern="1200">
          <a:solidFill>
            <a:srgbClr val="106636"/>
          </a:solidFill>
          <a:latin typeface="Arial" panose="020B0604020202020204" pitchFamily="34" charset="0"/>
          <a:ea typeface="+mj-ea"/>
          <a:cs typeface="Arial" panose="020B0604020202020204" pitchFamily="34" charset="0"/>
        </a:defRPr>
      </a:lvl1pPr>
      <a:lvl2pPr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2pPr>
      <a:lvl3pPr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3pPr>
      <a:lvl4pPr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4pPr>
      <a:lvl5pPr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5pPr>
      <a:lvl6pPr marL="455930"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6pPr>
      <a:lvl7pPr marL="911225"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7pPr>
      <a:lvl8pPr marL="1367155"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8pPr>
      <a:lvl9pPr marL="1823085"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9pPr>
    </p:titleStyle>
    <p:bodyStyle>
      <a:lvl1pPr marL="341630" indent="-341630" algn="l" rtl="0" eaLnBrk="1" fontAlgn="base" hangingPunct="1">
        <a:spcBef>
          <a:spcPct val="20000"/>
        </a:spcBef>
        <a:spcAft>
          <a:spcPct val="0"/>
        </a:spcAft>
        <a:buFont typeface="Arial" panose="020B0604020202020204" pitchFamily="34" charset="0"/>
        <a:buChar char="•"/>
        <a:defRPr sz="2400" b="1" kern="1200">
          <a:solidFill>
            <a:srgbClr val="146737"/>
          </a:solidFill>
          <a:latin typeface="Arial" panose="020B0604020202020204" pitchFamily="34" charset="0"/>
          <a:ea typeface="+mn-ea"/>
          <a:cs typeface="Arial" panose="020B0604020202020204" pitchFamily="34" charset="0"/>
        </a:defRPr>
      </a:lvl1pPr>
      <a:lvl2pPr marL="740410" indent="-285115" algn="l" rtl="0" eaLnBrk="1" fontAlgn="base" hangingPunct="1">
        <a:spcBef>
          <a:spcPct val="20000"/>
        </a:spcBef>
        <a:spcAft>
          <a:spcPct val="0"/>
        </a:spcAft>
        <a:buFont typeface="Arial" panose="020B0604020202020204" pitchFamily="34" charset="0"/>
        <a:buChar char="–"/>
        <a:defRPr sz="2200" kern="1200">
          <a:solidFill>
            <a:srgbClr val="404040"/>
          </a:solidFill>
          <a:latin typeface="Arial" panose="020B0604020202020204" pitchFamily="34" charset="0"/>
          <a:ea typeface="+mn-ea"/>
          <a:cs typeface="Arial" panose="020B0604020202020204" pitchFamily="34" charset="0"/>
        </a:defRPr>
      </a:lvl2pPr>
      <a:lvl3pPr marL="1139190" indent="-227965" algn="l" rtl="0" eaLnBrk="1" fontAlgn="base" hangingPunct="1">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595120" indent="-227965" algn="l" rtl="0" eaLnBrk="1" fontAlgn="base" hangingPunct="1">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0415" indent="-227965" algn="l" rtl="0" eaLnBrk="1" fontAlgn="base" hangingPunct="1">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06345" indent="-227965" algn="l" defTabSz="91122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62275" indent="-227965" algn="l" defTabSz="91122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17570" indent="-227965" algn="l" defTabSz="91122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73500" indent="-227965" algn="l" defTabSz="91122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1225" rtl="0" eaLnBrk="1" latinLnBrk="0" hangingPunct="1">
        <a:defRPr sz="1800" kern="1200">
          <a:solidFill>
            <a:schemeClr val="tx1"/>
          </a:solidFill>
          <a:latin typeface="+mn-lt"/>
          <a:ea typeface="+mn-ea"/>
          <a:cs typeface="+mn-cs"/>
        </a:defRPr>
      </a:lvl1pPr>
      <a:lvl2pPr marL="455930" algn="l" defTabSz="911225" rtl="0" eaLnBrk="1" latinLnBrk="0" hangingPunct="1">
        <a:defRPr sz="1800" kern="1200">
          <a:solidFill>
            <a:schemeClr val="tx1"/>
          </a:solidFill>
          <a:latin typeface="+mn-lt"/>
          <a:ea typeface="+mn-ea"/>
          <a:cs typeface="+mn-cs"/>
        </a:defRPr>
      </a:lvl2pPr>
      <a:lvl3pPr marL="911225" algn="l" defTabSz="911225" rtl="0" eaLnBrk="1" latinLnBrk="0" hangingPunct="1">
        <a:defRPr sz="1800" kern="1200">
          <a:solidFill>
            <a:schemeClr val="tx1"/>
          </a:solidFill>
          <a:latin typeface="+mn-lt"/>
          <a:ea typeface="+mn-ea"/>
          <a:cs typeface="+mn-cs"/>
        </a:defRPr>
      </a:lvl3pPr>
      <a:lvl4pPr marL="1367155" algn="l" defTabSz="911225" rtl="0" eaLnBrk="1" latinLnBrk="0" hangingPunct="1">
        <a:defRPr sz="1800" kern="1200">
          <a:solidFill>
            <a:schemeClr val="tx1"/>
          </a:solidFill>
          <a:latin typeface="+mn-lt"/>
          <a:ea typeface="+mn-ea"/>
          <a:cs typeface="+mn-cs"/>
        </a:defRPr>
      </a:lvl4pPr>
      <a:lvl5pPr marL="1823085" algn="l" defTabSz="911225" rtl="0" eaLnBrk="1" latinLnBrk="0" hangingPunct="1">
        <a:defRPr sz="1800" kern="1200">
          <a:solidFill>
            <a:schemeClr val="tx1"/>
          </a:solidFill>
          <a:latin typeface="+mn-lt"/>
          <a:ea typeface="+mn-ea"/>
          <a:cs typeface="+mn-cs"/>
        </a:defRPr>
      </a:lvl5pPr>
      <a:lvl6pPr marL="2278380" algn="l" defTabSz="911225" rtl="0" eaLnBrk="1" latinLnBrk="0" hangingPunct="1">
        <a:defRPr sz="1800" kern="1200">
          <a:solidFill>
            <a:schemeClr val="tx1"/>
          </a:solidFill>
          <a:latin typeface="+mn-lt"/>
          <a:ea typeface="+mn-ea"/>
          <a:cs typeface="+mn-cs"/>
        </a:defRPr>
      </a:lvl6pPr>
      <a:lvl7pPr marL="2734310" algn="l" defTabSz="911225" rtl="0" eaLnBrk="1" latinLnBrk="0" hangingPunct="1">
        <a:defRPr sz="1800" kern="1200">
          <a:solidFill>
            <a:schemeClr val="tx1"/>
          </a:solidFill>
          <a:latin typeface="+mn-lt"/>
          <a:ea typeface="+mn-ea"/>
          <a:cs typeface="+mn-cs"/>
        </a:defRPr>
      </a:lvl7pPr>
      <a:lvl8pPr marL="3190240" algn="l" defTabSz="911225" rtl="0" eaLnBrk="1" latinLnBrk="0" hangingPunct="1">
        <a:defRPr sz="1800" kern="1200">
          <a:solidFill>
            <a:schemeClr val="tx1"/>
          </a:solidFill>
          <a:latin typeface="+mn-lt"/>
          <a:ea typeface="+mn-ea"/>
          <a:cs typeface="+mn-cs"/>
        </a:defRPr>
      </a:lvl8pPr>
      <a:lvl9pPr marL="3645535" algn="l" defTabSz="911225"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5"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219075"/>
            <a:ext cx="9144000" cy="1143000"/>
          </a:xfrm>
          <a:prstGeom prst="rect">
            <a:avLst/>
          </a:prstGeom>
          <a:noFill/>
          <a:ln w="9525">
            <a:noFill/>
            <a:miter lim="800000"/>
          </a:ln>
        </p:spPr>
        <p:txBody>
          <a:bodyPr vert="horz" wrap="square" lIns="91162" tIns="45583" rIns="91162" bIns="45583" numCol="1" anchor="ctr" anchorCtr="0" compatLnSpc="1"/>
          <a:lstStyle/>
          <a:p>
            <a:pPr lvl="0"/>
            <a:r>
              <a:rPr lang="en-US"/>
              <a:t>Click to edit Master title style</a:t>
            </a:r>
            <a:endParaRPr lang="en-US"/>
          </a:p>
        </p:txBody>
      </p:sp>
      <p:sp>
        <p:nvSpPr>
          <p:cNvPr id="1027" name="Text Placeholder 2"/>
          <p:cNvSpPr>
            <a:spLocks noGrp="1"/>
          </p:cNvSpPr>
          <p:nvPr>
            <p:ph type="body" idx="1"/>
          </p:nvPr>
        </p:nvSpPr>
        <p:spPr bwMode="auto">
          <a:xfrm>
            <a:off x="352451" y="866775"/>
            <a:ext cx="8410575" cy="5259388"/>
          </a:xfrm>
          <a:prstGeom prst="rect">
            <a:avLst/>
          </a:prstGeom>
          <a:noFill/>
          <a:ln w="9525">
            <a:noFill/>
            <a:miter lim="800000"/>
          </a:ln>
        </p:spPr>
        <p:txBody>
          <a:bodyPr vert="horz" wrap="square" lIns="91162" tIns="45583" rIns="91162" bIns="45583"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3"/>
          </p:nvPr>
        </p:nvSpPr>
        <p:spPr>
          <a:xfrm>
            <a:off x="3124200" y="6356350"/>
            <a:ext cx="5334000" cy="365125"/>
          </a:xfrm>
          <a:prstGeom prst="rect">
            <a:avLst/>
          </a:prstGeom>
        </p:spPr>
        <p:txBody>
          <a:bodyPr vert="horz" lIns="91162" tIns="45583" rIns="91162" bIns="45583" rtlCol="0" anchor="ctr"/>
          <a:lstStyle>
            <a:lvl1pPr algn="r" fontAlgn="auto">
              <a:spcBef>
                <a:spcPts val="0"/>
              </a:spcBef>
              <a:spcAft>
                <a:spcPts val="0"/>
              </a:spcAft>
              <a:defRPr sz="1200">
                <a:solidFill>
                  <a:srgbClr val="106636"/>
                </a:solidFill>
                <a:latin typeface="Arial" panose="020B0604020202020204" pitchFamily="34" charset="0"/>
                <a:cs typeface="Arial" panose="020B0604020202020204" pitchFamily="34" charset="0"/>
              </a:defRPr>
            </a:lvl1pPr>
          </a:lstStyle>
          <a:p>
            <a:pPr>
              <a:defRPr/>
            </a:pPr>
            <a:r>
              <a:rPr lang="en-US"/>
              <a:t>Office of Science FY 2011 Budget</a:t>
            </a:r>
            <a:endParaRPr lang="en-US"/>
          </a:p>
        </p:txBody>
      </p:sp>
      <p:sp>
        <p:nvSpPr>
          <p:cNvPr id="6" name="Slide Number Placeholder 5"/>
          <p:cNvSpPr>
            <a:spLocks noGrp="1"/>
          </p:cNvSpPr>
          <p:nvPr>
            <p:ph type="sldNum" sz="quarter" idx="4"/>
          </p:nvPr>
        </p:nvSpPr>
        <p:spPr>
          <a:xfrm>
            <a:off x="8413750" y="6351588"/>
            <a:ext cx="381000" cy="365125"/>
          </a:xfrm>
          <a:prstGeom prst="rect">
            <a:avLst/>
          </a:prstGeom>
        </p:spPr>
        <p:txBody>
          <a:bodyPr vert="horz" lIns="91162" tIns="45583" rIns="91162" bIns="45583" rtlCol="0" anchor="ctr"/>
          <a:lstStyle>
            <a:lvl1pPr algn="r" fontAlgn="auto">
              <a:spcBef>
                <a:spcPts val="0"/>
              </a:spcBef>
              <a:spcAft>
                <a:spcPts val="0"/>
              </a:spcAft>
              <a:defRPr sz="1200">
                <a:solidFill>
                  <a:srgbClr val="106636"/>
                </a:solidFill>
                <a:latin typeface="Arial" panose="020B0604020202020204" pitchFamily="34" charset="0"/>
                <a:cs typeface="Arial" panose="020B0604020202020204" pitchFamily="34" charset="0"/>
              </a:defRPr>
            </a:lvl1pPr>
          </a:lstStyle>
          <a:p>
            <a:pPr>
              <a:defRPr/>
            </a:pPr>
            <a:fld id="{D1C3E240-9EB6-4604-A43D-9910B3F588EA}" type="slidenum">
              <a:rPr lang="en-US"/>
            </a:fld>
            <a:endParaRPr lang="en-US" dirty="0"/>
          </a:p>
        </p:txBody>
      </p:sp>
      <p:pic>
        <p:nvPicPr>
          <p:cNvPr id="1030" name="Picture 9" descr="horizontal-logo-green-text.jpg"/>
          <p:cNvPicPr>
            <a:picLocks noChangeAspect="1"/>
          </p:cNvPicPr>
          <p:nvPr/>
        </p:nvPicPr>
        <p:blipFill>
          <a:blip r:embed="rId6" cstate="print"/>
          <a:srcRect/>
          <a:stretch>
            <a:fillRect/>
          </a:stretch>
        </p:blipFill>
        <p:spPr bwMode="auto">
          <a:xfrm>
            <a:off x="457200" y="6354789"/>
            <a:ext cx="2438400" cy="4079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Lst>
  <p:hf hdr="0" dt="0"/>
  <p:txStyles>
    <p:titleStyle>
      <a:lvl1pPr algn="ctr" rtl="0" eaLnBrk="1" fontAlgn="base" hangingPunct="1">
        <a:spcBef>
          <a:spcPct val="0"/>
        </a:spcBef>
        <a:spcAft>
          <a:spcPct val="0"/>
        </a:spcAft>
        <a:defRPr sz="2400" kern="1200">
          <a:solidFill>
            <a:srgbClr val="106636"/>
          </a:solidFill>
          <a:latin typeface="Arial" panose="020B0604020202020204" pitchFamily="34" charset="0"/>
          <a:ea typeface="+mj-ea"/>
          <a:cs typeface="Arial" panose="020B0604020202020204" pitchFamily="34" charset="0"/>
        </a:defRPr>
      </a:lvl1pPr>
      <a:lvl2pPr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2pPr>
      <a:lvl3pPr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3pPr>
      <a:lvl4pPr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4pPr>
      <a:lvl5pPr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5pPr>
      <a:lvl6pPr marL="455930"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6pPr>
      <a:lvl7pPr marL="911860"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7pPr>
      <a:lvl8pPr marL="1367155"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8pPr>
      <a:lvl9pPr marL="1823085"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9pPr>
    </p:titleStyle>
    <p:bodyStyle>
      <a:lvl1pPr marL="341630" indent="-341630" algn="l" rtl="0" eaLnBrk="1" fontAlgn="base" hangingPunct="1">
        <a:spcBef>
          <a:spcPct val="20000"/>
        </a:spcBef>
        <a:spcAft>
          <a:spcPct val="0"/>
        </a:spcAft>
        <a:buFont typeface="Arial" panose="020B0604020202020204" pitchFamily="34" charset="0"/>
        <a:buChar char="•"/>
        <a:defRPr sz="2400" b="1" kern="1200">
          <a:solidFill>
            <a:srgbClr val="146737"/>
          </a:solidFill>
          <a:latin typeface="Arial" panose="020B0604020202020204" pitchFamily="34" charset="0"/>
          <a:ea typeface="+mn-ea"/>
          <a:cs typeface="Arial" panose="020B0604020202020204" pitchFamily="34" charset="0"/>
        </a:defRPr>
      </a:lvl1pPr>
      <a:lvl2pPr marL="740410" indent="-285115" algn="l" rtl="0" eaLnBrk="1" fontAlgn="base" hangingPunct="1">
        <a:spcBef>
          <a:spcPct val="20000"/>
        </a:spcBef>
        <a:spcAft>
          <a:spcPct val="0"/>
        </a:spcAft>
        <a:buFont typeface="Arial" panose="020B0604020202020204" pitchFamily="34" charset="0"/>
        <a:buChar char="–"/>
        <a:defRPr sz="2200" kern="1200">
          <a:solidFill>
            <a:srgbClr val="404040"/>
          </a:solidFill>
          <a:latin typeface="Arial" panose="020B0604020202020204" pitchFamily="34" charset="0"/>
          <a:ea typeface="+mn-ea"/>
          <a:cs typeface="Arial" panose="020B0604020202020204" pitchFamily="34" charset="0"/>
        </a:defRPr>
      </a:lvl2pPr>
      <a:lvl3pPr marL="1139825" indent="-227965" algn="l" rtl="0" eaLnBrk="1" fontAlgn="base" hangingPunct="1">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595120" indent="-227965" algn="l" rtl="0" eaLnBrk="1" fontAlgn="base" hangingPunct="1">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1050" indent="-227965" algn="l" rtl="0" eaLnBrk="1" fontAlgn="base" hangingPunct="1">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06980" indent="-227965" algn="l" defTabSz="911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62910" indent="-227965" algn="l" defTabSz="911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18840" indent="-227965" algn="l" defTabSz="911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74135" indent="-227965" algn="l" defTabSz="911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1860" rtl="0" eaLnBrk="1" latinLnBrk="0" hangingPunct="1">
        <a:defRPr sz="1800" kern="1200">
          <a:solidFill>
            <a:schemeClr val="tx1"/>
          </a:solidFill>
          <a:latin typeface="+mn-lt"/>
          <a:ea typeface="+mn-ea"/>
          <a:cs typeface="+mn-cs"/>
        </a:defRPr>
      </a:lvl1pPr>
      <a:lvl2pPr marL="455930" algn="l" defTabSz="911860" rtl="0" eaLnBrk="1" latinLnBrk="0" hangingPunct="1">
        <a:defRPr sz="1800" kern="1200">
          <a:solidFill>
            <a:schemeClr val="tx1"/>
          </a:solidFill>
          <a:latin typeface="+mn-lt"/>
          <a:ea typeface="+mn-ea"/>
          <a:cs typeface="+mn-cs"/>
        </a:defRPr>
      </a:lvl2pPr>
      <a:lvl3pPr marL="911860" algn="l" defTabSz="911860" rtl="0" eaLnBrk="1" latinLnBrk="0" hangingPunct="1">
        <a:defRPr sz="1800" kern="1200">
          <a:solidFill>
            <a:schemeClr val="tx1"/>
          </a:solidFill>
          <a:latin typeface="+mn-lt"/>
          <a:ea typeface="+mn-ea"/>
          <a:cs typeface="+mn-cs"/>
        </a:defRPr>
      </a:lvl3pPr>
      <a:lvl4pPr marL="1367155" algn="l" defTabSz="911860" rtl="0" eaLnBrk="1" latinLnBrk="0" hangingPunct="1">
        <a:defRPr sz="1800" kern="1200">
          <a:solidFill>
            <a:schemeClr val="tx1"/>
          </a:solidFill>
          <a:latin typeface="+mn-lt"/>
          <a:ea typeface="+mn-ea"/>
          <a:cs typeface="+mn-cs"/>
        </a:defRPr>
      </a:lvl4pPr>
      <a:lvl5pPr marL="1823085" algn="l" defTabSz="911860" rtl="0" eaLnBrk="1" latinLnBrk="0" hangingPunct="1">
        <a:defRPr sz="1800" kern="1200">
          <a:solidFill>
            <a:schemeClr val="tx1"/>
          </a:solidFill>
          <a:latin typeface="+mn-lt"/>
          <a:ea typeface="+mn-ea"/>
          <a:cs typeface="+mn-cs"/>
        </a:defRPr>
      </a:lvl5pPr>
      <a:lvl6pPr marL="2279015" algn="l" defTabSz="911860" rtl="0" eaLnBrk="1" latinLnBrk="0" hangingPunct="1">
        <a:defRPr sz="1800" kern="1200">
          <a:solidFill>
            <a:schemeClr val="tx1"/>
          </a:solidFill>
          <a:latin typeface="+mn-lt"/>
          <a:ea typeface="+mn-ea"/>
          <a:cs typeface="+mn-cs"/>
        </a:defRPr>
      </a:lvl6pPr>
      <a:lvl7pPr marL="2734945" algn="l" defTabSz="911860" rtl="0" eaLnBrk="1" latinLnBrk="0" hangingPunct="1">
        <a:defRPr sz="1800" kern="1200">
          <a:solidFill>
            <a:schemeClr val="tx1"/>
          </a:solidFill>
          <a:latin typeface="+mn-lt"/>
          <a:ea typeface="+mn-ea"/>
          <a:cs typeface="+mn-cs"/>
        </a:defRPr>
      </a:lvl7pPr>
      <a:lvl8pPr marL="3190875" algn="l" defTabSz="911860" rtl="0" eaLnBrk="1" latinLnBrk="0" hangingPunct="1">
        <a:defRPr sz="1800" kern="1200">
          <a:solidFill>
            <a:schemeClr val="tx1"/>
          </a:solidFill>
          <a:latin typeface="+mn-lt"/>
          <a:ea typeface="+mn-ea"/>
          <a:cs typeface="+mn-cs"/>
        </a:defRPr>
      </a:lvl8pPr>
      <a:lvl9pPr marL="3646805" algn="l" defTabSz="91186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219075"/>
            <a:ext cx="9144000" cy="1143000"/>
          </a:xfrm>
          <a:prstGeom prst="rect">
            <a:avLst/>
          </a:prstGeom>
          <a:noFill/>
          <a:ln w="9525">
            <a:noFill/>
            <a:miter lim="800000"/>
          </a:ln>
        </p:spPr>
        <p:txBody>
          <a:bodyPr vert="horz" wrap="square" lIns="91126" tIns="45565" rIns="91126" bIns="45565" numCol="1" anchor="ctr" anchorCtr="0" compatLnSpc="1"/>
          <a:lstStyle/>
          <a:p>
            <a:pPr lvl="0"/>
            <a:r>
              <a:rPr lang="en-US"/>
              <a:t>Click to edit Master title style</a:t>
            </a:r>
            <a:endParaRPr lang="en-US" dirty="0"/>
          </a:p>
        </p:txBody>
      </p:sp>
      <p:sp>
        <p:nvSpPr>
          <p:cNvPr id="1027" name="Text Placeholder 2"/>
          <p:cNvSpPr>
            <a:spLocks noGrp="1"/>
          </p:cNvSpPr>
          <p:nvPr>
            <p:ph type="body" idx="1"/>
          </p:nvPr>
        </p:nvSpPr>
        <p:spPr bwMode="auto">
          <a:xfrm>
            <a:off x="352450" y="866775"/>
            <a:ext cx="8410575" cy="5259388"/>
          </a:xfrm>
          <a:prstGeom prst="rect">
            <a:avLst/>
          </a:prstGeom>
          <a:noFill/>
          <a:ln w="9525">
            <a:noFill/>
            <a:miter lim="800000"/>
          </a:ln>
        </p:spPr>
        <p:txBody>
          <a:bodyPr vert="horz" wrap="square" lIns="91126" tIns="45565" rIns="91126" bIns="45565"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6" name="Slide Number Placeholder 5"/>
          <p:cNvSpPr>
            <a:spLocks noGrp="1"/>
          </p:cNvSpPr>
          <p:nvPr>
            <p:ph type="sldNum" sz="quarter" idx="4"/>
          </p:nvPr>
        </p:nvSpPr>
        <p:spPr>
          <a:xfrm>
            <a:off x="8413750" y="6351604"/>
            <a:ext cx="381000" cy="365125"/>
          </a:xfrm>
          <a:prstGeom prst="rect">
            <a:avLst/>
          </a:prstGeom>
        </p:spPr>
        <p:txBody>
          <a:bodyPr vert="horz" lIns="91126" tIns="45565" rIns="91126" bIns="45565" rtlCol="0" anchor="ctr"/>
          <a:lstStyle>
            <a:lvl1pPr algn="r" fontAlgn="auto">
              <a:spcBef>
                <a:spcPts val="0"/>
              </a:spcBef>
              <a:spcAft>
                <a:spcPts val="0"/>
              </a:spcAft>
              <a:defRPr sz="1200">
                <a:solidFill>
                  <a:srgbClr val="106636"/>
                </a:solidFill>
                <a:latin typeface="Arial" panose="020B0604020202020204" pitchFamily="34" charset="0"/>
                <a:cs typeface="Arial" panose="020B0604020202020204" pitchFamily="34" charset="0"/>
              </a:defRPr>
            </a:lvl1pPr>
          </a:lstStyle>
          <a:p>
            <a:pPr>
              <a:defRPr/>
            </a:pPr>
            <a:fld id="{BAAD86A7-DF98-4833-9A9E-353DA9F97E65}" type="slidenum">
              <a:rPr lang="en-US"/>
            </a:fld>
            <a:endParaRPr lang="en-US" dirty="0"/>
          </a:p>
        </p:txBody>
      </p:sp>
      <p:pic>
        <p:nvPicPr>
          <p:cNvPr id="1030" name="Picture 9" descr="horizontal-logo-green-text.jpg"/>
          <p:cNvPicPr>
            <a:picLocks noChangeAspect="1"/>
          </p:cNvPicPr>
          <p:nvPr/>
        </p:nvPicPr>
        <p:blipFill>
          <a:blip r:embed="rId4" cstate="print"/>
          <a:srcRect/>
          <a:stretch>
            <a:fillRect/>
          </a:stretch>
        </p:blipFill>
        <p:spPr bwMode="auto">
          <a:xfrm>
            <a:off x="457200" y="6354780"/>
            <a:ext cx="2438400" cy="4079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6" r:id="rId1"/>
    <p:sldLayoutId id="2147483677" r:id="rId2"/>
  </p:sldLayoutIdLst>
  <p:hf hdr="0" dt="0"/>
  <p:txStyles>
    <p:titleStyle>
      <a:lvl1pPr algn="ctr" rtl="0" eaLnBrk="1" fontAlgn="base" hangingPunct="1">
        <a:spcBef>
          <a:spcPct val="0"/>
        </a:spcBef>
        <a:spcAft>
          <a:spcPct val="0"/>
        </a:spcAft>
        <a:defRPr sz="2400" kern="1200">
          <a:solidFill>
            <a:srgbClr val="106636"/>
          </a:solidFill>
          <a:latin typeface="Arial" panose="020B0604020202020204" pitchFamily="34" charset="0"/>
          <a:ea typeface="+mj-ea"/>
          <a:cs typeface="Arial" panose="020B0604020202020204" pitchFamily="34" charset="0"/>
        </a:defRPr>
      </a:lvl1pPr>
      <a:lvl2pPr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2pPr>
      <a:lvl3pPr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3pPr>
      <a:lvl4pPr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4pPr>
      <a:lvl5pPr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5pPr>
      <a:lvl6pPr marL="455930"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6pPr>
      <a:lvl7pPr marL="911225"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7pPr>
      <a:lvl8pPr marL="1367155"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8pPr>
      <a:lvl9pPr marL="1822450"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9pPr>
    </p:titleStyle>
    <p:bodyStyle>
      <a:lvl1pPr marL="341630" indent="-341630" algn="l" rtl="0" eaLnBrk="1" fontAlgn="base" hangingPunct="1">
        <a:spcBef>
          <a:spcPct val="20000"/>
        </a:spcBef>
        <a:spcAft>
          <a:spcPct val="0"/>
        </a:spcAft>
        <a:buFont typeface="Arial" panose="020B0604020202020204" pitchFamily="34" charset="0"/>
        <a:buChar char="•"/>
        <a:defRPr sz="2400" b="1" kern="1200">
          <a:solidFill>
            <a:srgbClr val="146737"/>
          </a:solidFill>
          <a:latin typeface="Arial" panose="020B0604020202020204" pitchFamily="34" charset="0"/>
          <a:ea typeface="+mn-ea"/>
          <a:cs typeface="Arial" panose="020B0604020202020204" pitchFamily="34" charset="0"/>
        </a:defRPr>
      </a:lvl1pPr>
      <a:lvl2pPr marL="740410" indent="-284480" algn="l" rtl="0" eaLnBrk="1" fontAlgn="base" hangingPunct="1">
        <a:spcBef>
          <a:spcPct val="20000"/>
        </a:spcBef>
        <a:spcAft>
          <a:spcPct val="0"/>
        </a:spcAft>
        <a:buFont typeface="Arial" panose="020B0604020202020204" pitchFamily="34" charset="0"/>
        <a:buChar char="–"/>
        <a:defRPr sz="2200" kern="1200">
          <a:solidFill>
            <a:srgbClr val="404040"/>
          </a:solidFill>
          <a:latin typeface="Arial" panose="020B0604020202020204" pitchFamily="34" charset="0"/>
          <a:ea typeface="+mn-ea"/>
          <a:cs typeface="Arial" panose="020B0604020202020204" pitchFamily="34" charset="0"/>
        </a:defRPr>
      </a:lvl2pPr>
      <a:lvl3pPr marL="1139190" indent="-227965" algn="l" rtl="0" eaLnBrk="1" fontAlgn="base" hangingPunct="1">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594485" indent="-227965" algn="l" rtl="0" eaLnBrk="1" fontAlgn="base" hangingPunct="1">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0415" indent="-227965" algn="l" rtl="0" eaLnBrk="1" fontAlgn="base" hangingPunct="1">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06345" indent="-227965" algn="l" defTabSz="91122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61640" indent="-227965" algn="l" defTabSz="91122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17570" indent="-227965" algn="l" defTabSz="91122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72865" indent="-227965" algn="l" defTabSz="91122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1225" rtl="0" eaLnBrk="1" latinLnBrk="0" hangingPunct="1">
        <a:defRPr sz="1800" kern="1200">
          <a:solidFill>
            <a:schemeClr val="tx1"/>
          </a:solidFill>
          <a:latin typeface="+mn-lt"/>
          <a:ea typeface="+mn-ea"/>
          <a:cs typeface="+mn-cs"/>
        </a:defRPr>
      </a:lvl1pPr>
      <a:lvl2pPr marL="455930" algn="l" defTabSz="911225" rtl="0" eaLnBrk="1" latinLnBrk="0" hangingPunct="1">
        <a:defRPr sz="1800" kern="1200">
          <a:solidFill>
            <a:schemeClr val="tx1"/>
          </a:solidFill>
          <a:latin typeface="+mn-lt"/>
          <a:ea typeface="+mn-ea"/>
          <a:cs typeface="+mn-cs"/>
        </a:defRPr>
      </a:lvl2pPr>
      <a:lvl3pPr marL="911225" algn="l" defTabSz="911225" rtl="0" eaLnBrk="1" latinLnBrk="0" hangingPunct="1">
        <a:defRPr sz="1800" kern="1200">
          <a:solidFill>
            <a:schemeClr val="tx1"/>
          </a:solidFill>
          <a:latin typeface="+mn-lt"/>
          <a:ea typeface="+mn-ea"/>
          <a:cs typeface="+mn-cs"/>
        </a:defRPr>
      </a:lvl3pPr>
      <a:lvl4pPr marL="1367155" algn="l" defTabSz="911225" rtl="0" eaLnBrk="1" latinLnBrk="0" hangingPunct="1">
        <a:defRPr sz="1800" kern="1200">
          <a:solidFill>
            <a:schemeClr val="tx1"/>
          </a:solidFill>
          <a:latin typeface="+mn-lt"/>
          <a:ea typeface="+mn-ea"/>
          <a:cs typeface="+mn-cs"/>
        </a:defRPr>
      </a:lvl4pPr>
      <a:lvl5pPr marL="1822450" algn="l" defTabSz="911225" rtl="0" eaLnBrk="1" latinLnBrk="0" hangingPunct="1">
        <a:defRPr sz="1800" kern="1200">
          <a:solidFill>
            <a:schemeClr val="tx1"/>
          </a:solidFill>
          <a:latin typeface="+mn-lt"/>
          <a:ea typeface="+mn-ea"/>
          <a:cs typeface="+mn-cs"/>
        </a:defRPr>
      </a:lvl5pPr>
      <a:lvl6pPr marL="2278380" algn="l" defTabSz="911225" rtl="0" eaLnBrk="1" latinLnBrk="0" hangingPunct="1">
        <a:defRPr sz="1800" kern="1200">
          <a:solidFill>
            <a:schemeClr val="tx1"/>
          </a:solidFill>
          <a:latin typeface="+mn-lt"/>
          <a:ea typeface="+mn-ea"/>
          <a:cs typeface="+mn-cs"/>
        </a:defRPr>
      </a:lvl6pPr>
      <a:lvl7pPr marL="2733675" algn="l" defTabSz="911225" rtl="0" eaLnBrk="1" latinLnBrk="0" hangingPunct="1">
        <a:defRPr sz="1800" kern="1200">
          <a:solidFill>
            <a:schemeClr val="tx1"/>
          </a:solidFill>
          <a:latin typeface="+mn-lt"/>
          <a:ea typeface="+mn-ea"/>
          <a:cs typeface="+mn-cs"/>
        </a:defRPr>
      </a:lvl7pPr>
      <a:lvl8pPr marL="3189605" algn="l" defTabSz="911225" rtl="0" eaLnBrk="1" latinLnBrk="0" hangingPunct="1">
        <a:defRPr sz="1800" kern="1200">
          <a:solidFill>
            <a:schemeClr val="tx1"/>
          </a:solidFill>
          <a:latin typeface="+mn-lt"/>
          <a:ea typeface="+mn-ea"/>
          <a:cs typeface="+mn-cs"/>
        </a:defRPr>
      </a:lvl8pPr>
      <a:lvl9pPr marL="3644900" algn="l" defTabSz="911225"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219075"/>
            <a:ext cx="9144000" cy="1143000"/>
          </a:xfrm>
          <a:prstGeom prst="rect">
            <a:avLst/>
          </a:prstGeom>
          <a:noFill/>
          <a:ln w="9525">
            <a:noFill/>
            <a:miter lim="800000"/>
          </a:ln>
        </p:spPr>
        <p:txBody>
          <a:bodyPr vert="horz" wrap="square" lIns="91258" tIns="45630" rIns="91258" bIns="45630" numCol="1" anchor="ctr" anchorCtr="0" compatLnSpc="1"/>
          <a:lstStyle/>
          <a:p>
            <a:pPr lvl="0"/>
            <a:r>
              <a:rPr lang="en-US"/>
              <a:t>Click to edit Master title style</a:t>
            </a:r>
            <a:endParaRPr lang="en-US"/>
          </a:p>
        </p:txBody>
      </p:sp>
      <p:sp>
        <p:nvSpPr>
          <p:cNvPr id="1027" name="Text Placeholder 2"/>
          <p:cNvSpPr>
            <a:spLocks noGrp="1"/>
          </p:cNvSpPr>
          <p:nvPr>
            <p:ph type="body" idx="1"/>
          </p:nvPr>
        </p:nvSpPr>
        <p:spPr bwMode="auto">
          <a:xfrm>
            <a:off x="352442" y="866775"/>
            <a:ext cx="8410575" cy="5259388"/>
          </a:xfrm>
          <a:prstGeom prst="rect">
            <a:avLst/>
          </a:prstGeom>
          <a:noFill/>
          <a:ln w="9525">
            <a:noFill/>
            <a:miter lim="800000"/>
          </a:ln>
        </p:spPr>
        <p:txBody>
          <a:bodyPr vert="horz" wrap="square" lIns="91258" tIns="45630" rIns="91258" bIns="45630"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3"/>
          </p:nvPr>
        </p:nvSpPr>
        <p:spPr>
          <a:xfrm>
            <a:off x="3124200" y="6356350"/>
            <a:ext cx="5334000" cy="365125"/>
          </a:xfrm>
          <a:prstGeom prst="rect">
            <a:avLst/>
          </a:prstGeom>
        </p:spPr>
        <p:txBody>
          <a:bodyPr vert="horz" lIns="91258" tIns="45630" rIns="91258" bIns="45630" rtlCol="0" anchor="ctr"/>
          <a:lstStyle>
            <a:lvl1pPr algn="r" fontAlgn="auto">
              <a:spcBef>
                <a:spcPts val="0"/>
              </a:spcBef>
              <a:spcAft>
                <a:spcPts val="0"/>
              </a:spcAft>
              <a:defRPr sz="1200">
                <a:solidFill>
                  <a:srgbClr val="106636"/>
                </a:solidFill>
                <a:latin typeface="Arial" panose="020B0604020202020204" pitchFamily="34" charset="0"/>
                <a:cs typeface="Arial" panose="020B0604020202020204" pitchFamily="34" charset="0"/>
              </a:defRPr>
            </a:lvl1pPr>
          </a:lstStyle>
          <a:p>
            <a:pPr>
              <a:defRPr/>
            </a:pPr>
            <a:r>
              <a:rPr lang="en-US"/>
              <a:t>Office of Science FY 2011 Budget</a:t>
            </a:r>
            <a:endParaRPr lang="en-US"/>
          </a:p>
        </p:txBody>
      </p:sp>
      <p:sp>
        <p:nvSpPr>
          <p:cNvPr id="6" name="Slide Number Placeholder 5"/>
          <p:cNvSpPr>
            <a:spLocks noGrp="1"/>
          </p:cNvSpPr>
          <p:nvPr>
            <p:ph type="sldNum" sz="quarter" idx="4"/>
          </p:nvPr>
        </p:nvSpPr>
        <p:spPr>
          <a:xfrm>
            <a:off x="8413750" y="6351588"/>
            <a:ext cx="381000" cy="365125"/>
          </a:xfrm>
          <a:prstGeom prst="rect">
            <a:avLst/>
          </a:prstGeom>
        </p:spPr>
        <p:txBody>
          <a:bodyPr vert="horz" lIns="91258" tIns="45630" rIns="91258" bIns="45630" rtlCol="0" anchor="ctr"/>
          <a:lstStyle>
            <a:lvl1pPr algn="r" fontAlgn="auto">
              <a:spcBef>
                <a:spcPts val="0"/>
              </a:spcBef>
              <a:spcAft>
                <a:spcPts val="0"/>
              </a:spcAft>
              <a:defRPr sz="1200">
                <a:solidFill>
                  <a:srgbClr val="106636"/>
                </a:solidFill>
                <a:latin typeface="Arial" panose="020B0604020202020204" pitchFamily="34" charset="0"/>
                <a:cs typeface="Arial" panose="020B0604020202020204" pitchFamily="34" charset="0"/>
              </a:defRPr>
            </a:lvl1pPr>
          </a:lstStyle>
          <a:p>
            <a:pPr>
              <a:defRPr/>
            </a:pPr>
            <a:fld id="{D1C3E240-9EB6-4604-A43D-9910B3F588EA}" type="slidenum">
              <a:rPr lang="en-US"/>
            </a:fld>
            <a:endParaRPr lang="en-US" dirty="0"/>
          </a:p>
        </p:txBody>
      </p:sp>
      <p:pic>
        <p:nvPicPr>
          <p:cNvPr id="1030" name="Picture 9" descr="horizontal-logo-green-text.jpg"/>
          <p:cNvPicPr>
            <a:picLocks noChangeAspect="1"/>
          </p:cNvPicPr>
          <p:nvPr/>
        </p:nvPicPr>
        <p:blipFill>
          <a:blip r:embed="rId3" cstate="print"/>
          <a:srcRect/>
          <a:stretch>
            <a:fillRect/>
          </a:stretch>
        </p:blipFill>
        <p:spPr bwMode="auto">
          <a:xfrm>
            <a:off x="457200" y="6354780"/>
            <a:ext cx="2438400" cy="4079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9" r:id="rId1"/>
  </p:sldLayoutIdLst>
  <p:hf hdr="0" dt="0"/>
  <p:txStyles>
    <p:titleStyle>
      <a:lvl1pPr algn="ctr" rtl="0" eaLnBrk="1" fontAlgn="base" hangingPunct="1">
        <a:spcBef>
          <a:spcPct val="0"/>
        </a:spcBef>
        <a:spcAft>
          <a:spcPct val="0"/>
        </a:spcAft>
        <a:defRPr sz="2400" kern="1200">
          <a:solidFill>
            <a:srgbClr val="106636"/>
          </a:solidFill>
          <a:latin typeface="Arial" panose="020B0604020202020204" pitchFamily="34" charset="0"/>
          <a:ea typeface="+mj-ea"/>
          <a:cs typeface="Arial" panose="020B0604020202020204" pitchFamily="34" charset="0"/>
        </a:defRPr>
      </a:lvl1pPr>
      <a:lvl2pPr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2pPr>
      <a:lvl3pPr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3pPr>
      <a:lvl4pPr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4pPr>
      <a:lvl5pPr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5pPr>
      <a:lvl6pPr marL="456565"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6pPr>
      <a:lvl7pPr marL="912495"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7pPr>
      <a:lvl8pPr marL="1369060"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8pPr>
      <a:lvl9pPr marL="1824990" algn="ctr" rtl="0" eaLnBrk="1" fontAlgn="base" hangingPunct="1">
        <a:spcBef>
          <a:spcPct val="0"/>
        </a:spcBef>
        <a:spcAft>
          <a:spcPct val="0"/>
        </a:spcAft>
        <a:defRPr sz="2400">
          <a:solidFill>
            <a:srgbClr val="106636"/>
          </a:solidFill>
          <a:latin typeface="Arial" panose="020B0604020202020204" pitchFamily="34" charset="0"/>
          <a:cs typeface="Arial" panose="020B0604020202020204" pitchFamily="34" charset="0"/>
        </a:defRPr>
      </a:lvl9pPr>
    </p:titleStyle>
    <p:bodyStyle>
      <a:lvl1pPr marL="342265" indent="-342265" algn="l" rtl="0" eaLnBrk="1" fontAlgn="base" hangingPunct="1">
        <a:spcBef>
          <a:spcPct val="20000"/>
        </a:spcBef>
        <a:spcAft>
          <a:spcPct val="0"/>
        </a:spcAft>
        <a:buFont typeface="Arial" panose="020B0604020202020204" pitchFamily="34" charset="0"/>
        <a:buChar char="•"/>
        <a:defRPr sz="2400" b="1" kern="1200">
          <a:solidFill>
            <a:srgbClr val="146737"/>
          </a:solidFill>
          <a:latin typeface="Arial" panose="020B0604020202020204" pitchFamily="34" charset="0"/>
          <a:ea typeface="+mn-ea"/>
          <a:cs typeface="Arial" panose="020B0604020202020204" pitchFamily="34" charset="0"/>
        </a:defRPr>
      </a:lvl1pPr>
      <a:lvl2pPr marL="741680" indent="-285115" algn="l" rtl="0" eaLnBrk="1" fontAlgn="base" hangingPunct="1">
        <a:spcBef>
          <a:spcPct val="20000"/>
        </a:spcBef>
        <a:spcAft>
          <a:spcPct val="0"/>
        </a:spcAft>
        <a:buFont typeface="Arial" panose="020B0604020202020204" pitchFamily="34" charset="0"/>
        <a:buChar char="–"/>
        <a:defRPr sz="2200" kern="1200">
          <a:solidFill>
            <a:srgbClr val="404040"/>
          </a:solidFill>
          <a:latin typeface="Arial" panose="020B0604020202020204" pitchFamily="34" charset="0"/>
          <a:ea typeface="+mn-ea"/>
          <a:cs typeface="Arial" panose="020B0604020202020204" pitchFamily="34" charset="0"/>
        </a:defRPr>
      </a:lvl2pPr>
      <a:lvl3pPr marL="1140460" indent="-227965" algn="l" rtl="0" eaLnBrk="1" fontAlgn="base" hangingPunct="1">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597025" indent="-227965" algn="l" rtl="0" eaLnBrk="1" fontAlgn="base" hangingPunct="1">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3590" indent="-227965" algn="l" rtl="0" eaLnBrk="1" fontAlgn="base" hangingPunct="1">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09520" indent="-227965" algn="l" defTabSz="91249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66085" indent="-227965" algn="l" defTabSz="91249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2015" indent="-227965" algn="l" defTabSz="91249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78580" indent="-227965" algn="l" defTabSz="91249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2495" rtl="0" eaLnBrk="1" latinLnBrk="0" hangingPunct="1">
        <a:defRPr sz="1800" kern="1200">
          <a:solidFill>
            <a:schemeClr val="tx1"/>
          </a:solidFill>
          <a:latin typeface="+mn-lt"/>
          <a:ea typeface="+mn-ea"/>
          <a:cs typeface="+mn-cs"/>
        </a:defRPr>
      </a:lvl1pPr>
      <a:lvl2pPr marL="456565" algn="l" defTabSz="912495" rtl="0" eaLnBrk="1" latinLnBrk="0" hangingPunct="1">
        <a:defRPr sz="1800" kern="1200">
          <a:solidFill>
            <a:schemeClr val="tx1"/>
          </a:solidFill>
          <a:latin typeface="+mn-lt"/>
          <a:ea typeface="+mn-ea"/>
          <a:cs typeface="+mn-cs"/>
        </a:defRPr>
      </a:lvl2pPr>
      <a:lvl3pPr marL="912495" algn="l" defTabSz="912495" rtl="0" eaLnBrk="1" latinLnBrk="0" hangingPunct="1">
        <a:defRPr sz="1800" kern="1200">
          <a:solidFill>
            <a:schemeClr val="tx1"/>
          </a:solidFill>
          <a:latin typeface="+mn-lt"/>
          <a:ea typeface="+mn-ea"/>
          <a:cs typeface="+mn-cs"/>
        </a:defRPr>
      </a:lvl3pPr>
      <a:lvl4pPr marL="1369060" algn="l" defTabSz="912495" rtl="0" eaLnBrk="1" latinLnBrk="0" hangingPunct="1">
        <a:defRPr sz="1800" kern="1200">
          <a:solidFill>
            <a:schemeClr val="tx1"/>
          </a:solidFill>
          <a:latin typeface="+mn-lt"/>
          <a:ea typeface="+mn-ea"/>
          <a:cs typeface="+mn-cs"/>
        </a:defRPr>
      </a:lvl4pPr>
      <a:lvl5pPr marL="1824990" algn="l" defTabSz="912495" rtl="0" eaLnBrk="1" latinLnBrk="0" hangingPunct="1">
        <a:defRPr sz="1800" kern="1200">
          <a:solidFill>
            <a:schemeClr val="tx1"/>
          </a:solidFill>
          <a:latin typeface="+mn-lt"/>
          <a:ea typeface="+mn-ea"/>
          <a:cs typeface="+mn-cs"/>
        </a:defRPr>
      </a:lvl5pPr>
      <a:lvl6pPr marL="2281555" algn="l" defTabSz="912495" rtl="0" eaLnBrk="1" latinLnBrk="0" hangingPunct="1">
        <a:defRPr sz="1800" kern="1200">
          <a:solidFill>
            <a:schemeClr val="tx1"/>
          </a:solidFill>
          <a:latin typeface="+mn-lt"/>
          <a:ea typeface="+mn-ea"/>
          <a:cs typeface="+mn-cs"/>
        </a:defRPr>
      </a:lvl6pPr>
      <a:lvl7pPr marL="2737485" algn="l" defTabSz="912495" rtl="0" eaLnBrk="1" latinLnBrk="0" hangingPunct="1">
        <a:defRPr sz="1800" kern="1200">
          <a:solidFill>
            <a:schemeClr val="tx1"/>
          </a:solidFill>
          <a:latin typeface="+mn-lt"/>
          <a:ea typeface="+mn-ea"/>
          <a:cs typeface="+mn-cs"/>
        </a:defRPr>
      </a:lvl7pPr>
      <a:lvl8pPr marL="3194050" algn="l" defTabSz="912495" rtl="0" eaLnBrk="1" latinLnBrk="0" hangingPunct="1">
        <a:defRPr sz="1800" kern="1200">
          <a:solidFill>
            <a:schemeClr val="tx1"/>
          </a:solidFill>
          <a:latin typeface="+mn-lt"/>
          <a:ea typeface="+mn-ea"/>
          <a:cs typeface="+mn-cs"/>
        </a:defRPr>
      </a:lvl8pPr>
      <a:lvl9pPr marL="3650615" algn="l" defTabSz="91249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0.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jpeg"/></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10.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jpeg"/></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10.xml"/><Relationship Id="rId5" Type="http://schemas.openxmlformats.org/officeDocument/2006/relationships/image" Target="../media/image26.png"/><Relationship Id="rId4" Type="http://schemas.openxmlformats.org/officeDocument/2006/relationships/image" Target="../media/image25.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0.xml"/><Relationship Id="rId3" Type="http://schemas.openxmlformats.org/officeDocument/2006/relationships/image" Target="../media/image27.png"/><Relationship Id="rId2" Type="http://schemas.openxmlformats.org/officeDocument/2006/relationships/image" Target="../media/image20.png"/><Relationship Id="rId1"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741555"/>
            <a:ext cx="5729708" cy="5181600"/>
          </a:xfrm>
        </p:spPr>
        <p:txBody>
          <a:bodyPr/>
          <a:lstStyle/>
          <a:p>
            <a:pPr marL="0" indent="0">
              <a:buNone/>
            </a:pPr>
            <a:r>
              <a:rPr lang="en-US" sz="2000" dirty="0">
                <a:solidFill>
                  <a:srgbClr val="106636"/>
                </a:solidFill>
                <a:ea typeface="+mj-ea"/>
              </a:rPr>
              <a:t>Scientific Achievement</a:t>
            </a:r>
            <a:endParaRPr lang="en-US" sz="2000" dirty="0">
              <a:solidFill>
                <a:srgbClr val="106636"/>
              </a:solidFill>
              <a:ea typeface="+mj-ea"/>
            </a:endParaRPr>
          </a:p>
          <a:p>
            <a:pPr marL="238125" lvl="1" indent="0">
              <a:spcBef>
                <a:spcPts val="0"/>
              </a:spcBef>
              <a:buNone/>
            </a:pPr>
            <a:r>
              <a:rPr lang="en-US" sz="1800" b="1" dirty="0">
                <a:solidFill>
                  <a:schemeClr val="tx1"/>
                </a:solidFill>
                <a:latin typeface="+mn-lt"/>
              </a:rPr>
              <a:t>Enable scientists to reduce the storage space requirement when running large ensemble simulations, while still make it possible to perform full scale simulation parameter exploration for post-hoc analysis</a:t>
            </a:r>
            <a:endParaRPr lang="en-US" sz="1800" b="1" dirty="0">
              <a:solidFill>
                <a:schemeClr val="tx1"/>
              </a:solidFill>
              <a:latin typeface="+mn-lt"/>
            </a:endParaRPr>
          </a:p>
          <a:p>
            <a:pPr marL="0" indent="0">
              <a:spcBef>
                <a:spcPts val="300"/>
              </a:spcBef>
              <a:buNone/>
            </a:pPr>
            <a:r>
              <a:rPr lang="en-US" sz="2000" dirty="0">
                <a:solidFill>
                  <a:srgbClr val="106636"/>
                </a:solidFill>
                <a:ea typeface="+mj-ea"/>
              </a:rPr>
              <a:t>Significance and Impact</a:t>
            </a:r>
            <a:endParaRPr lang="en-US" sz="2000" dirty="0">
              <a:solidFill>
                <a:srgbClr val="106636"/>
              </a:solidFill>
              <a:ea typeface="+mj-ea"/>
            </a:endParaRPr>
          </a:p>
          <a:p>
            <a:pPr marL="238125" lvl="1" indent="0">
              <a:spcBef>
                <a:spcPts val="200"/>
              </a:spcBef>
              <a:buNone/>
            </a:pPr>
            <a:r>
              <a:rPr lang="en-US" sz="1800" b="1" dirty="0">
                <a:solidFill>
                  <a:schemeClr val="tx1"/>
                </a:solidFill>
                <a:latin typeface="+mn-lt"/>
              </a:rPr>
              <a:t>With the statistical signatures, it is now possible to reconstruct simulation output of novel parameters that was not saved during simulations. The space saving can be more than 99%</a:t>
            </a:r>
            <a:endParaRPr lang="en-US" sz="1800" b="1" dirty="0">
              <a:solidFill>
                <a:schemeClr val="tx1"/>
              </a:solidFill>
              <a:latin typeface="+mn-lt"/>
            </a:endParaRPr>
          </a:p>
          <a:p>
            <a:pPr marL="0" indent="0">
              <a:spcBef>
                <a:spcPts val="300"/>
              </a:spcBef>
              <a:buNone/>
            </a:pPr>
            <a:r>
              <a:rPr lang="en-US" sz="1800" dirty="0">
                <a:solidFill>
                  <a:srgbClr val="106636"/>
                </a:solidFill>
                <a:ea typeface="+mj-ea"/>
              </a:rPr>
              <a:t>Research Details</a:t>
            </a:r>
            <a:endParaRPr lang="en-US" sz="1800" dirty="0">
              <a:solidFill>
                <a:srgbClr val="106636"/>
              </a:solidFill>
              <a:ea typeface="+mj-ea"/>
            </a:endParaRPr>
          </a:p>
          <a:p>
            <a:pPr marL="402590" lvl="1" indent="-180975">
              <a:lnSpc>
                <a:spcPct val="95000"/>
              </a:lnSpc>
              <a:spcBef>
                <a:spcPts val="0"/>
              </a:spcBef>
              <a:spcAft>
                <a:spcPts val="300"/>
              </a:spcAft>
            </a:pPr>
            <a:r>
              <a:rPr lang="en-US" sz="1500" dirty="0">
                <a:solidFill>
                  <a:schemeClr val="tx1"/>
                </a:solidFill>
                <a:latin typeface="+mn-lt"/>
              </a:rPr>
              <a:t>Store a small number of simulation results at full resolutions into a code book as prior knowledge </a:t>
            </a:r>
            <a:endParaRPr lang="en-US" sz="1500" dirty="0">
              <a:solidFill>
                <a:schemeClr val="tx1"/>
              </a:solidFill>
              <a:latin typeface="+mn-lt"/>
            </a:endParaRPr>
          </a:p>
          <a:p>
            <a:pPr marL="402590" lvl="1" indent="-180975">
              <a:lnSpc>
                <a:spcPct val="95000"/>
              </a:lnSpc>
              <a:spcBef>
                <a:spcPts val="0"/>
              </a:spcBef>
              <a:spcAft>
                <a:spcPts val="300"/>
              </a:spcAft>
            </a:pPr>
            <a:r>
              <a:rPr lang="en-US" sz="1500" dirty="0">
                <a:solidFill>
                  <a:schemeClr val="tx1"/>
                </a:solidFill>
                <a:latin typeface="+mn-lt"/>
              </a:rPr>
              <a:t>Down sample the remaining data into GMMs as the statistical signatures</a:t>
            </a:r>
            <a:endParaRPr lang="en-US" sz="1500" dirty="0">
              <a:solidFill>
                <a:schemeClr val="tx1"/>
              </a:solidFill>
              <a:latin typeface="+mn-lt"/>
            </a:endParaRPr>
          </a:p>
          <a:p>
            <a:pPr marL="402590" lvl="1" indent="-180975">
              <a:lnSpc>
                <a:spcPct val="95000"/>
              </a:lnSpc>
              <a:spcBef>
                <a:spcPts val="0"/>
              </a:spcBef>
              <a:spcAft>
                <a:spcPts val="300"/>
              </a:spcAft>
            </a:pPr>
            <a:r>
              <a:rPr lang="en-US" sz="1500" dirty="0">
                <a:solidFill>
                  <a:schemeClr val="tx1"/>
                </a:solidFill>
                <a:latin typeface="+mn-lt"/>
              </a:rPr>
              <a:t>Data at an arbitrary parameter configuration can be reconstructed from the prior knowledge and the statistical signatures </a:t>
            </a:r>
            <a:endParaRPr lang="en-US" sz="1500" dirty="0">
              <a:solidFill>
                <a:schemeClr val="tx1"/>
              </a:solidFill>
              <a:latin typeface="+mn-lt"/>
            </a:endParaRPr>
          </a:p>
          <a:p>
            <a:pPr marL="402590" lvl="1" indent="-180975">
              <a:lnSpc>
                <a:spcPct val="95000"/>
              </a:lnSpc>
              <a:spcBef>
                <a:spcPts val="0"/>
              </a:spcBef>
              <a:spcAft>
                <a:spcPts val="300"/>
              </a:spcAft>
            </a:pPr>
            <a:r>
              <a:rPr lang="en-US" sz="1500" dirty="0">
                <a:solidFill>
                  <a:schemeClr val="tx1"/>
                </a:solidFill>
                <a:latin typeface="+mn-lt"/>
              </a:rPr>
              <a:t>The priori knowledge only takes 0.44% of the original data for a cosmology simulation using Nyx </a:t>
            </a:r>
            <a:endParaRPr lang="en-US" sz="1500" dirty="0">
              <a:solidFill>
                <a:schemeClr val="tx1"/>
              </a:solidFill>
              <a:latin typeface="+mn-lt"/>
            </a:endParaRPr>
          </a:p>
          <a:p>
            <a:pPr marL="221615" lvl="1" indent="0">
              <a:lnSpc>
                <a:spcPct val="95000"/>
              </a:lnSpc>
              <a:spcBef>
                <a:spcPts val="0"/>
              </a:spcBef>
              <a:spcAft>
                <a:spcPts val="300"/>
              </a:spcAft>
              <a:buNone/>
            </a:pPr>
            <a:endParaRPr lang="en-US" sz="1500" dirty="0">
              <a:solidFill>
                <a:schemeClr val="tx1"/>
              </a:solidFill>
              <a:latin typeface="+mn-lt"/>
            </a:endParaRPr>
          </a:p>
          <a:p>
            <a:pPr marL="402590" lvl="1" indent="-180975">
              <a:lnSpc>
                <a:spcPct val="95000"/>
              </a:lnSpc>
              <a:spcBef>
                <a:spcPts val="0"/>
              </a:spcBef>
              <a:spcAft>
                <a:spcPts val="300"/>
              </a:spcAft>
            </a:pPr>
            <a:endParaRPr lang="en-US" sz="1500" dirty="0">
              <a:solidFill>
                <a:schemeClr val="tx1"/>
              </a:solidFill>
              <a:latin typeface="+mn-lt"/>
            </a:endParaRPr>
          </a:p>
          <a:p>
            <a:pPr marL="402590" lvl="1" indent="-180975">
              <a:lnSpc>
                <a:spcPct val="95000"/>
              </a:lnSpc>
              <a:spcBef>
                <a:spcPts val="0"/>
              </a:spcBef>
              <a:spcAft>
                <a:spcPts val="300"/>
              </a:spcAft>
            </a:pPr>
            <a:endParaRPr lang="en-US" sz="1500" dirty="0">
              <a:solidFill>
                <a:schemeClr val="tx1"/>
              </a:solidFill>
              <a:latin typeface="+mn-lt"/>
            </a:endParaRPr>
          </a:p>
        </p:txBody>
      </p:sp>
      <p:sp>
        <p:nvSpPr>
          <p:cNvPr id="3" name="Title 2"/>
          <p:cNvSpPr>
            <a:spLocks noGrp="1"/>
          </p:cNvSpPr>
          <p:nvPr>
            <p:ph type="title"/>
          </p:nvPr>
        </p:nvSpPr>
        <p:spPr>
          <a:xfrm>
            <a:off x="0" y="0"/>
            <a:ext cx="9144000" cy="762000"/>
          </a:xfrm>
        </p:spPr>
        <p:txBody>
          <a:bodyPr/>
          <a:lstStyle/>
          <a:p>
            <a:r>
              <a:rPr lang="en-US" b="1" dirty="0"/>
              <a:t>Statistical Super Resolutions for Large Scale Ensemble Cosmological Simulations</a:t>
            </a:r>
            <a:endParaRPr lang="en-US" b="1" dirty="0"/>
          </a:p>
        </p:txBody>
      </p:sp>
      <p:pic>
        <p:nvPicPr>
          <p:cNvPr id="24" name="Picture 4" descr="lalrg"/>
          <p:cNvPicPr>
            <a:picLocks noChangeAspect="1" noChangeArrowheads="1"/>
          </p:cNvPicPr>
          <p:nvPr/>
        </p:nvPicPr>
        <p:blipFill>
          <a:blip r:embed="rId1" cstate="print"/>
          <a:srcRect/>
          <a:stretch>
            <a:fillRect/>
          </a:stretch>
        </p:blipFill>
        <p:spPr bwMode="auto">
          <a:xfrm>
            <a:off x="4990187" y="6331785"/>
            <a:ext cx="1253908" cy="415529"/>
          </a:xfrm>
          <a:prstGeom prst="rect">
            <a:avLst/>
          </a:prstGeom>
          <a:noFill/>
          <a:ln w="9525">
            <a:noFill/>
            <a:miter lim="800000"/>
            <a:headEnd/>
            <a:tailEnd/>
          </a:ln>
        </p:spPr>
      </p:pic>
      <p:sp>
        <p:nvSpPr>
          <p:cNvPr id="26" name="Slide Number Placeholder 39"/>
          <p:cNvSpPr txBox="1"/>
          <p:nvPr/>
        </p:nvSpPr>
        <p:spPr bwMode="auto">
          <a:xfrm>
            <a:off x="8413750" y="6416675"/>
            <a:ext cx="381000" cy="365125"/>
          </a:xfrm>
          <a:prstGeom prst="rect">
            <a:avLst/>
          </a:prstGeom>
          <a:noFill/>
          <a:ln>
            <a:miter lim="800000"/>
          </a:ln>
        </p:spPr>
        <p:txBody>
          <a:bodyPr vert="horz" wrap="square" lIns="91301" tIns="45652" rIns="91301" bIns="45652" numCol="1" rtlCol="0" anchor="ctr" anchorCtr="0" compatLnSpc="1"/>
          <a:lstStyle/>
          <a:p>
            <a:pPr algn="r" defTabSz="820420"/>
            <a:endParaRPr lang="en-US" sz="1200" dirty="0">
              <a:solidFill>
                <a:srgbClr val="106636"/>
              </a:solidFill>
              <a:latin typeface="Arial" panose="020B0604020202020204" pitchFamily="34" charset="0"/>
              <a:cs typeface="Arial" panose="020B0604020202020204" pitchFamily="34" charset="0"/>
            </a:endParaRPr>
          </a:p>
        </p:txBody>
      </p:sp>
      <p:pic>
        <p:nvPicPr>
          <p:cNvPr id="286" name="Picture 285" descr="edda.png"/>
          <p:cNvPicPr>
            <a:picLocks noChangeAspect="1"/>
          </p:cNvPicPr>
          <p:nvPr/>
        </p:nvPicPr>
        <p:blipFill>
          <a:blip r:embed="rId2"/>
          <a:stretch>
            <a:fillRect/>
          </a:stretch>
        </p:blipFill>
        <p:spPr>
          <a:xfrm>
            <a:off x="7801606" y="6265241"/>
            <a:ext cx="1253908" cy="564325"/>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4743" y="6400800"/>
            <a:ext cx="1422227" cy="436060"/>
          </a:xfrm>
          <a:prstGeom prst="rect">
            <a:avLst/>
          </a:prstGeom>
        </p:spPr>
      </p:pic>
      <p:pic>
        <p:nvPicPr>
          <p:cNvPr id="23" name="Picture 22"/>
          <p:cNvPicPr>
            <a:picLocks noChangeAspect="1"/>
          </p:cNvPicPr>
          <p:nvPr/>
        </p:nvPicPr>
        <p:blipFill>
          <a:blip r:embed="rId4"/>
          <a:stretch>
            <a:fillRect/>
          </a:stretch>
        </p:blipFill>
        <p:spPr>
          <a:xfrm>
            <a:off x="4045595" y="6131059"/>
            <a:ext cx="741637" cy="726941"/>
          </a:xfrm>
          <a:prstGeom prst="rect">
            <a:avLst/>
          </a:prstGeom>
        </p:spPr>
      </p:pic>
      <p:sp>
        <p:nvSpPr>
          <p:cNvPr id="25" name="TextBox 24"/>
          <p:cNvSpPr txBox="1"/>
          <p:nvPr/>
        </p:nvSpPr>
        <p:spPr>
          <a:xfrm>
            <a:off x="5971243" y="5520251"/>
            <a:ext cx="2980530" cy="523220"/>
          </a:xfrm>
          <a:prstGeom prst="rect">
            <a:avLst/>
          </a:prstGeom>
          <a:noFill/>
        </p:spPr>
        <p:txBody>
          <a:bodyPr wrap="square" rtlCol="0">
            <a:spAutoFit/>
          </a:bodyPr>
          <a:lstStyle/>
          <a:p>
            <a:r>
              <a:rPr lang="en-US" sz="1400" b="1" dirty="0"/>
              <a:t>Images produced by our </a:t>
            </a:r>
            <a:endParaRPr lang="en-US" sz="1400" b="1" dirty="0"/>
          </a:p>
          <a:p>
            <a:r>
              <a:rPr lang="en-US" sz="1400" b="1" dirty="0"/>
              <a:t>super resolution representations</a:t>
            </a:r>
            <a:endParaRPr lang="en-US" sz="1400" b="1" dirty="0"/>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13226" y="1301943"/>
            <a:ext cx="3305810" cy="2010065"/>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71243" y="3605144"/>
            <a:ext cx="2980530" cy="176367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741555"/>
            <a:ext cx="5410200" cy="5181600"/>
          </a:xfrm>
        </p:spPr>
        <p:txBody>
          <a:bodyPr/>
          <a:lstStyle/>
          <a:p>
            <a:pPr marL="0" indent="0">
              <a:buNone/>
            </a:pPr>
            <a:r>
              <a:rPr lang="en-US" sz="2000" dirty="0">
                <a:solidFill>
                  <a:srgbClr val="106636"/>
                </a:solidFill>
                <a:ea typeface="+mj-ea"/>
              </a:rPr>
              <a:t>Scientific Achievement</a:t>
            </a:r>
            <a:endParaRPr lang="en-US" sz="2000" dirty="0">
              <a:solidFill>
                <a:srgbClr val="106636"/>
              </a:solidFill>
              <a:ea typeface="+mj-ea"/>
            </a:endParaRPr>
          </a:p>
          <a:p>
            <a:pPr marL="238125" lvl="1" indent="0">
              <a:spcBef>
                <a:spcPts val="0"/>
              </a:spcBef>
              <a:buNone/>
            </a:pPr>
            <a:r>
              <a:rPr lang="en-US" sz="1800" b="1" dirty="0">
                <a:solidFill>
                  <a:schemeClr val="tx1"/>
                </a:solidFill>
                <a:latin typeface="+mn-lt"/>
              </a:rPr>
              <a:t>Enable scientists to compress particle data from large scale N-Body cosmological simulations at a controllable space-quality tradeoff while preserving essential domain specific features </a:t>
            </a:r>
            <a:endParaRPr lang="en-US" sz="1800" b="1" dirty="0">
              <a:solidFill>
                <a:schemeClr val="tx1"/>
              </a:solidFill>
              <a:latin typeface="+mn-lt"/>
            </a:endParaRPr>
          </a:p>
          <a:p>
            <a:pPr marL="0" indent="0">
              <a:spcBef>
                <a:spcPts val="300"/>
              </a:spcBef>
              <a:buNone/>
            </a:pPr>
            <a:r>
              <a:rPr lang="en-US" sz="2000" dirty="0">
                <a:solidFill>
                  <a:srgbClr val="106636"/>
                </a:solidFill>
                <a:ea typeface="+mj-ea"/>
              </a:rPr>
              <a:t>Significance and Impact</a:t>
            </a:r>
            <a:endParaRPr lang="en-US" sz="2000" dirty="0">
              <a:solidFill>
                <a:srgbClr val="106636"/>
              </a:solidFill>
              <a:ea typeface="+mj-ea"/>
            </a:endParaRPr>
          </a:p>
          <a:p>
            <a:pPr marL="238125" lvl="1" indent="0">
              <a:spcBef>
                <a:spcPts val="200"/>
              </a:spcBef>
              <a:buNone/>
            </a:pPr>
            <a:r>
              <a:rPr lang="en-US" sz="1800" b="1" dirty="0">
                <a:solidFill>
                  <a:schemeClr val="tx1"/>
                </a:solidFill>
                <a:latin typeface="+mn-lt"/>
              </a:rPr>
              <a:t>GMMs are shown to be effective to represent particle clusters in cosmological simulations. The reconstructed data from GMMs show very high accuracy in domain specific metrics such as Halo Mass Functions and Power Spectrum, when data are compressed to 1/200 of their  original size.</a:t>
            </a:r>
            <a:endParaRPr lang="en-US" sz="1800" b="1" dirty="0">
              <a:solidFill>
                <a:schemeClr val="tx1"/>
              </a:solidFill>
              <a:latin typeface="+mn-lt"/>
            </a:endParaRPr>
          </a:p>
          <a:p>
            <a:pPr marL="0" indent="0">
              <a:spcBef>
                <a:spcPts val="300"/>
              </a:spcBef>
              <a:buNone/>
            </a:pPr>
            <a:r>
              <a:rPr lang="en-US" sz="1800" dirty="0">
                <a:solidFill>
                  <a:srgbClr val="106636"/>
                </a:solidFill>
                <a:ea typeface="+mj-ea"/>
              </a:rPr>
              <a:t>Research Details</a:t>
            </a:r>
            <a:endParaRPr lang="en-US" sz="1800" dirty="0">
              <a:solidFill>
                <a:srgbClr val="106636"/>
              </a:solidFill>
              <a:ea typeface="+mj-ea"/>
            </a:endParaRPr>
          </a:p>
          <a:p>
            <a:pPr marL="402590" lvl="1" indent="-180975">
              <a:lnSpc>
                <a:spcPct val="95000"/>
              </a:lnSpc>
              <a:spcBef>
                <a:spcPts val="0"/>
              </a:spcBef>
              <a:spcAft>
                <a:spcPts val="300"/>
              </a:spcAft>
            </a:pPr>
            <a:r>
              <a:rPr lang="en-US" sz="1500" dirty="0">
                <a:solidFill>
                  <a:schemeClr val="tx1"/>
                </a:solidFill>
                <a:latin typeface="+mn-lt"/>
              </a:rPr>
              <a:t>A k-D partitioning is employed based on the GMM quality requirement and the desired final space consumption </a:t>
            </a:r>
            <a:endParaRPr lang="en-US" sz="1500" dirty="0">
              <a:solidFill>
                <a:schemeClr val="tx1"/>
              </a:solidFill>
              <a:latin typeface="+mn-lt"/>
            </a:endParaRPr>
          </a:p>
          <a:p>
            <a:pPr marL="402590" lvl="1" indent="-180975">
              <a:lnSpc>
                <a:spcPct val="95000"/>
              </a:lnSpc>
              <a:spcBef>
                <a:spcPts val="0"/>
              </a:spcBef>
              <a:spcAft>
                <a:spcPts val="300"/>
              </a:spcAft>
            </a:pPr>
            <a:r>
              <a:rPr lang="en-US" sz="1500" dirty="0">
                <a:solidFill>
                  <a:schemeClr val="tx1"/>
                </a:solidFill>
                <a:latin typeface="+mn-lt"/>
              </a:rPr>
              <a:t>Spatial GMMs are used to transform the particle data into Gaussian Mixtures. Domain specific metrics are used to verify the quality, and an iterative refinement algorithm is used to adjust the </a:t>
            </a:r>
            <a:r>
              <a:rPr lang="en-US" sz="1500" dirty="0" err="1">
                <a:solidFill>
                  <a:schemeClr val="tx1"/>
                </a:solidFill>
                <a:latin typeface="+mn-lt"/>
              </a:rPr>
              <a:t>paritions</a:t>
            </a:r>
            <a:r>
              <a:rPr lang="en-US" sz="1500" dirty="0">
                <a:solidFill>
                  <a:schemeClr val="tx1"/>
                </a:solidFill>
                <a:latin typeface="+mn-lt"/>
              </a:rPr>
              <a:t> of particles and number of Gaussians. </a:t>
            </a:r>
            <a:endParaRPr lang="en-US" sz="1500" dirty="0">
              <a:solidFill>
                <a:schemeClr val="tx1"/>
              </a:solidFill>
              <a:latin typeface="+mn-lt"/>
            </a:endParaRPr>
          </a:p>
          <a:p>
            <a:pPr marL="402590" lvl="1" indent="-180975">
              <a:lnSpc>
                <a:spcPct val="95000"/>
              </a:lnSpc>
              <a:spcBef>
                <a:spcPts val="0"/>
              </a:spcBef>
              <a:spcAft>
                <a:spcPts val="300"/>
              </a:spcAft>
            </a:pPr>
            <a:endParaRPr lang="en-US" sz="1500" dirty="0">
              <a:solidFill>
                <a:schemeClr val="tx1"/>
              </a:solidFill>
              <a:latin typeface="+mn-lt"/>
            </a:endParaRPr>
          </a:p>
          <a:p>
            <a:pPr marL="402590" lvl="1" indent="-180975">
              <a:lnSpc>
                <a:spcPct val="95000"/>
              </a:lnSpc>
              <a:spcBef>
                <a:spcPts val="0"/>
              </a:spcBef>
              <a:spcAft>
                <a:spcPts val="300"/>
              </a:spcAft>
            </a:pPr>
            <a:endParaRPr lang="en-US" sz="1500" dirty="0">
              <a:solidFill>
                <a:schemeClr val="tx1"/>
              </a:solidFill>
              <a:latin typeface="+mn-lt"/>
            </a:endParaRPr>
          </a:p>
        </p:txBody>
      </p:sp>
      <p:sp>
        <p:nvSpPr>
          <p:cNvPr id="3" name="Title 2"/>
          <p:cNvSpPr>
            <a:spLocks noGrp="1"/>
          </p:cNvSpPr>
          <p:nvPr>
            <p:ph type="title"/>
          </p:nvPr>
        </p:nvSpPr>
        <p:spPr>
          <a:xfrm>
            <a:off x="0" y="0"/>
            <a:ext cx="9144000" cy="762000"/>
          </a:xfrm>
        </p:spPr>
        <p:txBody>
          <a:bodyPr/>
          <a:lstStyle/>
          <a:p>
            <a:r>
              <a:rPr lang="en-US" b="1" dirty="0"/>
              <a:t>Gaussian Mixture Models (GMMs) Based Particle Compression for N-body Cosmological Simulations</a:t>
            </a:r>
            <a:endParaRPr lang="en-US" b="1" dirty="0"/>
          </a:p>
        </p:txBody>
      </p:sp>
      <p:pic>
        <p:nvPicPr>
          <p:cNvPr id="24" name="Picture 4" descr="lalrg"/>
          <p:cNvPicPr>
            <a:picLocks noChangeAspect="1" noChangeArrowheads="1"/>
          </p:cNvPicPr>
          <p:nvPr/>
        </p:nvPicPr>
        <p:blipFill>
          <a:blip r:embed="rId1" cstate="print"/>
          <a:srcRect/>
          <a:stretch>
            <a:fillRect/>
          </a:stretch>
        </p:blipFill>
        <p:spPr bwMode="auto">
          <a:xfrm>
            <a:off x="4990187" y="6331785"/>
            <a:ext cx="1253908" cy="415529"/>
          </a:xfrm>
          <a:prstGeom prst="rect">
            <a:avLst/>
          </a:prstGeom>
          <a:noFill/>
          <a:ln w="9525">
            <a:noFill/>
            <a:miter lim="800000"/>
            <a:headEnd/>
            <a:tailEnd/>
          </a:ln>
        </p:spPr>
      </p:pic>
      <p:sp>
        <p:nvSpPr>
          <p:cNvPr id="26" name="Slide Number Placeholder 39"/>
          <p:cNvSpPr txBox="1"/>
          <p:nvPr/>
        </p:nvSpPr>
        <p:spPr bwMode="auto">
          <a:xfrm>
            <a:off x="8413750" y="6416675"/>
            <a:ext cx="381000" cy="365125"/>
          </a:xfrm>
          <a:prstGeom prst="rect">
            <a:avLst/>
          </a:prstGeom>
          <a:noFill/>
          <a:ln>
            <a:miter lim="800000"/>
          </a:ln>
        </p:spPr>
        <p:txBody>
          <a:bodyPr vert="horz" wrap="square" lIns="91301" tIns="45652" rIns="91301" bIns="45652" numCol="1" rtlCol="0" anchor="ctr" anchorCtr="0" compatLnSpc="1"/>
          <a:lstStyle/>
          <a:p>
            <a:pPr algn="r" defTabSz="820420"/>
            <a:endParaRPr lang="en-US" sz="1200" dirty="0">
              <a:solidFill>
                <a:srgbClr val="106636"/>
              </a:solidFill>
              <a:latin typeface="Arial" panose="020B0604020202020204" pitchFamily="34" charset="0"/>
              <a:cs typeface="Arial" panose="020B0604020202020204" pitchFamily="34" charset="0"/>
            </a:endParaRPr>
          </a:p>
        </p:txBody>
      </p:sp>
      <p:pic>
        <p:nvPicPr>
          <p:cNvPr id="286" name="Picture 285" descr="edda.png"/>
          <p:cNvPicPr>
            <a:picLocks noChangeAspect="1"/>
          </p:cNvPicPr>
          <p:nvPr/>
        </p:nvPicPr>
        <p:blipFill>
          <a:blip r:embed="rId2"/>
          <a:stretch>
            <a:fillRect/>
          </a:stretch>
        </p:blipFill>
        <p:spPr>
          <a:xfrm>
            <a:off x="7801606" y="6265241"/>
            <a:ext cx="1253908" cy="564325"/>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4743" y="6400800"/>
            <a:ext cx="1422227" cy="436060"/>
          </a:xfrm>
          <a:prstGeom prst="rect">
            <a:avLst/>
          </a:prstGeom>
        </p:spPr>
      </p:pic>
      <p:pic>
        <p:nvPicPr>
          <p:cNvPr id="23" name="Picture 22"/>
          <p:cNvPicPr>
            <a:picLocks noChangeAspect="1"/>
          </p:cNvPicPr>
          <p:nvPr/>
        </p:nvPicPr>
        <p:blipFill>
          <a:blip r:embed="rId4"/>
          <a:stretch>
            <a:fillRect/>
          </a:stretch>
        </p:blipFill>
        <p:spPr>
          <a:xfrm>
            <a:off x="4045595" y="6131059"/>
            <a:ext cx="741637" cy="726941"/>
          </a:xfrm>
          <a:prstGeom prst="rect">
            <a:avLst/>
          </a:prstGeom>
        </p:spPr>
      </p:pic>
      <p:sp>
        <p:nvSpPr>
          <p:cNvPr id="25" name="TextBox 24"/>
          <p:cNvSpPr txBox="1"/>
          <p:nvPr/>
        </p:nvSpPr>
        <p:spPr>
          <a:xfrm>
            <a:off x="5348229" y="4021447"/>
            <a:ext cx="3933943" cy="830997"/>
          </a:xfrm>
          <a:prstGeom prst="rect">
            <a:avLst/>
          </a:prstGeom>
          <a:noFill/>
        </p:spPr>
        <p:txBody>
          <a:bodyPr wrap="square" rtlCol="0">
            <a:spAutoFit/>
          </a:bodyPr>
          <a:lstStyle/>
          <a:p>
            <a:r>
              <a:rPr lang="en-US" sz="1200" b="1" dirty="0"/>
              <a:t>Above: comparisons between the raw data (top row) and GMM reconstructed data (bottom row).</a:t>
            </a:r>
            <a:endParaRPr lang="en-US" sz="1200" b="1" dirty="0"/>
          </a:p>
          <a:p>
            <a:r>
              <a:rPr lang="en-US" sz="1200" b="1" dirty="0"/>
              <a:t> Below: comparisons of rendering from raw data (left) and our method (right). The space saving is 200 times. </a:t>
            </a:r>
            <a:endParaRPr lang="en-US" sz="1200" b="1" dirty="0"/>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94519" y="897247"/>
            <a:ext cx="3749481" cy="3124200"/>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91200" y="4817832"/>
            <a:ext cx="2858348" cy="135436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741555"/>
            <a:ext cx="5410200" cy="5181600"/>
          </a:xfrm>
        </p:spPr>
        <p:txBody>
          <a:bodyPr/>
          <a:lstStyle/>
          <a:p>
            <a:pPr marL="0" indent="0">
              <a:buNone/>
            </a:pPr>
            <a:r>
              <a:rPr lang="en-US" sz="2000" dirty="0">
                <a:solidFill>
                  <a:srgbClr val="106636"/>
                </a:solidFill>
                <a:ea typeface="+mj-ea"/>
              </a:rPr>
              <a:t>Scientific Achievement</a:t>
            </a:r>
            <a:endParaRPr lang="en-US" sz="2000" dirty="0">
              <a:solidFill>
                <a:srgbClr val="106636"/>
              </a:solidFill>
              <a:ea typeface="+mj-ea"/>
            </a:endParaRPr>
          </a:p>
          <a:p>
            <a:pPr marL="238125" lvl="1" indent="0">
              <a:spcBef>
                <a:spcPts val="0"/>
              </a:spcBef>
              <a:buNone/>
            </a:pPr>
            <a:r>
              <a:rPr lang="en-US" sz="1800" b="1" dirty="0">
                <a:solidFill>
                  <a:schemeClr val="tx1"/>
                </a:solidFill>
                <a:latin typeface="+mn-lt"/>
              </a:rPr>
              <a:t>Enable scientists to perform real time visual exploration of 3D ensemble simulation data without having to exhaustively run all possible parameter configurations.  </a:t>
            </a:r>
            <a:endParaRPr lang="en-US" sz="1800" b="1" dirty="0">
              <a:solidFill>
                <a:schemeClr val="tx1"/>
              </a:solidFill>
              <a:latin typeface="+mn-lt"/>
            </a:endParaRPr>
          </a:p>
          <a:p>
            <a:pPr marL="0" indent="0">
              <a:spcBef>
                <a:spcPts val="300"/>
              </a:spcBef>
              <a:buNone/>
            </a:pPr>
            <a:r>
              <a:rPr lang="en-US" sz="2000" dirty="0">
                <a:solidFill>
                  <a:srgbClr val="106636"/>
                </a:solidFill>
                <a:ea typeface="+mj-ea"/>
              </a:rPr>
              <a:t>Significance and Impact</a:t>
            </a:r>
            <a:endParaRPr lang="en-US" sz="2000" dirty="0">
              <a:solidFill>
                <a:srgbClr val="106636"/>
              </a:solidFill>
              <a:ea typeface="+mj-ea"/>
            </a:endParaRPr>
          </a:p>
          <a:p>
            <a:pPr marL="238125" lvl="1" indent="0">
              <a:spcBef>
                <a:spcPts val="200"/>
              </a:spcBef>
              <a:buNone/>
            </a:pPr>
            <a:r>
              <a:rPr lang="en-US" sz="1800" b="1" dirty="0">
                <a:solidFill>
                  <a:schemeClr val="tx1"/>
                </a:solidFill>
                <a:latin typeface="+mn-lt"/>
              </a:rPr>
              <a:t>We show that a DNN-based regressor can be used to learn from images collected at simulation time and reconstruct novel images for unseen simulations and visualization parameters </a:t>
            </a:r>
            <a:endParaRPr lang="en-US" sz="1800" b="1" dirty="0">
              <a:solidFill>
                <a:schemeClr val="tx1"/>
              </a:solidFill>
              <a:latin typeface="+mn-lt"/>
            </a:endParaRPr>
          </a:p>
          <a:p>
            <a:pPr marL="0" indent="0">
              <a:spcBef>
                <a:spcPts val="300"/>
              </a:spcBef>
              <a:buNone/>
            </a:pPr>
            <a:r>
              <a:rPr lang="en-US" sz="1800" dirty="0">
                <a:solidFill>
                  <a:srgbClr val="106636"/>
                </a:solidFill>
                <a:ea typeface="+mj-ea"/>
              </a:rPr>
              <a:t>Research Details</a:t>
            </a:r>
            <a:endParaRPr lang="en-US" sz="1800" dirty="0">
              <a:solidFill>
                <a:srgbClr val="106636"/>
              </a:solidFill>
              <a:ea typeface="+mj-ea"/>
            </a:endParaRPr>
          </a:p>
          <a:p>
            <a:pPr marL="402590" lvl="1" indent="-180975">
              <a:lnSpc>
                <a:spcPct val="95000"/>
              </a:lnSpc>
              <a:spcBef>
                <a:spcPts val="0"/>
              </a:spcBef>
              <a:spcAft>
                <a:spcPts val="300"/>
              </a:spcAft>
            </a:pPr>
            <a:r>
              <a:rPr lang="en-US" sz="1500" dirty="0">
                <a:solidFill>
                  <a:schemeClr val="tx1"/>
                </a:solidFill>
                <a:latin typeface="+mn-lt"/>
              </a:rPr>
              <a:t>Sample images are collected under various selected simulation and visualization parameters </a:t>
            </a:r>
            <a:endParaRPr lang="en-US" sz="1500" dirty="0">
              <a:solidFill>
                <a:schemeClr val="tx1"/>
              </a:solidFill>
              <a:latin typeface="+mn-lt"/>
            </a:endParaRPr>
          </a:p>
          <a:p>
            <a:pPr marL="402590" lvl="1" indent="-180975">
              <a:lnSpc>
                <a:spcPct val="95000"/>
              </a:lnSpc>
              <a:spcBef>
                <a:spcPts val="0"/>
              </a:spcBef>
              <a:spcAft>
                <a:spcPts val="300"/>
              </a:spcAft>
            </a:pPr>
            <a:r>
              <a:rPr lang="en-US" sz="1500" dirty="0">
                <a:solidFill>
                  <a:schemeClr val="tx1"/>
                </a:solidFill>
                <a:latin typeface="+mn-lt"/>
              </a:rPr>
              <a:t>A DNN regressor is trained offline to learn from the sample images</a:t>
            </a:r>
            <a:endParaRPr lang="en-US" sz="1500" dirty="0">
              <a:solidFill>
                <a:schemeClr val="tx1"/>
              </a:solidFill>
              <a:latin typeface="+mn-lt"/>
            </a:endParaRPr>
          </a:p>
          <a:p>
            <a:pPr marL="402590" lvl="1" indent="-180975">
              <a:lnSpc>
                <a:spcPct val="95000"/>
              </a:lnSpc>
              <a:spcBef>
                <a:spcPts val="0"/>
              </a:spcBef>
              <a:spcAft>
                <a:spcPts val="300"/>
              </a:spcAft>
            </a:pPr>
            <a:r>
              <a:rPr lang="en-US" sz="1500" dirty="0">
                <a:solidFill>
                  <a:schemeClr val="tx1"/>
                </a:solidFill>
                <a:latin typeface="+mn-lt"/>
              </a:rPr>
              <a:t>Perceptual loss and GAN loss are both taken into account in the DNN model to retain salient features from the data </a:t>
            </a:r>
            <a:endParaRPr lang="en-US" sz="1500" dirty="0">
              <a:solidFill>
                <a:schemeClr val="tx1"/>
              </a:solidFill>
              <a:latin typeface="+mn-lt"/>
            </a:endParaRPr>
          </a:p>
          <a:p>
            <a:pPr marL="402590" lvl="1" indent="-180975">
              <a:lnSpc>
                <a:spcPct val="95000"/>
              </a:lnSpc>
              <a:spcBef>
                <a:spcPts val="0"/>
              </a:spcBef>
              <a:spcAft>
                <a:spcPts val="300"/>
              </a:spcAft>
            </a:pPr>
            <a:r>
              <a:rPr lang="en-US" sz="1500" dirty="0">
                <a:solidFill>
                  <a:schemeClr val="tx1"/>
                </a:solidFill>
                <a:latin typeface="+mn-lt"/>
              </a:rPr>
              <a:t>In Post hoc analysis stage, only simulation and visualization parameters are needed to reconstructed the visualization of unseen simulation data  </a:t>
            </a:r>
            <a:endParaRPr lang="en-US" sz="1500" dirty="0">
              <a:solidFill>
                <a:schemeClr val="tx1"/>
              </a:solidFill>
              <a:latin typeface="+mn-lt"/>
            </a:endParaRPr>
          </a:p>
          <a:p>
            <a:pPr marL="402590" lvl="1" indent="-180975">
              <a:lnSpc>
                <a:spcPct val="95000"/>
              </a:lnSpc>
              <a:spcBef>
                <a:spcPts val="0"/>
              </a:spcBef>
              <a:spcAft>
                <a:spcPts val="300"/>
              </a:spcAft>
            </a:pPr>
            <a:endParaRPr lang="en-US" sz="1500" dirty="0">
              <a:solidFill>
                <a:schemeClr val="tx1"/>
              </a:solidFill>
              <a:latin typeface="+mn-lt"/>
            </a:endParaRPr>
          </a:p>
          <a:p>
            <a:pPr marL="402590" lvl="1" indent="-180975">
              <a:lnSpc>
                <a:spcPct val="95000"/>
              </a:lnSpc>
              <a:spcBef>
                <a:spcPts val="0"/>
              </a:spcBef>
              <a:spcAft>
                <a:spcPts val="300"/>
              </a:spcAft>
            </a:pPr>
            <a:endParaRPr lang="en-US" sz="1500" dirty="0">
              <a:solidFill>
                <a:schemeClr val="tx1"/>
              </a:solidFill>
              <a:latin typeface="+mn-lt"/>
            </a:endParaRPr>
          </a:p>
        </p:txBody>
      </p:sp>
      <p:sp>
        <p:nvSpPr>
          <p:cNvPr id="3" name="Title 2"/>
          <p:cNvSpPr>
            <a:spLocks noGrp="1"/>
          </p:cNvSpPr>
          <p:nvPr>
            <p:ph type="title"/>
          </p:nvPr>
        </p:nvSpPr>
        <p:spPr>
          <a:xfrm>
            <a:off x="0" y="0"/>
            <a:ext cx="9144000" cy="762000"/>
          </a:xfrm>
        </p:spPr>
        <p:txBody>
          <a:bodyPr/>
          <a:lstStyle/>
          <a:p>
            <a:r>
              <a:rPr lang="en-US" b="1" dirty="0" err="1"/>
              <a:t>InSituNet</a:t>
            </a:r>
            <a:r>
              <a:rPr lang="en-US" b="1" dirty="0"/>
              <a:t>: Deep Image Synthesis for Parameter Space Exploration of Ensemble </a:t>
            </a:r>
            <a:r>
              <a:rPr lang="en-US" b="1" dirty="0" err="1"/>
              <a:t>Simulations</a:t>
            </a:r>
            <a:r>
              <a:rPr lang="en-US" b="1" dirty="0"/>
              <a:t> </a:t>
            </a:r>
            <a:r>
              <a:rPr lang="en-US" sz="1800" b="1" dirty="0">
                <a:highlight>
                  <a:srgbClr val="FFFF00"/>
                </a:highlight>
              </a:rPr>
              <a:t>(IEEE SciVis’19 Best Paper) </a:t>
            </a:r>
            <a:endParaRPr lang="en-US" sz="1800" b="1" dirty="0">
              <a:highlight>
                <a:srgbClr val="FFFF00"/>
              </a:highlight>
            </a:endParaRPr>
          </a:p>
        </p:txBody>
      </p:sp>
      <p:sp>
        <p:nvSpPr>
          <p:cNvPr id="26" name="Slide Number Placeholder 39"/>
          <p:cNvSpPr txBox="1"/>
          <p:nvPr/>
        </p:nvSpPr>
        <p:spPr bwMode="auto">
          <a:xfrm>
            <a:off x="8413750" y="6416675"/>
            <a:ext cx="381000" cy="365125"/>
          </a:xfrm>
          <a:prstGeom prst="rect">
            <a:avLst/>
          </a:prstGeom>
          <a:noFill/>
          <a:ln>
            <a:miter lim="800000"/>
          </a:ln>
        </p:spPr>
        <p:txBody>
          <a:bodyPr vert="horz" wrap="square" lIns="91301" tIns="45652" rIns="91301" bIns="45652" numCol="1" rtlCol="0" anchor="ctr" anchorCtr="0" compatLnSpc="1"/>
          <a:lstStyle/>
          <a:p>
            <a:pPr algn="r" defTabSz="820420"/>
            <a:endParaRPr lang="en-US" sz="1200" dirty="0">
              <a:solidFill>
                <a:srgbClr val="106636"/>
              </a:solidFill>
              <a:latin typeface="Arial" panose="020B0604020202020204" pitchFamily="34" charset="0"/>
              <a:cs typeface="Arial" panose="020B0604020202020204" pitchFamily="34" charset="0"/>
            </a:endParaRPr>
          </a:p>
        </p:txBody>
      </p:sp>
      <p:pic>
        <p:nvPicPr>
          <p:cNvPr id="286" name="Picture 285" descr="edda.png"/>
          <p:cNvPicPr>
            <a:picLocks noChangeAspect="1"/>
          </p:cNvPicPr>
          <p:nvPr/>
        </p:nvPicPr>
        <p:blipFill>
          <a:blip r:embed="rId1"/>
          <a:stretch>
            <a:fillRect/>
          </a:stretch>
        </p:blipFill>
        <p:spPr>
          <a:xfrm>
            <a:off x="6996107" y="6211824"/>
            <a:ext cx="1253908" cy="564325"/>
          </a:xfrm>
          <a:prstGeom prst="rect">
            <a:avLst/>
          </a:prstGeom>
        </p:spPr>
      </p:pic>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0145" y="6290329"/>
            <a:ext cx="1422227" cy="436060"/>
          </a:xfrm>
          <a:prstGeom prst="rect">
            <a:avLst/>
          </a:prstGeom>
        </p:spPr>
      </p:pic>
      <p:pic>
        <p:nvPicPr>
          <p:cNvPr id="23" name="Picture 22"/>
          <p:cNvPicPr>
            <a:picLocks noChangeAspect="1"/>
          </p:cNvPicPr>
          <p:nvPr/>
        </p:nvPicPr>
        <p:blipFill>
          <a:blip r:embed="rId3"/>
          <a:stretch>
            <a:fillRect/>
          </a:stretch>
        </p:blipFill>
        <p:spPr>
          <a:xfrm>
            <a:off x="4586640" y="6086218"/>
            <a:ext cx="741637" cy="726941"/>
          </a:xfrm>
          <a:prstGeom prst="rect">
            <a:avLst/>
          </a:prstGeom>
        </p:spPr>
      </p:pic>
      <p:sp>
        <p:nvSpPr>
          <p:cNvPr id="25" name="TextBox 24"/>
          <p:cNvSpPr txBox="1"/>
          <p:nvPr/>
        </p:nvSpPr>
        <p:spPr>
          <a:xfrm>
            <a:off x="5328277" y="5943600"/>
            <a:ext cx="3933943" cy="276999"/>
          </a:xfrm>
          <a:prstGeom prst="rect">
            <a:avLst/>
          </a:prstGeom>
          <a:noFill/>
        </p:spPr>
        <p:txBody>
          <a:bodyPr wrap="square" rtlCol="0">
            <a:spAutoFit/>
          </a:bodyPr>
          <a:lstStyle/>
          <a:p>
            <a:r>
              <a:rPr lang="en-US" sz="1200" b="1" dirty="0"/>
              <a:t>Architecture of the DNN regressor. </a:t>
            </a:r>
            <a:endParaRPr lang="en-US" sz="1200" b="1"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70373" y="3810000"/>
            <a:ext cx="3860057" cy="2065734"/>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86400" y="834921"/>
            <a:ext cx="3644030" cy="2557305"/>
          </a:xfrm>
          <a:prstGeom prst="rect">
            <a:avLst/>
          </a:prstGeom>
        </p:spPr>
      </p:pic>
      <p:sp>
        <p:nvSpPr>
          <p:cNvPr id="16" name="TextBox 15"/>
          <p:cNvSpPr txBox="1"/>
          <p:nvPr/>
        </p:nvSpPr>
        <p:spPr>
          <a:xfrm>
            <a:off x="5410145" y="3434963"/>
            <a:ext cx="3933943" cy="276999"/>
          </a:xfrm>
          <a:prstGeom prst="rect">
            <a:avLst/>
          </a:prstGeom>
          <a:noFill/>
        </p:spPr>
        <p:txBody>
          <a:bodyPr wrap="square" rtlCol="0">
            <a:spAutoFit/>
          </a:bodyPr>
          <a:lstStyle/>
          <a:p>
            <a:r>
              <a:rPr lang="en-US" sz="1200" b="1" dirty="0"/>
              <a:t>Comparisons of </a:t>
            </a:r>
            <a:r>
              <a:rPr lang="en-US" sz="1200" b="1" dirty="0" err="1"/>
              <a:t>InSituNet</a:t>
            </a:r>
            <a:r>
              <a:rPr lang="en-US" sz="1200" b="1" dirty="0"/>
              <a:t> with raw data and GANVR. </a:t>
            </a:r>
            <a:endParaRPr lang="en-US" sz="12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741554"/>
            <a:ext cx="8915400" cy="5470269"/>
          </a:xfrm>
        </p:spPr>
        <p:txBody>
          <a:bodyPr/>
          <a:lstStyle/>
          <a:p>
            <a:pPr marL="0" indent="0">
              <a:buNone/>
            </a:pPr>
            <a:r>
              <a:rPr lang="en-US" sz="2000" dirty="0">
                <a:solidFill>
                  <a:srgbClr val="106636"/>
                </a:solidFill>
                <a:ea typeface="+mj-ea"/>
              </a:rPr>
              <a:t>Scientific Achievement</a:t>
            </a:r>
            <a:endParaRPr lang="en-US" sz="2000" dirty="0">
              <a:solidFill>
                <a:srgbClr val="106636"/>
              </a:solidFill>
              <a:ea typeface="+mj-ea"/>
            </a:endParaRPr>
          </a:p>
          <a:p>
            <a:pPr marL="238125" lvl="1" indent="0">
              <a:spcBef>
                <a:spcPts val="0"/>
              </a:spcBef>
              <a:buNone/>
            </a:pPr>
            <a:r>
              <a:rPr lang="en-US" sz="1800" b="1" dirty="0">
                <a:solidFill>
                  <a:schemeClr val="tx1"/>
                </a:solidFill>
                <a:latin typeface="+mn-lt"/>
              </a:rPr>
              <a:t>Allow the developers of deep learning models to open the black box to see how and why the DNN model functions, so as to further optimize its performance</a:t>
            </a:r>
            <a:endParaRPr lang="en-US" sz="1800" b="1" dirty="0">
              <a:solidFill>
                <a:schemeClr val="tx1"/>
              </a:solidFill>
              <a:latin typeface="+mn-lt"/>
            </a:endParaRPr>
          </a:p>
          <a:p>
            <a:pPr marL="0" indent="0">
              <a:spcBef>
                <a:spcPts val="300"/>
              </a:spcBef>
              <a:buNone/>
            </a:pPr>
            <a:r>
              <a:rPr lang="en-US" sz="2000" dirty="0">
                <a:solidFill>
                  <a:srgbClr val="106636"/>
                </a:solidFill>
                <a:ea typeface="+mj-ea"/>
              </a:rPr>
              <a:t>Significance and Impact</a:t>
            </a:r>
            <a:endParaRPr lang="en-US" sz="2000" dirty="0">
              <a:solidFill>
                <a:srgbClr val="106636"/>
              </a:solidFill>
              <a:ea typeface="+mj-ea"/>
            </a:endParaRPr>
          </a:p>
          <a:p>
            <a:pPr marL="238125" lvl="1" indent="0">
              <a:spcBef>
                <a:spcPts val="200"/>
              </a:spcBef>
              <a:buNone/>
            </a:pPr>
            <a:r>
              <a:rPr lang="en-US" sz="1800" b="1" dirty="0">
                <a:solidFill>
                  <a:schemeClr val="tx1"/>
                </a:solidFill>
                <a:latin typeface="+mn-lt"/>
              </a:rPr>
              <a:t>We show that visual analytics approaches play an crucial role to explain modern AI models.  Both model-agnostic and model-specific approaches will be needed  to address a variety of challenges in explaining AI. </a:t>
            </a:r>
            <a:endParaRPr lang="en-US" sz="1800" b="1" dirty="0">
              <a:solidFill>
                <a:schemeClr val="tx1"/>
              </a:solidFill>
              <a:latin typeface="+mn-lt"/>
            </a:endParaRPr>
          </a:p>
          <a:p>
            <a:pPr marL="402590" lvl="1" indent="-180975">
              <a:lnSpc>
                <a:spcPct val="95000"/>
              </a:lnSpc>
              <a:spcBef>
                <a:spcPts val="0"/>
              </a:spcBef>
              <a:spcAft>
                <a:spcPts val="300"/>
              </a:spcAft>
            </a:pPr>
            <a:endParaRPr lang="en-US" sz="1500" dirty="0">
              <a:solidFill>
                <a:schemeClr val="tx1"/>
              </a:solidFill>
              <a:latin typeface="+mn-lt"/>
            </a:endParaRPr>
          </a:p>
        </p:txBody>
      </p:sp>
      <p:sp>
        <p:nvSpPr>
          <p:cNvPr id="3" name="Title 2"/>
          <p:cNvSpPr>
            <a:spLocks noGrp="1"/>
          </p:cNvSpPr>
          <p:nvPr>
            <p:ph type="title"/>
          </p:nvPr>
        </p:nvSpPr>
        <p:spPr>
          <a:xfrm>
            <a:off x="0" y="0"/>
            <a:ext cx="9144000" cy="762000"/>
          </a:xfrm>
        </p:spPr>
        <p:txBody>
          <a:bodyPr/>
          <a:lstStyle/>
          <a:p>
            <a:r>
              <a:rPr lang="en-US" b="1" dirty="0"/>
              <a:t>Vis4DNN: Interpreting and Diagnosing Deep Learning Models </a:t>
            </a:r>
            <a:endParaRPr lang="en-US" b="1" dirty="0"/>
          </a:p>
        </p:txBody>
      </p:sp>
      <p:sp>
        <p:nvSpPr>
          <p:cNvPr id="26" name="Slide Number Placeholder 39"/>
          <p:cNvSpPr txBox="1"/>
          <p:nvPr/>
        </p:nvSpPr>
        <p:spPr bwMode="auto">
          <a:xfrm>
            <a:off x="8413750" y="6416675"/>
            <a:ext cx="381000" cy="365125"/>
          </a:xfrm>
          <a:prstGeom prst="rect">
            <a:avLst/>
          </a:prstGeom>
          <a:noFill/>
          <a:ln>
            <a:miter lim="800000"/>
          </a:ln>
        </p:spPr>
        <p:txBody>
          <a:bodyPr vert="horz" wrap="square" lIns="91301" tIns="45652" rIns="91301" bIns="45652" numCol="1" rtlCol="0" anchor="ctr" anchorCtr="0" compatLnSpc="1"/>
          <a:lstStyle/>
          <a:p>
            <a:pPr algn="r" defTabSz="820420"/>
            <a:endParaRPr lang="en-US" sz="1200" dirty="0">
              <a:solidFill>
                <a:srgbClr val="106636"/>
              </a:solidFill>
              <a:latin typeface="Arial" panose="020B0604020202020204" pitchFamily="34" charset="0"/>
              <a:cs typeface="Arial" panose="020B0604020202020204" pitchFamily="34" charset="0"/>
            </a:endParaRPr>
          </a:p>
        </p:txBody>
      </p:sp>
      <p:pic>
        <p:nvPicPr>
          <p:cNvPr id="286" name="Picture 285" descr="edda.png"/>
          <p:cNvPicPr>
            <a:picLocks noChangeAspect="1"/>
          </p:cNvPicPr>
          <p:nvPr/>
        </p:nvPicPr>
        <p:blipFill>
          <a:blip r:embed="rId1"/>
          <a:stretch>
            <a:fillRect/>
          </a:stretch>
        </p:blipFill>
        <p:spPr>
          <a:xfrm>
            <a:off x="6996107" y="6211824"/>
            <a:ext cx="1253908" cy="564325"/>
          </a:xfrm>
          <a:prstGeom prst="rect">
            <a:avLst/>
          </a:prstGeom>
        </p:spPr>
      </p:pic>
      <p:pic>
        <p:nvPicPr>
          <p:cNvPr id="23" name="Picture 22"/>
          <p:cNvPicPr>
            <a:picLocks noChangeAspect="1"/>
          </p:cNvPicPr>
          <p:nvPr/>
        </p:nvPicPr>
        <p:blipFill>
          <a:blip r:embed="rId2"/>
          <a:stretch>
            <a:fillRect/>
          </a:stretch>
        </p:blipFill>
        <p:spPr>
          <a:xfrm>
            <a:off x="5695648" y="6035595"/>
            <a:ext cx="741637" cy="726941"/>
          </a:xfrm>
          <a:prstGeom prst="rect">
            <a:avLst/>
          </a:prstGeom>
        </p:spPr>
      </p:pic>
      <p:sp>
        <p:nvSpPr>
          <p:cNvPr id="25" name="TextBox 24"/>
          <p:cNvSpPr txBox="1"/>
          <p:nvPr/>
        </p:nvSpPr>
        <p:spPr>
          <a:xfrm>
            <a:off x="5293770" y="5775213"/>
            <a:ext cx="3933943" cy="276999"/>
          </a:xfrm>
          <a:prstGeom prst="rect">
            <a:avLst/>
          </a:prstGeom>
          <a:noFill/>
        </p:spPr>
        <p:txBody>
          <a:bodyPr wrap="square" rtlCol="0">
            <a:spAutoFit/>
          </a:bodyPr>
          <a:lstStyle/>
          <a:p>
            <a:r>
              <a:rPr lang="en-US" sz="1200" b="1" dirty="0"/>
              <a:t>Organization of our Vis4DNN framework </a:t>
            </a:r>
            <a:endParaRPr lang="en-US" sz="1200" b="1" dirty="0"/>
          </a:p>
        </p:txBody>
      </p:sp>
      <p:sp>
        <p:nvSpPr>
          <p:cNvPr id="17" name="Content Placeholder 1"/>
          <p:cNvSpPr txBox="1"/>
          <p:nvPr/>
        </p:nvSpPr>
        <p:spPr bwMode="auto">
          <a:xfrm>
            <a:off x="117927" y="2819400"/>
            <a:ext cx="3765045" cy="3429000"/>
          </a:xfrm>
          <a:prstGeom prst="rect">
            <a:avLst/>
          </a:prstGeom>
          <a:noFill/>
          <a:ln w="9525">
            <a:noFill/>
            <a:miter lim="800000"/>
          </a:ln>
        </p:spPr>
        <p:txBody>
          <a:bodyPr vert="horz" wrap="square" lIns="91169" tIns="45587" rIns="91169" bIns="45587" numCol="1" anchor="t" anchorCtr="0" compatLnSpc="1"/>
          <a:lstStyle>
            <a:lvl1pPr marL="340995" indent="-340995" algn="l" rtl="0" eaLnBrk="1" fontAlgn="base" hangingPunct="1">
              <a:spcBef>
                <a:spcPct val="20000"/>
              </a:spcBef>
              <a:spcAft>
                <a:spcPct val="0"/>
              </a:spcAft>
              <a:buFont typeface="Arial" panose="020B0604020202020204" pitchFamily="34" charset="0"/>
              <a:buChar char="•"/>
              <a:defRPr sz="2400" b="1" kern="1200">
                <a:solidFill>
                  <a:srgbClr val="146737"/>
                </a:solidFill>
                <a:latin typeface="Arial" panose="020B0604020202020204" pitchFamily="34" charset="0"/>
                <a:ea typeface="+mn-ea"/>
                <a:cs typeface="Arial" panose="020B0604020202020204" pitchFamily="34" charset="0"/>
              </a:defRPr>
            </a:lvl1pPr>
            <a:lvl2pPr marL="740410" indent="-283845" algn="l" rtl="0" eaLnBrk="1" fontAlgn="base" hangingPunct="1">
              <a:spcBef>
                <a:spcPct val="20000"/>
              </a:spcBef>
              <a:spcAft>
                <a:spcPct val="0"/>
              </a:spcAft>
              <a:buFont typeface="Arial" panose="020B0604020202020204" pitchFamily="34" charset="0"/>
              <a:buChar char="–"/>
              <a:defRPr sz="2200" kern="1200">
                <a:solidFill>
                  <a:srgbClr val="404040"/>
                </a:solidFill>
                <a:latin typeface="Arial" panose="020B0604020202020204" pitchFamily="34" charset="0"/>
                <a:ea typeface="+mn-ea"/>
                <a:cs typeface="Arial" panose="020B0604020202020204" pitchFamily="34" charset="0"/>
              </a:defRPr>
            </a:lvl2pPr>
            <a:lvl3pPr marL="1137920" indent="-226695" algn="l" rtl="0" eaLnBrk="1" fontAlgn="base" hangingPunct="1">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594485" indent="-226695" algn="l" rtl="0" eaLnBrk="1" fontAlgn="base" hangingPunct="1">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1050" indent="-226695" algn="l" rtl="0" eaLnBrk="1" fontAlgn="base" hangingPunct="1">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06980" indent="-227965" algn="l" defTabSz="911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62910" indent="-227965" algn="l" defTabSz="911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18840" indent="-227965" algn="l" defTabSz="911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74770" indent="-227965" algn="l" defTabSz="911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300"/>
              </a:spcBef>
              <a:buFont typeface="Arial" panose="020B0604020202020204" pitchFamily="34" charset="0"/>
              <a:buNone/>
            </a:pPr>
            <a:r>
              <a:rPr lang="en-US" sz="1800" dirty="0">
                <a:solidFill>
                  <a:srgbClr val="106636"/>
                </a:solidFill>
                <a:ea typeface="+mj-ea"/>
              </a:rPr>
              <a:t>Research Details</a:t>
            </a:r>
            <a:endParaRPr lang="en-US" sz="1800" dirty="0">
              <a:solidFill>
                <a:srgbClr val="106636"/>
              </a:solidFill>
              <a:ea typeface="+mj-ea"/>
            </a:endParaRPr>
          </a:p>
          <a:p>
            <a:pPr marL="402590" lvl="1" indent="-180975">
              <a:lnSpc>
                <a:spcPct val="95000"/>
              </a:lnSpc>
              <a:spcBef>
                <a:spcPts val="0"/>
              </a:spcBef>
              <a:spcAft>
                <a:spcPts val="300"/>
              </a:spcAft>
            </a:pPr>
            <a:r>
              <a:rPr lang="en-US" sz="1500" b="1" dirty="0" err="1">
                <a:solidFill>
                  <a:schemeClr val="tx1"/>
                </a:solidFill>
                <a:latin typeface="+mn-lt"/>
              </a:rPr>
              <a:t>GANViz</a:t>
            </a:r>
            <a:r>
              <a:rPr lang="en-US" sz="1500" dirty="0">
                <a:solidFill>
                  <a:schemeClr val="tx1"/>
                </a:solidFill>
                <a:latin typeface="+mn-lt"/>
              </a:rPr>
              <a:t>: Interpret Generative Adversarial Nets. We identity the decision boundary of the discriminator and track the evolution of the boundary over time. </a:t>
            </a:r>
            <a:endParaRPr lang="en-US" sz="1500" dirty="0">
              <a:solidFill>
                <a:schemeClr val="tx1"/>
              </a:solidFill>
              <a:latin typeface="+mn-lt"/>
            </a:endParaRPr>
          </a:p>
          <a:p>
            <a:pPr marL="402590" lvl="1" indent="-180975">
              <a:lnSpc>
                <a:spcPct val="95000"/>
              </a:lnSpc>
              <a:spcBef>
                <a:spcPts val="0"/>
              </a:spcBef>
              <a:spcAft>
                <a:spcPts val="300"/>
              </a:spcAft>
            </a:pPr>
            <a:r>
              <a:rPr lang="en-US" sz="1500" dirty="0">
                <a:solidFill>
                  <a:schemeClr val="tx1"/>
                </a:solidFill>
                <a:latin typeface="+mn-lt"/>
              </a:rPr>
              <a:t> </a:t>
            </a:r>
            <a:r>
              <a:rPr lang="en-US" sz="1500" b="1" dirty="0" err="1">
                <a:solidFill>
                  <a:schemeClr val="tx1"/>
                </a:solidFill>
                <a:latin typeface="+mn-lt"/>
              </a:rPr>
              <a:t>DQNViz</a:t>
            </a:r>
            <a:r>
              <a:rPr lang="en-US" sz="1500" b="1" dirty="0">
                <a:solidFill>
                  <a:schemeClr val="tx1"/>
                </a:solidFill>
                <a:latin typeface="+mn-lt"/>
              </a:rPr>
              <a:t>:</a:t>
            </a:r>
            <a:r>
              <a:rPr lang="en-US" sz="1500" dirty="0">
                <a:solidFill>
                  <a:schemeClr val="tx1"/>
                </a:solidFill>
                <a:latin typeface="+mn-lt"/>
              </a:rPr>
              <a:t> Interpret and Improve Deep Q-Networks. We develop a visual analytics system that provides effective visual summaries of the large event sequences generated from the DQN model. </a:t>
            </a:r>
            <a:endParaRPr lang="en-US" sz="1500" dirty="0">
              <a:solidFill>
                <a:schemeClr val="tx1"/>
              </a:solidFill>
              <a:latin typeface="+mn-lt"/>
            </a:endParaRPr>
          </a:p>
          <a:p>
            <a:pPr marL="402590" lvl="1" indent="-180975">
              <a:lnSpc>
                <a:spcPct val="95000"/>
              </a:lnSpc>
              <a:spcBef>
                <a:spcPts val="0"/>
              </a:spcBef>
              <a:spcAft>
                <a:spcPts val="300"/>
              </a:spcAft>
            </a:pPr>
            <a:r>
              <a:rPr lang="en-US" sz="1500" b="1" dirty="0" err="1">
                <a:solidFill>
                  <a:schemeClr val="tx1"/>
                </a:solidFill>
                <a:latin typeface="+mn-lt"/>
              </a:rPr>
              <a:t>DeepVID</a:t>
            </a:r>
            <a:r>
              <a:rPr lang="en-US" sz="1500" dirty="0">
                <a:solidFill>
                  <a:schemeClr val="tx1"/>
                </a:solidFill>
                <a:latin typeface="+mn-lt"/>
              </a:rPr>
              <a:t>: Deep Visual Interpretation and Diagnosis for Image Classifiers.  A model-agnostic approach to interpret and </a:t>
            </a:r>
            <a:r>
              <a:rPr lang="en-US" sz="1500" dirty="0" err="1">
                <a:solidFill>
                  <a:schemeClr val="tx1"/>
                </a:solidFill>
                <a:latin typeface="+mn-lt"/>
              </a:rPr>
              <a:t>disanose</a:t>
            </a:r>
            <a:r>
              <a:rPr lang="en-US" sz="1500" dirty="0">
                <a:solidFill>
                  <a:schemeClr val="tx1"/>
                </a:solidFill>
                <a:latin typeface="+mn-lt"/>
              </a:rPr>
              <a:t> images classifiers. </a:t>
            </a:r>
            <a:endParaRPr lang="en-US" sz="1500" dirty="0">
              <a:solidFill>
                <a:schemeClr val="tx1"/>
              </a:solidFill>
              <a:latin typeface="+mn-lt"/>
            </a:endParaRPr>
          </a:p>
          <a:p>
            <a:pPr marL="402590" lvl="1" indent="-180975">
              <a:lnSpc>
                <a:spcPct val="95000"/>
              </a:lnSpc>
              <a:spcBef>
                <a:spcPts val="0"/>
              </a:spcBef>
              <a:spcAft>
                <a:spcPts val="300"/>
              </a:spcAft>
            </a:pPr>
            <a:endParaRPr lang="en-US" sz="1500" dirty="0">
              <a:solidFill>
                <a:schemeClr val="tx1"/>
              </a:solidFill>
              <a:latin typeface="+mn-lt"/>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0" y="2971800"/>
            <a:ext cx="5371701" cy="2725938"/>
          </a:xfrm>
          <a:prstGeom prst="rect">
            <a:avLst/>
          </a:prstGeom>
        </p:spPr>
      </p:pic>
    </p:spTree>
  </p:cSld>
  <p:clrMapOvr>
    <a:masterClrMapping/>
  </p:clrMapOvr>
</p:sld>
</file>

<file path=ppt/theme/theme1.xml><?xml version="1.0" encoding="utf-8"?>
<a:theme xmlns:a="http://schemas.openxmlformats.org/drawingml/2006/main" name="Theme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1_Theme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6_Default Design">
  <a:themeElements>
    <a:clrScheme name="3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Default Design">
      <a:majorFont>
        <a:latin typeface="Arial"/>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1019175" rtl="0" eaLnBrk="1" fontAlgn="base" latinLnBrk="0" hangingPunct="1">
          <a:lnSpc>
            <a:spcPct val="100000"/>
          </a:lnSpc>
          <a:spcBef>
            <a:spcPct val="0"/>
          </a:spcBef>
          <a:spcAft>
            <a:spcPct val="0"/>
          </a:spcAft>
          <a:buClrTx/>
          <a:buSzTx/>
          <a:buFontTx/>
          <a:buNone/>
          <a:defRPr kumimoji="0" lang="en-US" sz="20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1019175" rtl="0" eaLnBrk="1" fontAlgn="base" latinLnBrk="0" hangingPunct="1">
          <a:lnSpc>
            <a:spcPct val="100000"/>
          </a:lnSpc>
          <a:spcBef>
            <a:spcPct val="0"/>
          </a:spcBef>
          <a:spcAft>
            <a:spcPct val="0"/>
          </a:spcAft>
          <a:buClrTx/>
          <a:buSzTx/>
          <a:buFontTx/>
          <a:buNone/>
          <a:defRPr kumimoji="0" lang="en-US" sz="20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3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9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0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1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1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1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15_Office Them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106636"/>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106636"/>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16_Office Them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146737"/>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17_Office Them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106636"/>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5_Default Design">
  <a:themeElements>
    <a:clrScheme name="3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Default Design">
      <a:majorFont>
        <a:latin typeface="Arial"/>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1019175" rtl="0" eaLnBrk="1" fontAlgn="base" latinLnBrk="0" hangingPunct="1">
          <a:lnSpc>
            <a:spcPct val="100000"/>
          </a:lnSpc>
          <a:spcBef>
            <a:spcPct val="0"/>
          </a:spcBef>
          <a:spcAft>
            <a:spcPct val="0"/>
          </a:spcAft>
          <a:buClrTx/>
          <a:buSzTx/>
          <a:buFontTx/>
          <a:buNone/>
          <a:defRPr kumimoji="0" lang="en-US" sz="20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1019175" rtl="0" eaLnBrk="1" fontAlgn="base" latinLnBrk="0" hangingPunct="1">
          <a:lnSpc>
            <a:spcPct val="100000"/>
          </a:lnSpc>
          <a:spcBef>
            <a:spcPct val="0"/>
          </a:spcBef>
          <a:spcAft>
            <a:spcPct val="0"/>
          </a:spcAft>
          <a:buClrTx/>
          <a:buSzTx/>
          <a:buFontTx/>
          <a:buNone/>
          <a:defRPr kumimoji="0" lang="en-US" sz="20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3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Theme3</Template>
  <TotalTime>0</TotalTime>
  <Words>4162</Words>
  <Application>WPS Presentation</Application>
  <PresentationFormat>On-screen Show (4:3)</PresentationFormat>
  <Paragraphs>67</Paragraphs>
  <Slides>4</Slides>
  <Notes>4</Notes>
  <HiddenSlides>0</HiddenSlides>
  <MMClips>0</MMClips>
  <ScaleCrop>false</ScaleCrop>
  <HeadingPairs>
    <vt:vector size="6" baseType="variant">
      <vt:variant>
        <vt:lpstr>已用的字体</vt:lpstr>
      </vt:variant>
      <vt:variant>
        <vt:i4>15</vt:i4>
      </vt:variant>
      <vt:variant>
        <vt:lpstr>主题</vt:lpstr>
      </vt:variant>
      <vt:variant>
        <vt:i4>21</vt:i4>
      </vt:variant>
      <vt:variant>
        <vt:lpstr>幻灯片标题</vt:lpstr>
      </vt:variant>
      <vt:variant>
        <vt:i4>4</vt:i4>
      </vt:variant>
    </vt:vector>
  </HeadingPairs>
  <TitlesOfParts>
    <vt:vector size="40" baseType="lpstr">
      <vt:lpstr>Arial</vt:lpstr>
      <vt:lpstr>SimSun</vt:lpstr>
      <vt:lpstr>Wingdings</vt:lpstr>
      <vt:lpstr>Book Antiqua</vt:lpstr>
      <vt:lpstr>Arial Narrow</vt:lpstr>
      <vt:lpstr>Times New Roman</vt:lpstr>
      <vt:lpstr>MarVoSym</vt:lpstr>
      <vt:lpstr>TimesNewRomanPSMT</vt:lpstr>
      <vt:lpstr>Liberation Sans</vt:lpstr>
      <vt:lpstr>Helvetica Neue Bold Condensed</vt:lpstr>
      <vt:lpstr>Latin Modern Mono Prop</vt:lpstr>
      <vt:lpstr>Calibri</vt:lpstr>
      <vt:lpstr>微软雅黑</vt:lpstr>
      <vt:lpstr>Monospace</vt:lpstr>
      <vt:lpstr>Arial Unicode MS</vt:lpstr>
      <vt:lpstr>Theme3</vt:lpstr>
      <vt:lpstr>1_Office Theme</vt:lpstr>
      <vt:lpstr>5_Default Design</vt:lpstr>
      <vt:lpstr>2_Office Theme</vt:lpstr>
      <vt:lpstr>3_Office Theme</vt:lpstr>
      <vt:lpstr>4_Office Theme</vt:lpstr>
      <vt:lpstr>5_Office Theme</vt:lpstr>
      <vt:lpstr>6_Office Theme</vt:lpstr>
      <vt:lpstr>7_Office Theme</vt:lpstr>
      <vt:lpstr>1_Theme3</vt:lpstr>
      <vt:lpstr>8_Office Theme</vt:lpstr>
      <vt:lpstr>6_Default Design</vt:lpstr>
      <vt:lpstr>9_Office Theme</vt:lpstr>
      <vt:lpstr>10_Office Theme</vt:lpstr>
      <vt:lpstr>11_Office Theme</vt:lpstr>
      <vt:lpstr>12_Office Theme</vt:lpstr>
      <vt:lpstr>13_Office Theme</vt:lpstr>
      <vt:lpstr>14_Office Theme</vt:lpstr>
      <vt:lpstr>15_Office Theme</vt:lpstr>
      <vt:lpstr>16_Office Theme</vt:lpstr>
      <vt:lpstr>17_Office Theme</vt:lpstr>
      <vt:lpstr>Statistical Super Resolutions for Large Scale Ensemble Cosmological Simulations</vt:lpstr>
      <vt:lpstr>Gaussian Mixture Models (GMMs) Based Particle Compression for N-body Cosmological Simulations</vt:lpstr>
      <vt:lpstr>InSituNet: Deep Image Synthesis for Parameter Space Exploration of Ensemble Simulatrions (IEEE SciVis’19 Best Paper) </vt:lpstr>
      <vt:lpstr>Vis4DNN: Interpreting and Diagnosing Deep Learning Models </vt:lpstr>
    </vt:vector>
  </TitlesOfParts>
  <Company>US Department of Energy (SC)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helpdesk</dc:creator>
  <cp:lastModifiedBy>woodring</cp:lastModifiedBy>
  <cp:revision>448</cp:revision>
  <dcterms:created xsi:type="dcterms:W3CDTF">2019-07-29T20:43:45Z</dcterms:created>
  <dcterms:modified xsi:type="dcterms:W3CDTF">2019-07-29T20:43:45Z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1033-11.1.0.8372</vt:lpwstr>
  </property>
</Properties>
</file>