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 SemiBold"/>
      <p:regular r:id="rId16"/>
      <p:bold r:id="rId17"/>
      <p:italic r:id="rId18"/>
      <p:boldItalic r:id="rId19"/>
    </p:embeddedFont>
    <p:embeddedFont>
      <p:font typeface="Roboto Mono Medium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regular.fntdata"/><Relationship Id="rId22" Type="http://schemas.openxmlformats.org/officeDocument/2006/relationships/font" Target="fonts/RobotoMonoMedium-italic.fntdata"/><Relationship Id="rId21" Type="http://schemas.openxmlformats.org/officeDocument/2006/relationships/font" Target="fonts/RobotoMonoMedium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Mon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SemiBold-bold.fntdata"/><Relationship Id="rId16" Type="http://schemas.openxmlformats.org/officeDocument/2006/relationships/font" Target="fonts/RobotoMonoSemiBold-regular.fntdata"/><Relationship Id="rId19" Type="http://schemas.openxmlformats.org/officeDocument/2006/relationships/font" Target="fonts/RobotoMonoSemiBold-boldItalic.fntdata"/><Relationship Id="rId18" Type="http://schemas.openxmlformats.org/officeDocument/2006/relationships/font" Target="fonts/RobotoMon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74d12816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74d12816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74d12816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74d12816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74d12816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74d12816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4d12816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74d12816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74d12816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74d12816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74d12816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74d12816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74d12816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74d12816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74d1281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74d1281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74d12816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74d12816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7375" y="1578400"/>
            <a:ext cx="5562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888">
                <a:latin typeface="Roboto Mono"/>
                <a:ea typeface="Roboto Mono"/>
                <a:cs typeface="Roboto Mono"/>
                <a:sym typeface="Roboto Mono"/>
              </a:rPr>
              <a:t>프론트엔드 단위 프로젝트</a:t>
            </a:r>
            <a:endParaRPr b="1" sz="388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222">
                <a:latin typeface="Trebuchet MS"/>
                <a:ea typeface="Trebuchet MS"/>
                <a:cs typeface="Trebuchet MS"/>
                <a:sym typeface="Trebuchet MS"/>
              </a:rPr>
              <a:t>DailyUnse</a:t>
            </a:r>
            <a:endParaRPr b="1" sz="4222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442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ko">
                <a:latin typeface="Verdana"/>
                <a:ea typeface="Verdana"/>
                <a:cs typeface="Verdana"/>
                <a:sym typeface="Verdana"/>
              </a:rPr>
              <a:t>조 이승현, 정은선, </a:t>
            </a:r>
            <a:r>
              <a:rPr lang="ko">
                <a:latin typeface="Verdana"/>
                <a:ea typeface="Verdana"/>
                <a:cs typeface="Verdana"/>
                <a:sym typeface="Verdana"/>
              </a:rPr>
              <a:t>박혜원, </a:t>
            </a:r>
            <a:r>
              <a:rPr lang="ko">
                <a:latin typeface="Verdana"/>
                <a:ea typeface="Verdana"/>
                <a:cs typeface="Verdana"/>
                <a:sym typeface="Verdana"/>
              </a:rPr>
              <a:t>박영성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 Mono Medium"/>
                <a:ea typeface="Roboto Mono Medium"/>
                <a:cs typeface="Roboto Mono Medium"/>
                <a:sym typeface="Roboto Mono Medium"/>
              </a:rPr>
              <a:t>트러블슈팅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express, axios,concurrently등을 활용해 외부 유료 운세 API 연동을 검토했지만, 과금 모델 및 반환 스펙이 기존 개발 방향과 맞지 않아 도입을 보류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대신 로컬 JSON 파일을 mock 데이터 소스로 활용해, 클라이언트 사이드에서 즉시 렌더링 가능한 형태로 운세 로직을 구현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날씨위젯 구현  중 현재 위치 확인을 위해 카카오 API를 사용하였으나, 반환되는 좌표 형식과 기상청 API의 nx, ny(격자 좌표) 형식과 상이함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WGS84(위경도) → 기상청 격자 좌표(nx, ny)로 좌</a:t>
            </a:r>
            <a:r>
              <a:rPr lang="ko"/>
              <a:t>표 변환 로직을 직접 구현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탭 전환 시 컴포넌트 렌더링 문제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SearchPage.tsx에서 useState로 tab 상태 관리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조건부 렌더링을 통해 MenuSearch / CounselorSearch 분기 처리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 Mono SemiBold"/>
                <a:ea typeface="Roboto Mono SemiBold"/>
                <a:cs typeface="Roboto Mono SemiBold"/>
                <a:sym typeface="Roboto Mono SemiBold"/>
              </a:rPr>
              <a:t>프로젝트 요약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기획 의도 : 데스크탑 뿐만 아니라 모바일을 고려한 디자인을 선정하여 </a:t>
            </a:r>
            <a:r>
              <a:rPr lang="ko"/>
              <a:t>모바일웹인 점신(https://www.jeomsin.co.kr/) 사이트를  클론코딩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구현 담당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이승현 : 점신페이지 전체 / 운세(메인)페이지 배너 / 오늘의 운세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박혜원 : 레이아웃(Header, Footer, NavBar 등) 및 CSS 검토 / 서비스페이지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정은선 : 검색페이지 / 운세 컨텐츠 UI / 로그인 페이지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박영성 : PM, 자료조사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 Mono Medium"/>
                <a:ea typeface="Roboto Mono Medium"/>
                <a:cs typeface="Roboto Mono Medium"/>
                <a:sym typeface="Roboto Mono Medium"/>
              </a:rPr>
              <a:t>운세(메인)페이지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555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메인 레이아웃을 Header, Main, Footer, NavBar 컴포넌트로 분리하여 구조화하고, 각 페이지의 콘텐츠는 children prop으로 렌더링하도록 변경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React Swiper를 통한 인터랙티브한 배너 구현과 Auto Play, pagination 등으로 UX를 향상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현재 위치 기반 날씨 위젯 : 카카오 API 연동을 통한 현재 위치(lan, lat)값을 반환하여 기상청(한국환경공단) API 요청으로 기온, 날씨 정보 등을  보여주는 위젯 구현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375" y="0"/>
            <a:ext cx="22936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 Mono Medium"/>
                <a:ea typeface="Roboto Mono Medium"/>
                <a:cs typeface="Roboto Mono Medium"/>
                <a:sym typeface="Roboto Mono Medium"/>
              </a:rPr>
              <a:t>운세(메인)페이지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528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HeaderWrapper에 “운세” 타이틀과 사용자명 노출</a:t>
            </a:r>
            <a:br>
              <a:rPr lang="ko"/>
            </a:b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Swiper에 Autoplay+ Pagination 적용해 자동 슬라이더 구현</a:t>
            </a:r>
            <a:br>
              <a:rPr lang="ko"/>
            </a:b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각 SwiperSlide를 Card로 렌더링하고, 클릭 시 navigate로 페이지 이동</a:t>
            </a:r>
            <a:br>
              <a:rPr lang="ko"/>
            </a:b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내부에서는 useState를 이용해 현재 표시할 문구(quote)를 관리하며, 초기값은 빈 문자열로 설정</a:t>
            </a:r>
            <a:br>
              <a:rPr lang="ko"/>
            </a:b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버튼의 onClick 핸들러(handleClick)에서 외부 JSON(mock DB) 또는 배열로부터 전체 문구 목록을 불러와, Math.random()과 Math.floor()로 무작위 인덱스를 계산해 quote 상태를 업데이트quote 상태가 비어 있을 때는 “오늘의 문구가 여기에 표시됩니다 📝”라는 플레이스홀더를, 값이 채워진 뒤에는 실제 인용문을 조건부 렌더링으로 출력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375" y="0"/>
            <a:ext cx="22936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 Mono Medium"/>
                <a:ea typeface="Roboto Mono Medium"/>
                <a:cs typeface="Roboto Mono Medium"/>
                <a:sym typeface="Roboto Mono Medium"/>
              </a:rPr>
              <a:t>로그인 페이지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454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운세페이지 내 컨텐츠 UI클릭 시 ➝ 모달 팝업으로 로그인 플로우 유도 </a:t>
            </a:r>
            <a:endParaRPr/>
          </a:p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비회원의 경우, 즉시 로그인이 아닌 4단계 정보 입력 방식으로 자연스러운 전환 구현</a:t>
            </a:r>
            <a:endParaRPr/>
          </a:p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사주 입력 플로우 (`/start-jeomsin` → `/step4`)</a:t>
            </a:r>
            <a:br>
              <a:rPr lang="ko"/>
            </a:br>
            <a:r>
              <a:rPr lang="ko"/>
              <a:t> 1.  SignUpIntroPage.tsx (/start-jeomsin)</a:t>
            </a:r>
            <a:br>
              <a:rPr lang="ko"/>
            </a:br>
            <a:r>
              <a:rPr lang="ko"/>
              <a:t> -  시작 버튼 → /step2로 이동</a:t>
            </a:r>
            <a:br>
              <a:rPr lang="ko"/>
            </a:br>
            <a:r>
              <a:rPr lang="ko"/>
              <a:t> 2.  GenderInputPage.tsx (/step2)</a:t>
            </a:r>
            <a:br>
              <a:rPr lang="ko"/>
            </a:br>
            <a:r>
              <a:rPr lang="ko"/>
              <a:t> - 성별 선택 (남/여)</a:t>
            </a:r>
            <a:br>
              <a:rPr lang="ko"/>
            </a:br>
            <a:r>
              <a:rPr lang="ko"/>
              <a:t> - 선택 없으면 버튼 비활성화</a:t>
            </a:r>
            <a:br>
              <a:rPr lang="ko"/>
            </a:br>
            <a:r>
              <a:rPr lang="ko"/>
              <a:t> - navigate("/step3", { state: { name, gender } })로 이동</a:t>
            </a:r>
            <a:br>
              <a:rPr lang="ko"/>
            </a:br>
            <a:r>
              <a:rPr lang="ko"/>
              <a:t>3.  BirthInputPage.tsx (/step3)</a:t>
            </a:r>
            <a:br>
              <a:rPr lang="ko"/>
            </a:br>
            <a:r>
              <a:rPr lang="ko"/>
              <a:t> - 생년월일 + 양력/음력 선택</a:t>
            </a:r>
            <a:br>
              <a:rPr lang="ko"/>
            </a:br>
            <a:r>
              <a:rPr lang="ko"/>
              <a:t> - state로 전달 받은 데이터 유지하며 다음 단계 이동</a:t>
            </a:r>
            <a:br>
              <a:rPr lang="ko"/>
            </a:br>
            <a:r>
              <a:rPr lang="ko"/>
              <a:t> 4.  TimeInputPage.tsx (/step4)</a:t>
            </a:r>
            <a:br>
              <a:rPr lang="ko"/>
            </a:br>
            <a:r>
              <a:rPr lang="ko"/>
              <a:t> - 출생시간 입력 or 모름 체크</a:t>
            </a:r>
            <a:br>
              <a:rPr lang="ko"/>
            </a:br>
            <a:r>
              <a:rPr lang="ko"/>
              <a:t> - useRef 사용해 포커스 이동 처리</a:t>
            </a:r>
            <a:r>
              <a:rPr lang="ko"/>
              <a:t>모든 입력값 취합하여 마지막 단계로 넘길 준비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125" y="148500"/>
            <a:ext cx="1705578" cy="24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675" y="148500"/>
            <a:ext cx="1758700" cy="242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7125" y="2675350"/>
            <a:ext cx="1705575" cy="22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1675" y="2675350"/>
            <a:ext cx="1705576" cy="224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 Mono Medium"/>
                <a:ea typeface="Roboto Mono Medium"/>
                <a:cs typeface="Roboto Mono Medium"/>
                <a:sym typeface="Roboto Mono Medium"/>
              </a:rPr>
              <a:t>오늘의 운세 페이지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507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이름과 생년월일을 입력받아 만 나이를 계산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버튼 클릭 시 로컬 JSON (mock 데이터)에서 무작위 운세 항목을 조회해 result 상태에 저장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result가 있을 때는 계산된 나이와 함께 운세 제목·내용을 렌더링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입력값이 비어 있으면 버튼을 비활성화하고, 기본 안내 문구를 노출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862" y="0"/>
            <a:ext cx="26771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 Mono Medium"/>
                <a:ea typeface="Roboto Mono Medium"/>
                <a:cs typeface="Roboto Mono Medium"/>
                <a:sym typeface="Roboto Mono Medium"/>
              </a:rPr>
              <a:t>OAuth </a:t>
            </a:r>
            <a:r>
              <a:rPr lang="ko">
                <a:latin typeface="Roboto Mono Medium"/>
                <a:ea typeface="Roboto Mono Medium"/>
                <a:cs typeface="Roboto Mono Medium"/>
                <a:sym typeface="Roboto Mono Medium"/>
              </a:rPr>
              <a:t>소셜로그인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489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useOAuth 커스텀 훅을 직접 작성하여 카카오 및 구글 로그인 기능을 하나의 흐름으로 통합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각</a:t>
            </a:r>
            <a:r>
              <a:rPr lang="ko"/>
              <a:t> 플랫폼의 API를 분리하여 처리하면서도 공통 로직은 재사용 가능하도록 구성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OAuth 인증 과정을 모듈화함으로써 유지보수성과 재사용성을 높임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949" y="0"/>
            <a:ext cx="27370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 Mono Medium"/>
                <a:ea typeface="Roboto Mono Medium"/>
                <a:cs typeface="Roboto Mono Medium"/>
                <a:sym typeface="Roboto Mono Medium"/>
              </a:rPr>
              <a:t>검색페이지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238" y="0"/>
            <a:ext cx="301375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507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상단 Header의 돋보기 UI 클릭 시 검색페이지로 이동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메뉴검색 및 상담사 검색으로 분류하여 구현	</a:t>
            </a:r>
            <a:br>
              <a:rPr lang="ko"/>
            </a:br>
            <a:r>
              <a:rPr lang="ko"/>
              <a:t>1. 🔍 SearchPage.tsx</a:t>
            </a:r>
            <a:br>
              <a:rPr lang="ko"/>
            </a:br>
            <a:r>
              <a:rPr lang="ko"/>
              <a:t>- 탭에 따라 MenuSearch 또는 CounselorSearch를 조건부 렌더링</a:t>
            </a:r>
            <a:br>
              <a:rPr lang="ko"/>
            </a:br>
            <a:r>
              <a:rPr lang="ko"/>
              <a:t>2. 📝 MenuSearch.tsx</a:t>
            </a:r>
            <a:br>
              <a:rPr lang="ko"/>
            </a:br>
            <a:r>
              <a:rPr lang="ko"/>
              <a:t>- 자동 저장 기능 ON/OFF</a:t>
            </a:r>
            <a:br>
              <a:rPr lang="ko"/>
            </a:br>
            <a:r>
              <a:rPr lang="ko"/>
              <a:t>- 전체 삭제 버튼 클릭 시 확인 모달</a:t>
            </a:r>
            <a:br>
              <a:rPr lang="ko"/>
            </a:br>
            <a:r>
              <a:rPr lang="ko"/>
              <a:t>- 카테고리 별 검색 필터</a:t>
            </a:r>
            <a:br>
              <a:rPr lang="ko"/>
            </a:br>
            <a:r>
              <a:rPr lang="ko"/>
              <a:t>3. 🧑‍⚕️ CounselorSearch.tsx</a:t>
            </a:r>
            <a:br>
              <a:rPr lang="ko"/>
            </a:br>
            <a:r>
              <a:rPr lang="ko"/>
              <a:t>- 상담사 목록 불러오기</a:t>
            </a:r>
            <a:br>
              <a:rPr lang="ko"/>
            </a:br>
            <a:r>
              <a:rPr lang="ko"/>
              <a:t>- 즐겨찾기/최근 검색 정보 조회 및 삭제</a:t>
            </a:r>
            <a:br>
              <a:rPr lang="ko"/>
            </a:br>
            <a:r>
              <a:rPr lang="ko"/>
              <a:t>- SearchPage.tsx에서 조건부로 렌더링됨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 Mono Medium"/>
                <a:ea typeface="Roboto Mono Medium"/>
                <a:cs typeface="Roboto Mono Medium"/>
                <a:sym typeface="Roboto Mono Medium"/>
              </a:rPr>
              <a:t>점신 페이지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494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Swiper를 vertical 모드로 설정해 한 화면을 슬라이드 하나로 고정(slidesPerView=1)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mousewheel.forceToAxis 옵션으로 오직 세로 휠 입력만 페이지 전환에 반영하도록 구성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이를 통해 Swiper가 각 섹션을 뷰포트 상단까지 정확히 스냅하여 빈 여백 없이 한 페이지씩 부드럽게 넘어가도록 구성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375" y="0"/>
            <a:ext cx="28016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