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3"/>
  </p:notesMasterIdLst>
  <p:handoutMasterIdLst>
    <p:handoutMasterId r:id="rId24"/>
  </p:handoutMasterIdLst>
  <p:sldIdLst>
    <p:sldId id="258" r:id="rId3"/>
    <p:sldId id="284" r:id="rId4"/>
    <p:sldId id="274" r:id="rId5"/>
    <p:sldId id="282" r:id="rId6"/>
    <p:sldId id="260" r:id="rId7"/>
    <p:sldId id="261" r:id="rId8"/>
    <p:sldId id="272" r:id="rId9"/>
    <p:sldId id="271" r:id="rId10"/>
    <p:sldId id="262" r:id="rId11"/>
    <p:sldId id="285" r:id="rId12"/>
    <p:sldId id="273" r:id="rId13"/>
    <p:sldId id="263" r:id="rId14"/>
    <p:sldId id="264" r:id="rId15"/>
    <p:sldId id="276" r:id="rId16"/>
    <p:sldId id="277" r:id="rId17"/>
    <p:sldId id="278" r:id="rId18"/>
    <p:sldId id="279" r:id="rId19"/>
    <p:sldId id="280" r:id="rId20"/>
    <p:sldId id="286" r:id="rId21"/>
    <p:sldId id="287" r:id="rId2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79" d="100"/>
          <a:sy n="79" d="100"/>
        </p:scale>
        <p:origin x="1488" y="8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2021-04-03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440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04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61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01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95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25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2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51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32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655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072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2021-04-03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6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임베디드스쿨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기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Lv1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과정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2021. 04. 03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KKS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1095" y="4596696"/>
            <a:ext cx="5907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+mn-ea"/>
              </a:rPr>
              <a:t>무선 키보드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 smtClean="0">
                <a:latin typeface="+mn-ea"/>
              </a:rPr>
              <a:t>터치 </a:t>
            </a:r>
            <a:r>
              <a:rPr lang="ko-KR" altLang="en-US" sz="3200" dirty="0" err="1" smtClean="0">
                <a:latin typeface="+mn-ea"/>
              </a:rPr>
              <a:t>키패드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j-lt"/>
                <a:ea typeface="현대하모니 L" pitchFamily="18" charset="-127"/>
              </a:rPr>
              <a:t>9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. PRODUCT 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783" b="1349"/>
          <a:stretch/>
        </p:blipFill>
        <p:spPr>
          <a:xfrm rot="-5400000">
            <a:off x="2944803" y="805509"/>
            <a:ext cx="4842106" cy="57373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00225" y="2247089"/>
            <a:ext cx="429357" cy="49357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9463" y="2247089"/>
            <a:ext cx="151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13897" y="3253800"/>
            <a:ext cx="2075235" cy="1726762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34545" y="3794015"/>
            <a:ext cx="142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TOUCH SECTION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4293" y="1659983"/>
            <a:ext cx="1131571" cy="1394502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20754" y="2034068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NRF24L01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20366" y="1549838"/>
            <a:ext cx="1703243" cy="13003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3643" y="824207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BATTERY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8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10. MANUAL-1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1" y="691756"/>
            <a:ext cx="9041303" cy="6153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9783" b="1349"/>
          <a:stretch/>
        </p:blipFill>
        <p:spPr>
          <a:xfrm rot="-5400000">
            <a:off x="6337836" y="2558409"/>
            <a:ext cx="2506368" cy="2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95" b="1658"/>
          <a:stretch/>
        </p:blipFill>
        <p:spPr>
          <a:xfrm>
            <a:off x="871160" y="739306"/>
            <a:ext cx="9170910" cy="6089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11. MANUAL-2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6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12. MANUAL-3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881"/>
          <a:stretch/>
        </p:blipFill>
        <p:spPr>
          <a:xfrm>
            <a:off x="764583" y="712707"/>
            <a:ext cx="9400821" cy="6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6929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13. NRF24L01 PACKET PROTOCOL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3062"/>
          <a:stretch/>
        </p:blipFill>
        <p:spPr>
          <a:xfrm>
            <a:off x="66024" y="1354917"/>
            <a:ext cx="5264733" cy="418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8354"/>
          <a:stretch/>
        </p:blipFill>
        <p:spPr>
          <a:xfrm>
            <a:off x="5145936" y="2124039"/>
            <a:ext cx="5487413" cy="3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14.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예상 인증 비용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824249"/>
            <a:ext cx="7962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15.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전류 소모 검토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-1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7996"/>
          <a:stretch/>
        </p:blipFill>
        <p:spPr>
          <a:xfrm>
            <a:off x="943224" y="844982"/>
            <a:ext cx="8751057" cy="56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16.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전류 소모 검토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-2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47" y="3573760"/>
            <a:ext cx="8605890" cy="25580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72548" b="-679"/>
          <a:stretch/>
        </p:blipFill>
        <p:spPr>
          <a:xfrm>
            <a:off x="1248080" y="914400"/>
            <a:ext cx="8751057" cy="21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17.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구동 동영상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843" y="963038"/>
            <a:ext cx="96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카페 동영상 페이지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10.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이슈 내역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36664"/>
              </p:ext>
            </p:extLst>
          </p:nvPr>
        </p:nvGraphicFramePr>
        <p:xfrm>
          <a:off x="1062442" y="1180143"/>
          <a:ext cx="8591224" cy="413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612">
                  <a:extLst>
                    <a:ext uri="{9D8B030D-6E8A-4147-A177-3AD203B41FA5}">
                      <a16:colId xmlns:a16="http://schemas.microsoft.com/office/drawing/2014/main" val="1772722371"/>
                    </a:ext>
                  </a:extLst>
                </a:gridCol>
                <a:gridCol w="4295612">
                  <a:extLst>
                    <a:ext uri="{9D8B030D-6E8A-4147-A177-3AD203B41FA5}">
                      <a16:colId xmlns:a16="http://schemas.microsoft.com/office/drawing/2014/main" val="104179852"/>
                    </a:ext>
                  </a:extLst>
                </a:gridCol>
              </a:tblGrid>
              <a:tr h="64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ISSUE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SOLUTION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80262"/>
                  </a:ext>
                </a:extLst>
              </a:tr>
              <a:tr h="643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HALF</a:t>
                      </a:r>
                      <a:r>
                        <a:rPr lang="en-US" altLang="ko-KR" baseline="0" dirty="0" smtClean="0"/>
                        <a:t> DUPLEX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NRF24L01 IC</a:t>
                      </a:r>
                      <a:r>
                        <a:rPr lang="ko-KR" altLang="en-US" baseline="0" dirty="0" smtClean="0"/>
                        <a:t>로 어떻게 </a:t>
                      </a:r>
                      <a:r>
                        <a:rPr lang="en-US" altLang="ko-KR" baseline="0" dirty="0" smtClean="0"/>
                        <a:t>RECEIVER-&gt;KEYMATIRX</a:t>
                      </a:r>
                      <a:r>
                        <a:rPr lang="ko-KR" altLang="en-US" baseline="0" dirty="0" smtClean="0"/>
                        <a:t>로 </a:t>
                      </a:r>
                      <a:r>
                        <a:rPr lang="ko-KR" altLang="en-US" baseline="0" dirty="0" err="1" smtClean="0"/>
                        <a:t>데이터를전달</a:t>
                      </a:r>
                      <a:r>
                        <a:rPr lang="en-US" altLang="ko-KR" baseline="0" dirty="0" smtClean="0"/>
                        <a:t>?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Shorck</a:t>
                      </a:r>
                      <a:r>
                        <a:rPr lang="en-US" altLang="ko-KR" baseline="0" dirty="0" smtClean="0"/>
                        <a:t> Burst Payload</a:t>
                      </a:r>
                      <a:r>
                        <a:rPr lang="ko-KR" altLang="en-US" baseline="0" dirty="0" smtClean="0"/>
                        <a:t>기능을 사용하여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CHIP</a:t>
                      </a:r>
                      <a:r>
                        <a:rPr lang="ko-KR" altLang="en-US" baseline="0" dirty="0" smtClean="0"/>
                        <a:t> 차원에서 핸들링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07605"/>
                  </a:ext>
                </a:extLst>
              </a:tr>
              <a:tr h="643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</a:t>
                      </a:r>
                      <a:r>
                        <a:rPr lang="en-US" altLang="ko-KR" dirty="0" smtClean="0"/>
                        <a:t>NRF24L01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간의 </a:t>
                      </a:r>
                      <a:r>
                        <a:rPr lang="ko-KR" altLang="en-US" baseline="0" dirty="0" err="1" smtClean="0"/>
                        <a:t>상호간섭</a:t>
                      </a:r>
                      <a:r>
                        <a:rPr lang="ko-KR" altLang="en-US" baseline="0" dirty="0" smtClean="0"/>
                        <a:t> 어떻게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방지 할 것인가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전원인가시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MCU </a:t>
                      </a:r>
                      <a:r>
                        <a:rPr lang="ko-KR" altLang="en-US" dirty="0" smtClean="0"/>
                        <a:t>내부 온도센서를 활용하여 </a:t>
                      </a:r>
                      <a:r>
                        <a:rPr lang="en-US" altLang="ko-KR" dirty="0" smtClean="0"/>
                        <a:t>RANDOM</a:t>
                      </a:r>
                      <a:r>
                        <a:rPr lang="en-US" altLang="ko-KR" baseline="0" dirty="0" smtClean="0"/>
                        <a:t> ADDRESS </a:t>
                      </a:r>
                      <a:r>
                        <a:rPr lang="ko-KR" altLang="en-US" baseline="0" dirty="0" smtClean="0"/>
                        <a:t>생성</a:t>
                      </a:r>
                      <a:r>
                        <a:rPr lang="en-US" altLang="ko-KR" baseline="0" dirty="0" smtClean="0"/>
                        <a:t>-&gt;</a:t>
                      </a:r>
                      <a:r>
                        <a:rPr lang="en-US" altLang="ko-KR" dirty="0" smtClean="0"/>
                        <a:t>LINK</a:t>
                      </a:r>
                      <a:r>
                        <a:rPr lang="ko-KR" altLang="en-US" dirty="0" smtClean="0"/>
                        <a:t>과정을 통해  해결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8738"/>
                  </a:ext>
                </a:extLst>
              </a:tr>
              <a:tr h="643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NRF24L01</a:t>
                      </a:r>
                      <a:r>
                        <a:rPr lang="en-US" altLang="ko-KR" baseline="0" dirty="0" smtClean="0"/>
                        <a:t> DATA RECEIVE </a:t>
                      </a:r>
                      <a:r>
                        <a:rPr lang="ko-KR" altLang="en-US" baseline="0" dirty="0" smtClean="0"/>
                        <a:t>수신 불가능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전원측 </a:t>
                      </a:r>
                      <a:r>
                        <a:rPr lang="en-US" altLang="ko-KR" dirty="0" smtClean="0"/>
                        <a:t>22uF </a:t>
                      </a:r>
                      <a:r>
                        <a:rPr lang="ko-KR" altLang="en-US" dirty="0" err="1" smtClean="0"/>
                        <a:t>벌크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CAP </a:t>
                      </a:r>
                      <a:r>
                        <a:rPr lang="ko-KR" altLang="en-US" dirty="0" smtClean="0"/>
                        <a:t>달아주어 해결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047"/>
                  </a:ext>
                </a:extLst>
              </a:tr>
              <a:tr h="643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MTCH6102 DATA READ VALUE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dirty="0" smtClean="0"/>
                        <a:t>DUMMY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읽히는 현상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I2C</a:t>
                      </a:r>
                      <a:r>
                        <a:rPr lang="ko-KR" altLang="en-US" dirty="0" smtClean="0"/>
                        <a:t>로 읽는</a:t>
                      </a:r>
                      <a:r>
                        <a:rPr lang="ko-KR" altLang="en-US" baseline="0" dirty="0" smtClean="0"/>
                        <a:t> 코드에서 </a:t>
                      </a:r>
                      <a:r>
                        <a:rPr lang="en-US" altLang="ko-KR" baseline="0" dirty="0" smtClean="0"/>
                        <a:t>10us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DELAY</a:t>
                      </a:r>
                      <a:r>
                        <a:rPr lang="ko-KR" altLang="en-US" baseline="0" dirty="0" smtClean="0"/>
                        <a:t>주어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해결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95881"/>
                  </a:ext>
                </a:extLst>
              </a:tr>
              <a:tr h="643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MTCH6102</a:t>
                      </a:r>
                      <a:r>
                        <a:rPr lang="en-US" altLang="ko-KR" baseline="0" dirty="0" smtClean="0"/>
                        <a:t> INTERRUPT </a:t>
                      </a:r>
                      <a:r>
                        <a:rPr lang="ko-KR" altLang="en-US" baseline="0" dirty="0" smtClean="0"/>
                        <a:t>발생 현상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I2C</a:t>
                      </a:r>
                      <a:r>
                        <a:rPr lang="ko-KR" altLang="en-US" dirty="0" smtClean="0"/>
                        <a:t>로 모든 레지스터를 읽어드려야 인터럽트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상태에서 해제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6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n-ea"/>
              </a:rPr>
              <a:t>1</a:t>
            </a:r>
            <a:r>
              <a:rPr kumimoji="1" lang="en-US" altLang="ko-KR" sz="3000" dirty="0" smtClean="0">
                <a:latin typeface="+mn-ea"/>
              </a:rPr>
              <a:t>. </a:t>
            </a:r>
            <a:r>
              <a:rPr kumimoji="1" lang="ko-KR" altLang="en-US" sz="3000" dirty="0" smtClean="0">
                <a:latin typeface="+mn-ea"/>
              </a:rPr>
              <a:t>개발 콘셉트</a:t>
            </a:r>
            <a:endParaRPr kumimoji="1" lang="ko-KR" altLang="en-US" sz="3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2" y="727601"/>
            <a:ext cx="9410648" cy="57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0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11. </a:t>
            </a:r>
            <a:r>
              <a:rPr kumimoji="1" lang="ko-KR" altLang="en-US" sz="3000" dirty="0" smtClean="0">
                <a:latin typeface="+mj-lt"/>
                <a:ea typeface="현대하모니 L" pitchFamily="18" charset="-127"/>
              </a:rPr>
              <a:t>전체 소요 개발 비용 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" y="1523046"/>
            <a:ext cx="9536200" cy="42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n-ea"/>
              </a:rPr>
              <a:t>2</a:t>
            </a:r>
            <a:r>
              <a:rPr kumimoji="1" lang="en-US" altLang="ko-KR" sz="3000" dirty="0" smtClean="0">
                <a:latin typeface="+mn-ea"/>
              </a:rPr>
              <a:t>. </a:t>
            </a:r>
            <a:r>
              <a:rPr kumimoji="1" lang="ko-KR" altLang="en-US" sz="3000" dirty="0" smtClean="0">
                <a:latin typeface="+mn-ea"/>
              </a:rPr>
              <a:t>개발 일정</a:t>
            </a:r>
            <a:endParaRPr kumimoji="1" lang="ko-KR" altLang="en-US" sz="3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24" y="852058"/>
            <a:ext cx="8853285" cy="58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n-ea"/>
              </a:rPr>
              <a:t>3</a:t>
            </a:r>
            <a:r>
              <a:rPr kumimoji="1" lang="en-US" altLang="ko-KR" sz="3000" dirty="0" smtClean="0">
                <a:latin typeface="+mn-ea"/>
              </a:rPr>
              <a:t>. BLOCK DIAGRAM</a:t>
            </a:r>
            <a:endParaRPr kumimoji="1" lang="ko-KR" altLang="en-US" sz="3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380" b="10567"/>
          <a:stretch/>
        </p:blipFill>
        <p:spPr>
          <a:xfrm>
            <a:off x="2187149" y="787941"/>
            <a:ext cx="6432365" cy="60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4. PARTLIST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938"/>
          <a:stretch/>
        </p:blipFill>
        <p:spPr>
          <a:xfrm>
            <a:off x="2072709" y="739302"/>
            <a:ext cx="6298425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5. KEY-MATRIX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5" y="719848"/>
            <a:ext cx="8793091" cy="61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j-lt"/>
                <a:ea typeface="현대하모니 L" pitchFamily="18" charset="-127"/>
              </a:rPr>
              <a:t>6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. RECEIVER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63" y="705125"/>
            <a:ext cx="8734780" cy="61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j-lt"/>
                <a:ea typeface="현대하모니 L" pitchFamily="18" charset="-127"/>
              </a:rPr>
              <a:t>7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. PCB GERBER - KEYMATRIX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21"/>
          <a:stretch/>
        </p:blipFill>
        <p:spPr>
          <a:xfrm>
            <a:off x="2227634" y="843806"/>
            <a:ext cx="6012654" cy="59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132996" y="0"/>
            <a:ext cx="54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j-lt"/>
                <a:ea typeface="현대하모니 L" pitchFamily="18" charset="-127"/>
              </a:rPr>
              <a:t>8</a:t>
            </a:r>
            <a:r>
              <a:rPr kumimoji="1" lang="en-US" altLang="ko-KR" sz="3000" dirty="0" smtClean="0">
                <a:latin typeface="+mj-lt"/>
                <a:ea typeface="현대하모니 L" pitchFamily="18" charset="-127"/>
              </a:rPr>
              <a:t>. PCB GERBER - RECEIVER</a:t>
            </a:r>
            <a:endParaRPr kumimoji="1" lang="ko-KR" altLang="en-US" sz="3000" dirty="0">
              <a:latin typeface="+mj-lt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26" name="Picture 2" descr="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26" y="1404328"/>
            <a:ext cx="74009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219</Words>
  <Application>Microsoft Office PowerPoint</Application>
  <PresentationFormat>사용자 지정</PresentationFormat>
  <Paragraphs>68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HY신명조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KKS</cp:lastModifiedBy>
  <cp:revision>118</cp:revision>
  <cp:lastPrinted>2019-02-25T00:01:41Z</cp:lastPrinted>
  <dcterms:created xsi:type="dcterms:W3CDTF">2019-01-21T05:38:34Z</dcterms:created>
  <dcterms:modified xsi:type="dcterms:W3CDTF">2021-04-03T05:50:51Z</dcterms:modified>
</cp:coreProperties>
</file>