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3.png" ContentType="image/png"/>
  <Override PartName="/ppt/media/image22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1.png" ContentType="image/png"/>
  <Override PartName="/ppt/media/image20.png" ContentType="image/png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7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691812" cy="7559675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erif CJK KR"/>
              </a:rPr>
              <a:t>&lt;header&gt;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Noto Serif CJK KR"/>
              </a:rPr>
              <a:t>&lt;date/time&gt;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oto Serif CJK KR"/>
              </a:rPr>
              <a:t>&lt;footer&gt;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0DDE954-1B4B-4895-A665-2D085B8CB5BD}" type="slidenum">
              <a:rPr b="0" lang="en-US" sz="1400" spc="-1" strike="noStrike">
                <a:latin typeface="Noto Serif CJK KR"/>
              </a:rPr>
              <a:t>&lt;number&gt;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8" name="슬라이드 번호 개체 틀 3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5664D02-EDD6-4224-98E9-5F2E8CB875F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슬라이드 번호 개체 틀 3_8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0A823E3-0635-4AB6-B856-013242DA90DF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슬라이드 번호 개체 틀 3_9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CF84DD5-5458-4244-9AEC-EDCA07299953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1" name="슬라이드 번호 개체 틀 3_10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B338ED6-0646-48B3-993A-B067E1660AB1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슬라이드 번호 개체 틀 3_12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10647EE-990C-442F-B1EB-EF2F2C6C1CC0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7" name="슬라이드 번호 개체 틀 3_11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A4B0F55-A5D4-44B4-AE7F-0B464F0CE32F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0" name="슬라이드 번호 개체 틀 3_13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800AD3B-5080-4156-B59F-442E3B290FF6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3" name="슬라이드 번호 개체 틀 3_14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3D40D16-F9DB-4BAB-9F4D-9634AC07E3C6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6" name="슬라이드 번호 개체 틀 3_15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C575429-399D-4A08-8D37-CBC3F9E57D8C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9" name="슬라이드 번호 개체 틀 3_16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389D877-4810-4F23-99BC-7674E3003BBF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2" name="슬라이드 번호 개체 틀 3_17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B46011C-3926-4D23-A14D-D8D285779564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1" name="슬라이드 번호 개체 틀 3_0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15A83A0-C99E-4723-8326-4F9F90589A70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4" name="슬라이드 번호 개체 틀 3_3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92DB717-05A2-458D-8E30-C32592943D9C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7" name="슬라이드 번호 개체 틀 3_1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ECC2DB7-66FF-4EFD-B3FE-832D2F934ABB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0" name="슬라이드 번호 개체 틀 3_2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5407E58-5812-4E7D-921F-386E637BA458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슬라이드 번호 개체 틀 3_4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976E8C6-7D22-443D-BBF4-69CC5B1D9BF4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슬라이드 번호 개체 틀 3_5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F07B6B8-141F-40A0-914D-2EBD9519A5C8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슬라이드 번호 개체 틀 3_6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25E1593-C2BC-45D9-AFE8-E8BD5320443C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080" cy="334764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000" cy="390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슬라이드 번호 개체 틀 3_7"/>
          <p:cNvSpPr/>
          <p:nvPr/>
        </p:nvSpPr>
        <p:spPr>
          <a:xfrm>
            <a:off x="3850560" y="9428760"/>
            <a:ext cx="29433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7F9686-CAD8-41BA-B5E2-0FA4F729E108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선 연결선 6"/>
          <p:cNvSpPr/>
          <p:nvPr/>
        </p:nvSpPr>
        <p:spPr>
          <a:xfrm>
            <a:off x="166680" y="612720"/>
            <a:ext cx="10355040" cy="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직선 연결선 17"/>
          <p:cNvSpPr/>
          <p:nvPr/>
        </p:nvSpPr>
        <p:spPr>
          <a:xfrm>
            <a:off x="166680" y="7012080"/>
            <a:ext cx="10355040" cy="0"/>
          </a:xfrm>
          <a:prstGeom prst="line">
            <a:avLst/>
          </a:prstGeom>
          <a:ln w="1905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그림 1" descr=""/>
          <p:cNvPicPr/>
          <p:nvPr/>
        </p:nvPicPr>
        <p:blipFill>
          <a:blip r:embed="rId2"/>
          <a:srcRect l="0" t="28840" r="0" b="35545"/>
          <a:stretch/>
        </p:blipFill>
        <p:spPr>
          <a:xfrm>
            <a:off x="166680" y="7096320"/>
            <a:ext cx="972720" cy="402120"/>
          </a:xfrm>
          <a:prstGeom prst="rect">
            <a:avLst/>
          </a:prstGeom>
          <a:ln w="0">
            <a:noFill/>
          </a:ln>
        </p:spPr>
      </p:pic>
      <p:sp>
        <p:nvSpPr>
          <p:cNvPr id="41" name="TextBox 2"/>
          <p:cNvSpPr/>
          <p:nvPr/>
        </p:nvSpPr>
        <p:spPr>
          <a:xfrm>
            <a:off x="8191800" y="7160040"/>
            <a:ext cx="2221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HY신명조"/>
                <a:ea typeface="HY신명조"/>
              </a:rPr>
              <a:t>포기하면 얻는 건 아무것도 없다</a:t>
            </a:r>
            <a:r>
              <a:rPr b="0" lang="en-US" sz="1200" spc="-1" strike="noStrike">
                <a:solidFill>
                  <a:srgbClr val="000000"/>
                </a:solidFill>
                <a:latin typeface="HY신명조"/>
                <a:ea typeface="HY신명조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20"/>
          <p:cNvSpPr/>
          <p:nvPr/>
        </p:nvSpPr>
        <p:spPr>
          <a:xfrm>
            <a:off x="9293760" y="-686880"/>
            <a:ext cx="1257840" cy="30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일  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직사각형 27"/>
          <p:cNvSpPr/>
          <p:nvPr/>
        </p:nvSpPr>
        <p:spPr>
          <a:xfrm>
            <a:off x="7698600" y="-686880"/>
            <a:ext cx="1257840" cy="30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비  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직사각형 28"/>
          <p:cNvSpPr/>
          <p:nvPr/>
        </p:nvSpPr>
        <p:spPr>
          <a:xfrm>
            <a:off x="6103800" y="-686880"/>
            <a:ext cx="1257840" cy="30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극  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직사각형 34"/>
          <p:cNvSpPr/>
          <p:nvPr/>
        </p:nvSpPr>
        <p:spPr>
          <a:xfrm>
            <a:off x="9293760" y="-1301400"/>
            <a:ext cx="1257840" cy="30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Unclassified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직사각형 35"/>
          <p:cNvSpPr/>
          <p:nvPr/>
        </p:nvSpPr>
        <p:spPr>
          <a:xfrm>
            <a:off x="7724520" y="-1301400"/>
            <a:ext cx="1257840" cy="30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Secret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직사각형 36"/>
          <p:cNvSpPr/>
          <p:nvPr/>
        </p:nvSpPr>
        <p:spPr>
          <a:xfrm>
            <a:off x="6129720" y="-1301400"/>
            <a:ext cx="1257840" cy="30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Top Secret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직사각형 37"/>
          <p:cNvSpPr/>
          <p:nvPr/>
        </p:nvSpPr>
        <p:spPr>
          <a:xfrm>
            <a:off x="4533120" y="-686880"/>
            <a:ext cx="1257840" cy="30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대 외 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직사각형 41"/>
          <p:cNvSpPr/>
          <p:nvPr/>
        </p:nvSpPr>
        <p:spPr>
          <a:xfrm>
            <a:off x="4559040" y="-1301400"/>
            <a:ext cx="1257840" cy="30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Confidential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Text Box 10"/>
          <p:cNvSpPr/>
          <p:nvPr/>
        </p:nvSpPr>
        <p:spPr>
          <a:xfrm>
            <a:off x="8016480" y="5586120"/>
            <a:ext cx="2552400" cy="1531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87480" rIns="87480" tIns="36000" bIns="36000">
            <a:spAutoFit/>
          </a:bodyPr>
          <a:p>
            <a:pPr algn="r">
              <a:lnSpc>
                <a:spcPct val="15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임베디드스쿨</a:t>
            </a: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1</a:t>
            </a: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기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Lv1</a:t>
            </a: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과정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2021. 03. 08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차현호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5" name="그림 1" descr=""/>
          <p:cNvPicPr/>
          <p:nvPr/>
        </p:nvPicPr>
        <p:blipFill>
          <a:blip r:embed="rId1"/>
          <a:srcRect l="0" t="25869" r="0" b="33963"/>
          <a:stretch/>
        </p:blipFill>
        <p:spPr>
          <a:xfrm>
            <a:off x="1797120" y="1799640"/>
            <a:ext cx="6926040" cy="2777760"/>
          </a:xfrm>
          <a:prstGeom prst="rect">
            <a:avLst/>
          </a:prstGeom>
          <a:ln w="0">
            <a:noFill/>
          </a:ln>
        </p:spPr>
      </p:pic>
      <p:sp>
        <p:nvSpPr>
          <p:cNvPr id="96" name="TextBox 3"/>
          <p:cNvSpPr/>
          <p:nvPr/>
        </p:nvSpPr>
        <p:spPr>
          <a:xfrm>
            <a:off x="3397680" y="4579560"/>
            <a:ext cx="3725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C</a:t>
            </a:r>
            <a:r>
              <a:rPr b="0" lang="ko-KR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언 </a:t>
            </a:r>
            <a:r>
              <a:rPr b="0" lang="en-US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- HW1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21_8"/>
          <p:cNvSpPr/>
          <p:nvPr/>
        </p:nvSpPr>
        <p:spPr>
          <a:xfrm>
            <a:off x="621000" y="849240"/>
            <a:ext cx="9817920" cy="55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8. adduser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사용자 계정을 추가하는 명령어이며 사용법은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adduser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계정명 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5" name="TextBox 1_8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" name="TextBox 5_8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21_9"/>
          <p:cNvSpPr/>
          <p:nvPr/>
        </p:nvSpPr>
        <p:spPr>
          <a:xfrm>
            <a:off x="621000" y="849240"/>
            <a:ext cx="9817920" cy="51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9. 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또는 디렉토리를 삭제하는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rm -rf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디렉토리를 삭제할때는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-rf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사용해야한다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※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주의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rm -rf /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절대금지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!!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8" name="TextBox 1_9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TextBox 5_9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6990120" cy="175140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720000" y="4500000"/>
            <a:ext cx="6961680" cy="185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21_10"/>
          <p:cNvSpPr/>
          <p:nvPr/>
        </p:nvSpPr>
        <p:spPr>
          <a:xfrm>
            <a:off x="621000" y="849240"/>
            <a:ext cx="9817920" cy="51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9. 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또는 디렉토리를 삭제하는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rm -rf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디렉토리를 삭제할때는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-rf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사용해야한다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※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주의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rm -rf /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절대금지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!!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3" name="TextBox 1_10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TextBox 5_10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6990120" cy="175140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720000" y="4500000"/>
            <a:ext cx="6961680" cy="185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21_12"/>
          <p:cNvSpPr/>
          <p:nvPr/>
        </p:nvSpPr>
        <p:spPr>
          <a:xfrm>
            <a:off x="621000" y="849240"/>
            <a:ext cx="9817920" cy="68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gcc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GNU C Compiler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약자이며 여러 다른 언어들의 컴파일도 지원하면서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GNU Compiler Collection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으로 부르기도 한다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위 사진을 보면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data_type.c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파일을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gcc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명령으로 컴파일 한 결과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a.out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실행파일이 생성된것을 확인 할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48" name="TextBox 1_12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TextBox 5_12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720000" y="2160000"/>
            <a:ext cx="6971760" cy="318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21_11"/>
          <p:cNvSpPr/>
          <p:nvPr/>
        </p:nvSpPr>
        <p:spPr>
          <a:xfrm>
            <a:off x="621000" y="849240"/>
            <a:ext cx="9817920" cy="40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gcc -o : -o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주면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a.out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 아닌 사용자가 원하는 파일명으로 컴파일 결과물을 만들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52" name="TextBox 1_11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" name="TextBox 5_11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20000" y="1507680"/>
            <a:ext cx="6981120" cy="335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21_13"/>
          <p:cNvSpPr/>
          <p:nvPr/>
        </p:nvSpPr>
        <p:spPr>
          <a:xfrm>
            <a:off x="622080" y="540000"/>
            <a:ext cx="9817920" cy="68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int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바이트 크기의 부호 가지는 정수형 데이터 타입이며 숫자의 범위는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-2^31 ~ 2^31 – 1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위 사진을 보면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int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형 데이터의 최솟값과 최댓값을 확인 할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여기서 최솟값 –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또는 최댓값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+ 1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을 하면 어떻게 될까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결과는 위에 나와있는것처럼 </a:t>
            </a:r>
            <a:r>
              <a:rPr b="0" lang="ko-KR" sz="1100" spc="-1" strike="noStrike">
                <a:solidFill>
                  <a:srgbClr val="c9211e"/>
                </a:solidFill>
                <a:latin typeface="Arial"/>
                <a:ea typeface="DejaVu Sans"/>
              </a:rPr>
              <a:t>최솟값 – </a:t>
            </a:r>
            <a:r>
              <a:rPr b="0" lang="en-US" sz="1100" spc="-1" strike="noStrike">
                <a:solidFill>
                  <a:srgbClr val="c9211e"/>
                </a:solidFill>
                <a:latin typeface="Arial"/>
                <a:ea typeface="DejaVu Sans"/>
              </a:rPr>
              <a:t>1 == </a:t>
            </a:r>
            <a:r>
              <a:rPr b="0" lang="ko-KR" sz="1100" spc="-1" strike="noStrike">
                <a:solidFill>
                  <a:srgbClr val="c9211e"/>
                </a:solidFill>
                <a:latin typeface="Arial"/>
                <a:ea typeface="DejaVu Sans"/>
              </a:rPr>
              <a:t>최댓값</a:t>
            </a:r>
            <a:r>
              <a:rPr b="0" lang="en-US" sz="1100" spc="-1" strike="noStrike">
                <a:solidFill>
                  <a:srgbClr val="c9211e"/>
                </a:solidFill>
                <a:latin typeface="Arial"/>
                <a:ea typeface="DejaVu Sans"/>
              </a:rPr>
              <a:t>,  </a:t>
            </a:r>
            <a:r>
              <a:rPr b="0" lang="ko-KR" sz="1100" spc="-1" strike="noStrike">
                <a:solidFill>
                  <a:srgbClr val="c9211e"/>
                </a:solidFill>
                <a:latin typeface="Arial"/>
                <a:ea typeface="DejaVu Sans"/>
              </a:rPr>
              <a:t>최댓값 </a:t>
            </a:r>
            <a:r>
              <a:rPr b="0" lang="en-US" sz="1100" spc="-1" strike="noStrike">
                <a:solidFill>
                  <a:srgbClr val="c9211e"/>
                </a:solidFill>
                <a:latin typeface="Arial"/>
                <a:ea typeface="DejaVu Sans"/>
              </a:rPr>
              <a:t>+ 1 == </a:t>
            </a:r>
            <a:r>
              <a:rPr b="0" lang="ko-KR" sz="1100" spc="-1" strike="noStrike">
                <a:solidFill>
                  <a:srgbClr val="c9211e"/>
                </a:solidFill>
                <a:latin typeface="Arial"/>
                <a:ea typeface="DejaVu Sans"/>
              </a:rPr>
              <a:t>최솟값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 되는것을 확인할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이를 확인하기 위해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진수로 출력해보았다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2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진수로 출력시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max + 1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과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min – 1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의 값이 이진수 계산으로 잘된것을 확인 할 수 있었다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56" name="TextBox 1_13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7" name="TextBox 5_13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720000" y="1800000"/>
            <a:ext cx="7412400" cy="179964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720000" y="4320000"/>
            <a:ext cx="6962040" cy="175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21_14"/>
          <p:cNvSpPr/>
          <p:nvPr/>
        </p:nvSpPr>
        <p:spPr>
          <a:xfrm>
            <a:off x="621000" y="849240"/>
            <a:ext cx="9817920" cy="51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2)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Char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바이트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크기의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부호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가지는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정수형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타입이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며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정수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범위는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-2^7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~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2^7 –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Char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형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데이터타입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의 최대값과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최솟값을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확인해보면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2^7, 2^7 – 1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인것을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확인해 볼 수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61" name="TextBox 1_14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2" name="TextBox 5_14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6990840" cy="16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21_15"/>
          <p:cNvSpPr/>
          <p:nvPr/>
        </p:nvSpPr>
        <p:spPr>
          <a:xfrm>
            <a:off x="621000" y="849240"/>
            <a:ext cx="9817920" cy="543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3)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short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바이트 크기의 부호 가지는 정수형 데이터타입이며 정수 범위는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-2^15 ~ 2^15 – 1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Char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형 데이터타입의 사이즈와 최대값과 최솟값을 확인해보면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2, -2^15, 2^15 – 1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인것을 확인해 볼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65" name="TextBox 1_15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6" name="TextBox 5_15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20000" y="2160000"/>
            <a:ext cx="6990840" cy="183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21_16"/>
          <p:cNvSpPr/>
          <p:nvPr/>
        </p:nvSpPr>
        <p:spPr>
          <a:xfrm>
            <a:off x="621000" y="849240"/>
            <a:ext cx="9817920" cy="59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4)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float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바이트 데이터 크기의 실수형 데이터 타입이며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IEEE 754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표준을 따르고있다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float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형 데이터타입의 사이즈는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바이트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0.1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을 넣었을때와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-0.1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을 넣었을때의 값을 확인 할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Number1, number2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의 메모리에 저장된 값이 궁금하여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gdb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를 이용해 메모리 값을 출력해 보았다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gdb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로 메모리에 저장된 값을 확인해보면 맨 앞의 상위비트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1bit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가 부호를 나타내는 값인것을 확인할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왜이렇게 나왔는지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IEEE 754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표준을 보며 확인해보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69" name="TextBox 1_16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TextBox 5_16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49160" y="1980000"/>
            <a:ext cx="6990840" cy="666360"/>
          </a:xfrm>
          <a:prstGeom prst="rect">
            <a:avLst/>
          </a:prstGeom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720000" y="3240000"/>
            <a:ext cx="6962400" cy="30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21_17"/>
          <p:cNvSpPr/>
          <p:nvPr/>
        </p:nvSpPr>
        <p:spPr>
          <a:xfrm>
            <a:off x="621000" y="849240"/>
            <a:ext cx="9817920" cy="41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5)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IEEE 754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4" name="TextBox 1_17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" name="TextBox 5_17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5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8" name="TextBox 21_0"/>
          <p:cNvSpPr/>
          <p:nvPr/>
        </p:nvSpPr>
        <p:spPr>
          <a:xfrm>
            <a:off x="621000" y="849240"/>
            <a:ext cx="9457560" cy="57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현재 디렉토리안에 있는 파일 및 디렉토리를 보여준다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Command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창에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--help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치면 수 많은 옵션들이 나오는데 그 중 수업시간에 배운것들은 다음과 같다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-R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하위 디렉토리에 있는 파일 및 디렉토리를 전부 보여준다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위 사진을 보면 현재디렉토리는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~/proj/es02/Lv01-02/HyunhoCha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이다 여기서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-R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사용하면 하위 디렉토리인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뿐 만아니라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디렉토리의 하위 디렉토리인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01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과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01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 안의 파일까지 보여주는것을 확인할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99" name="TextBox 1_0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20000" y="3060000"/>
            <a:ext cx="6980040" cy="267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5_1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2" name="TextBox 21_3"/>
          <p:cNvSpPr/>
          <p:nvPr/>
        </p:nvSpPr>
        <p:spPr>
          <a:xfrm>
            <a:off x="621000" y="849240"/>
            <a:ext cx="9457560" cy="310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-a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숨긴 파일을 포함한 리스트를 보여준다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사진에서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ls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명령어만 보이지 않던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.secret.txt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파일이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-a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옵션을 추가해서 보니 보였다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이로서 파일명 앞에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이붙으면 숨긴파일이라는것을 알 수가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03" name="TextBox 1_3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20000" y="1119240"/>
            <a:ext cx="6999480" cy="157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21_1"/>
          <p:cNvSpPr/>
          <p:nvPr/>
        </p:nvSpPr>
        <p:spPr>
          <a:xfrm>
            <a:off x="621000" y="849240"/>
            <a:ext cx="98179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clear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Command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창을 깨끗하게 비워 주므로 커맨드창 정리시에 사용할 수 있다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TextBox 1_1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TextBox 5_2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29200" y="2181960"/>
            <a:ext cx="4329720" cy="375696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5760000" y="2160000"/>
            <a:ext cx="4349520" cy="375696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4860000" y="3780000"/>
            <a:ext cx="898920" cy="358920"/>
          </a:xfrm>
          <a:custGeom>
            <a:avLst/>
            <a:gdLst/>
            <a:ahLst/>
            <a:rect l="l" t="t" r="r" b="b"/>
            <a:pathLst>
              <a:path w="2502" h="1002">
                <a:moveTo>
                  <a:pt x="0" y="250"/>
                </a:moveTo>
                <a:lnTo>
                  <a:pt x="1875" y="250"/>
                </a:lnTo>
                <a:lnTo>
                  <a:pt x="1875" y="0"/>
                </a:lnTo>
                <a:lnTo>
                  <a:pt x="2501" y="500"/>
                </a:lnTo>
                <a:lnTo>
                  <a:pt x="1875" y="1001"/>
                </a:lnTo>
                <a:lnTo>
                  <a:pt x="187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21_2"/>
          <p:cNvSpPr/>
          <p:nvPr/>
        </p:nvSpPr>
        <p:spPr>
          <a:xfrm>
            <a:off x="621000" y="849240"/>
            <a:ext cx="9817920" cy="39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3. cp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또는 디렉토리를 복사하는 명령어이며 사용법은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cp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복사대상 사본의이름 순이다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위 사진을 보면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cp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사용하여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test.txt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파일을 복사하여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text1.txt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파일을 만들어낸것을 확일 할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cp -r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아무런 옵션없이 디렉토리를 복사하려고 하면 복사가 실행 되지 않는다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디렉토리를 복사하려면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-r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사용해야만 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2" name="TextBox 1_2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" name="TextBox 5_3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872720" y="1980000"/>
            <a:ext cx="6971400" cy="192312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819440" y="5040000"/>
            <a:ext cx="6999840" cy="181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21_4"/>
          <p:cNvSpPr/>
          <p:nvPr/>
        </p:nvSpPr>
        <p:spPr>
          <a:xfrm>
            <a:off x="621000" y="849240"/>
            <a:ext cx="9817920" cy="347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4. mkdir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Make directory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약자로서 말그대로 디렉토리를 생성하는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mkdir -p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한개의 디랙토리 뿐만 아니라 하위 디렉토리까지 한번에 생성하려면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-p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17" name="TextBox 1_4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8" name="TextBox 5_4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20000" y="2039400"/>
            <a:ext cx="7009200" cy="137988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 rot="9600">
            <a:off x="734040" y="4275000"/>
            <a:ext cx="6942600" cy="257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21_5"/>
          <p:cNvSpPr/>
          <p:nvPr/>
        </p:nvSpPr>
        <p:spPr>
          <a:xfrm>
            <a:off x="621000" y="849240"/>
            <a:ext cx="9817920" cy="43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5. cd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Change directory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약자로 디렉토리를 이동하는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우분투에서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경우에 현재 위치를 의미하며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..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은 상위 디렉토리를 의미한다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../..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경우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번 상위 디렉토리로 올라간다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22" name="TextBox 1_5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" name="TextBox 5_5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6990120" cy="161820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720000" y="3960000"/>
            <a:ext cx="6961680" cy="14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21_6"/>
          <p:cNvSpPr/>
          <p:nvPr/>
        </p:nvSpPr>
        <p:spPr>
          <a:xfrm>
            <a:off x="621000" y="849240"/>
            <a:ext cx="9817920" cy="43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6. pwd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Command line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창에서 현재 디렉토리를 나타낸다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7" name="TextBox 1_6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" name="TextBox 5_6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7486200" cy="14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1_7"/>
          <p:cNvSpPr/>
          <p:nvPr/>
        </p:nvSpPr>
        <p:spPr>
          <a:xfrm>
            <a:off x="621000" y="849240"/>
            <a:ext cx="9817920" cy="59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7. sudo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사용자에게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root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권한을 부여하며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사용하려면 사용자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password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알아야한다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처음에 일반 사용자 권한으로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apt-get update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명령을 사용하였을때는 위의 사진처럼 허가 거부라는 에러 메시지가 나온것을 확인 할 수 있었으나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사용한후에는 잘 실행되는것을 확인 할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31" name="TextBox 1_7"/>
          <p:cNvSpPr/>
          <p:nvPr/>
        </p:nvSpPr>
        <p:spPr>
          <a:xfrm>
            <a:off x="4668120" y="7177320"/>
            <a:ext cx="953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2" name="TextBox 5_7"/>
          <p:cNvSpPr/>
          <p:nvPr/>
        </p:nvSpPr>
        <p:spPr>
          <a:xfrm>
            <a:off x="327600" y="45000"/>
            <a:ext cx="4654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20000" y="2217960"/>
            <a:ext cx="6923520" cy="336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</TotalTime>
  <Application>LibreOffice/7.1.1.2$Linux_X86_64 LibreOffice_project/dd797d330b34196606d0870aaa694e9504402ca1</Application>
  <AppVersion>15.0000</AppVersion>
  <Words>44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2019-01-21T05:38:34Z</dcterms:created>
  <dc:creator>Kim Dong ok</dc:creator>
  <dc:description/>
  <dc:language>ko-KR</dc:language>
  <cp:lastModifiedBy/>
  <cp:lastPrinted>2021-03-11T14:49:02Z</cp:lastPrinted>
  <dcterms:modified xsi:type="dcterms:W3CDTF">2021-03-14T17:19:26Z</dcterms:modified>
  <cp:revision>97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사용자 지정</vt:lpwstr>
  </property>
  <property fmtid="{D5CDD505-2E9C-101B-9397-08002B2CF9AE}" pid="4" name="Slides">
    <vt:i4>2</vt:i4>
  </property>
</Properties>
</file>