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png" ContentType="image/png"/>
  <Override PartName="/ppt/media/image3.png" ContentType="image/png"/>
  <Override PartName="/ppt/media/image1.png" ContentType="image/png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691812" cy="75596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E88BDB0-E330-43DF-B736-605FBAA3610E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520" cy="334908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440" cy="39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슬라이드 번호 개체 틀 3"/>
          <p:cNvSpPr/>
          <p:nvPr/>
        </p:nvSpPr>
        <p:spPr>
          <a:xfrm>
            <a:off x="3850560" y="9428760"/>
            <a:ext cx="294480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9A74C8-76C7-4F11-B3C3-BEAE1CFE72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520" cy="334908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440" cy="39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슬라이드 번호 개체 틀 3_0"/>
          <p:cNvSpPr/>
          <p:nvPr/>
        </p:nvSpPr>
        <p:spPr>
          <a:xfrm>
            <a:off x="3850560" y="9428760"/>
            <a:ext cx="294480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224C17-CE0C-4A38-8299-82CFB3FC3A33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520" cy="334908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440" cy="39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슬라이드 번호 개체 틀 3_3"/>
          <p:cNvSpPr/>
          <p:nvPr/>
        </p:nvSpPr>
        <p:spPr>
          <a:xfrm>
            <a:off x="3850560" y="9428760"/>
            <a:ext cx="294480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FD5DFC-719F-430A-9B5C-AAF3106EE7CB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520" cy="334908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440" cy="39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슬라이드 번호 개체 틀 3_1"/>
          <p:cNvSpPr/>
          <p:nvPr/>
        </p:nvSpPr>
        <p:spPr>
          <a:xfrm>
            <a:off x="3850560" y="9428760"/>
            <a:ext cx="294480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F7C0AC-4E1B-4D50-90F6-20B2B3090294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선 연결선 6"/>
          <p:cNvSpPr/>
          <p:nvPr/>
        </p:nvSpPr>
        <p:spPr>
          <a:xfrm>
            <a:off x="166680" y="612720"/>
            <a:ext cx="10355040" cy="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직선 연결선 17"/>
          <p:cNvSpPr/>
          <p:nvPr/>
        </p:nvSpPr>
        <p:spPr>
          <a:xfrm>
            <a:off x="166680" y="7012080"/>
            <a:ext cx="10355040" cy="0"/>
          </a:xfrm>
          <a:prstGeom prst="line">
            <a:avLst/>
          </a:prstGeom>
          <a:ln w="1905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그림 1" descr=""/>
          <p:cNvPicPr/>
          <p:nvPr/>
        </p:nvPicPr>
        <p:blipFill>
          <a:blip r:embed="rId2"/>
          <a:srcRect l="0" t="28854" r="0" b="35559"/>
          <a:stretch/>
        </p:blipFill>
        <p:spPr>
          <a:xfrm>
            <a:off x="166680" y="7096320"/>
            <a:ext cx="974160" cy="403560"/>
          </a:xfrm>
          <a:prstGeom prst="rect">
            <a:avLst/>
          </a:prstGeom>
          <a:ln w="0">
            <a:noFill/>
          </a:ln>
        </p:spPr>
      </p:pic>
      <p:sp>
        <p:nvSpPr>
          <p:cNvPr id="41" name="TextBox 2"/>
          <p:cNvSpPr/>
          <p:nvPr/>
        </p:nvSpPr>
        <p:spPr>
          <a:xfrm>
            <a:off x="8191800" y="7160040"/>
            <a:ext cx="2222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포기하면 얻는 건 아무것도 없다</a:t>
            </a:r>
            <a:r>
              <a:rPr b="0" lang="en-US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0"/>
          <p:cNvSpPr/>
          <p:nvPr/>
        </p:nvSpPr>
        <p:spPr>
          <a:xfrm>
            <a:off x="9293760" y="-68688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일  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직사각형 27"/>
          <p:cNvSpPr/>
          <p:nvPr/>
        </p:nvSpPr>
        <p:spPr>
          <a:xfrm>
            <a:off x="7698600" y="-68688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비  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직사각형 28"/>
          <p:cNvSpPr/>
          <p:nvPr/>
        </p:nvSpPr>
        <p:spPr>
          <a:xfrm>
            <a:off x="6103800" y="-68688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극 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직사각형 34"/>
          <p:cNvSpPr/>
          <p:nvPr/>
        </p:nvSpPr>
        <p:spPr>
          <a:xfrm>
            <a:off x="9293760" y="-130140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Unclassified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직사각형 35"/>
          <p:cNvSpPr/>
          <p:nvPr/>
        </p:nvSpPr>
        <p:spPr>
          <a:xfrm>
            <a:off x="7724520" y="-130140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직사각형 36"/>
          <p:cNvSpPr/>
          <p:nvPr/>
        </p:nvSpPr>
        <p:spPr>
          <a:xfrm>
            <a:off x="6129720" y="-130140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Top Secret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직사각형 37"/>
          <p:cNvSpPr/>
          <p:nvPr/>
        </p:nvSpPr>
        <p:spPr>
          <a:xfrm>
            <a:off x="4533120" y="-68688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대 외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직사각형 41"/>
          <p:cNvSpPr/>
          <p:nvPr/>
        </p:nvSpPr>
        <p:spPr>
          <a:xfrm>
            <a:off x="4559040" y="-1301400"/>
            <a:ext cx="1259280" cy="31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Confidential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 Box 10"/>
          <p:cNvSpPr/>
          <p:nvPr/>
        </p:nvSpPr>
        <p:spPr>
          <a:xfrm>
            <a:off x="8016480" y="5586120"/>
            <a:ext cx="2553840" cy="153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임베디드스쿨</a:t>
            </a: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Lv1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과정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2021. 03. 08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차현호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그림 1" descr=""/>
          <p:cNvPicPr/>
          <p:nvPr/>
        </p:nvPicPr>
        <p:blipFill>
          <a:blip r:embed="rId1"/>
          <a:srcRect l="0" t="25883" r="0" b="33977"/>
          <a:stretch/>
        </p:blipFill>
        <p:spPr>
          <a:xfrm>
            <a:off x="1797120" y="1799640"/>
            <a:ext cx="6927480" cy="2779200"/>
          </a:xfrm>
          <a:prstGeom prst="rect">
            <a:avLst/>
          </a:prstGeom>
          <a:ln w="0">
            <a:noFill/>
          </a:ln>
        </p:spPr>
      </p:pic>
      <p:sp>
        <p:nvSpPr>
          <p:cNvPr id="96" name="TextBox 3"/>
          <p:cNvSpPr/>
          <p:nvPr/>
        </p:nvSpPr>
        <p:spPr>
          <a:xfrm>
            <a:off x="3397680" y="4579560"/>
            <a:ext cx="37267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C</a:t>
            </a:r>
            <a:r>
              <a:rPr b="0" lang="ko-KR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언 </a:t>
            </a: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- HW1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5"/>
          <p:cNvSpPr/>
          <p:nvPr/>
        </p:nvSpPr>
        <p:spPr>
          <a:xfrm>
            <a:off x="327600" y="45000"/>
            <a:ext cx="46558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8" name="TextBox 21_0"/>
          <p:cNvSpPr/>
          <p:nvPr/>
        </p:nvSpPr>
        <p:spPr>
          <a:xfrm>
            <a:off x="621000" y="849240"/>
            <a:ext cx="9459000" cy="57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현재 디렉토리안에 있는 파일 및 디렉토리를 보여준다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--help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치면 수 많은 옵션들이 나오는데 그 중 수업시간에 배운것들은 다음과 같다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하위 디렉토리에 있는 파일 및 디렉토리를 전부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현재디렉토리는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~/proj/es02/Lv01-02/HyunhoCha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 여기서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사용하면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뿐 만아니라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디렉토리의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 안의 파일까지 보여주는것을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9" name="TextBox 1_0"/>
          <p:cNvSpPr/>
          <p:nvPr/>
        </p:nvSpPr>
        <p:spPr>
          <a:xfrm>
            <a:off x="4668120" y="7177320"/>
            <a:ext cx="954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3060000"/>
            <a:ext cx="6981480" cy="267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5_1"/>
          <p:cNvSpPr/>
          <p:nvPr/>
        </p:nvSpPr>
        <p:spPr>
          <a:xfrm>
            <a:off x="327600" y="45000"/>
            <a:ext cx="46558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TextBox 21_3"/>
          <p:cNvSpPr/>
          <p:nvPr/>
        </p:nvSpPr>
        <p:spPr>
          <a:xfrm>
            <a:off x="621000" y="849240"/>
            <a:ext cx="9459000" cy="39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-a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숨긴 파일을 포함한 리스트를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현재디렉토리는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~/proj/es02/Lv01-02/HyunhoCha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 여기서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사용하면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뿐 만아니라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디렉토리의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 안의 파일까지 보여주는것을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03" name="TextBox 1_3"/>
          <p:cNvSpPr/>
          <p:nvPr/>
        </p:nvSpPr>
        <p:spPr>
          <a:xfrm>
            <a:off x="4668120" y="7177320"/>
            <a:ext cx="954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1_1"/>
          <p:cNvSpPr/>
          <p:nvPr/>
        </p:nvSpPr>
        <p:spPr>
          <a:xfrm>
            <a:off x="621000" y="849240"/>
            <a:ext cx="465588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형식은 자유롭게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~~~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&lt;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공부 내용을 적어주세요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TextBox 1_1"/>
          <p:cNvSpPr/>
          <p:nvPr/>
        </p:nvSpPr>
        <p:spPr>
          <a:xfrm>
            <a:off x="4668120" y="7177320"/>
            <a:ext cx="954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TextBox 5_2"/>
          <p:cNvSpPr/>
          <p:nvPr/>
        </p:nvSpPr>
        <p:spPr>
          <a:xfrm>
            <a:off x="327600" y="45000"/>
            <a:ext cx="46558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Application>LibreOffice/7.1.1.2$Linux_X86_64 LibreOffice_project/dd797d330b34196606d0870aaa694e9504402ca1</Application>
  <AppVersion>15.0000</AppVersion>
  <Words>44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2019-01-21T05:38:34Z</dcterms:created>
  <dc:creator>Kim Dong ok</dc:creator>
  <dc:description/>
  <dc:language>ko-KR</dc:language>
  <cp:lastModifiedBy/>
  <cp:lastPrinted>2021-03-11T14:49:02Z</cp:lastPrinted>
  <dcterms:modified xsi:type="dcterms:W3CDTF">2021-03-11T15:16:16Z</dcterms:modified>
  <cp:revision>41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사용자 지정</vt:lpwstr>
  </property>
  <property fmtid="{D5CDD505-2E9C-101B-9397-08002B2CF9AE}" pid="4" name="Slides">
    <vt:i4>2</vt:i4>
  </property>
</Properties>
</file>