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ppt/_rels/presentation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7.xml.rels" ContentType="application/vnd.openxmlformats-package.relationship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2.png" ContentType="image/png"/>
  <Override PartName="/ppt/media/image1.png" ContentType="image/png"/>
  <Override PartName="/ppt/media/image3.png" ContentType="image/png"/>
  <Override PartName="/ppt/media/image4.png" ContentType="image/png"/>
  <Override PartName="/ppt/media/image6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4.png" ContentType="image/png"/>
  <Override PartName="/ppt/media/image13.png" ContentType="image/png"/>
  <Override PartName="/ppt/media/image12.png" ContentType="image/png"/>
  <Override PartName="/ppt/media/image16.png" ContentType="image/png"/>
  <Override PartName="/ppt/media/image15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10.png" ContentType="image/png"/>
  <Override PartName="/ppt/media/image11.png" ContentType="image/png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_rels/.rels" ContentType="application/vnd.openxmlformats-package.relationshi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0691812" cy="7559675"/>
  <p:notesSz cx="6797675" cy="992663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Noto Serif CJK KR"/>
              </a:rPr>
              <a:t>&lt;header&gt;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Noto Serif CJK KR"/>
              </a:rPr>
              <a:t>&lt;date/time&gt;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Noto Serif CJK KR"/>
              </a:rPr>
              <a:t>&lt;footer&gt;</a:t>
            </a:r>
            <a:endParaRPr b="0" lang="en-US" sz="1400" spc="-1" strike="noStrike">
              <a:latin typeface="Noto Serif CJK KR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5599A07-7DC1-42FF-B93A-5484668F3529}" type="slidenum">
              <a:rPr b="0" lang="en-US" sz="1400" spc="-1" strike="noStrike">
                <a:latin typeface="Noto Serif CJK KR"/>
              </a:rPr>
              <a:t>&lt;number&gt;</a:t>
            </a:fld>
            <a:endParaRPr b="0" lang="en-US" sz="1400" spc="-1" strike="noStrike">
              <a:latin typeface="Noto Serif CJK KR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3" name="슬라이드 번호 개체 틀 3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BF75D5B-A03A-4C4C-8CAD-1399F6E0F33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0" name="슬라이드 번호 개체 틀 3_8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733217F7-77A4-4B51-BD28-164AF53A61A5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3" name="슬라이드 번호 개체 틀 3_9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ABFA40BD-C380-457E-9050-634511AE0F09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6" name="슬라이드 번호 개체 틀 3_10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000DBBA1-6F80-4181-9655-0AA04D29DCFF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89" name="슬라이드 번호 개체 틀 3_12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6B5A462-E093-468B-945B-0193EA7AEB9F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6" name="슬라이드 번호 개체 틀 3_0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D4A65A4-3FF6-49DB-A2D8-9AC40DB661FA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59" name="슬라이드 번호 개체 틀 3_3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B9D1A51-D7EC-454B-A5CF-56254E4316B2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2" name="슬라이드 번호 개체 틀 3_1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57A2755-03B2-4296-B2D6-E2A96800BF9C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5" name="슬라이드 번호 개체 틀 3_2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5776223-FDA6-4DC4-A9B9-8E44AF689B0D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68" name="슬라이드 번호 개체 틀 3_4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6778CB20-B9AF-4407-A0C5-6F7D1007EEBE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1" name="슬라이드 번호 개체 틀 3_5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42AFD711-06DE-4EAE-ABE2-AB241FD85070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4" name="슬라이드 번호 개체 틀 3_6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5185355-A4AA-479D-83EB-D78AE39B953B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1030320" y="1241280"/>
            <a:ext cx="4735800" cy="334836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79680" y="4777200"/>
            <a:ext cx="5436720" cy="39070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177" name="슬라이드 번호 개체 틀 3_7"/>
          <p:cNvSpPr/>
          <p:nvPr/>
        </p:nvSpPr>
        <p:spPr>
          <a:xfrm>
            <a:off x="3850560" y="9428760"/>
            <a:ext cx="294408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ECDB8F95-9574-4ABA-8F0E-DF7DA0783BF0}" type="slidenum">
              <a:rPr b="0" lang="en-US" sz="1200" spc="-1" strike="noStrike">
                <a:solidFill>
                  <a:srgbClr val="000000"/>
                </a:solidFill>
                <a:latin typeface="Noto Serif CJK KR"/>
              </a:rPr>
              <a:t>&lt;number&gt;</a:t>
            </a:fld>
            <a:endParaRPr b="0" lang="en-US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선 연결선 6"/>
          <p:cNvSpPr/>
          <p:nvPr/>
        </p:nvSpPr>
        <p:spPr>
          <a:xfrm>
            <a:off x="166680" y="612720"/>
            <a:ext cx="10355040" cy="0"/>
          </a:xfrm>
          <a:prstGeom prst="line">
            <a:avLst/>
          </a:prstGeom>
          <a:ln w="1905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직선 연결선 17"/>
          <p:cNvSpPr/>
          <p:nvPr/>
        </p:nvSpPr>
        <p:spPr>
          <a:xfrm>
            <a:off x="166680" y="7012080"/>
            <a:ext cx="10355040" cy="0"/>
          </a:xfrm>
          <a:prstGeom prst="line">
            <a:avLst/>
          </a:prstGeom>
          <a:ln w="19050">
            <a:solidFill>
              <a:srgbClr val="a6a6a6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40" name="그림 1" descr=""/>
          <p:cNvPicPr/>
          <p:nvPr/>
        </p:nvPicPr>
        <p:blipFill>
          <a:blip r:embed="rId2"/>
          <a:srcRect l="0" t="28847" r="0" b="35552"/>
          <a:stretch/>
        </p:blipFill>
        <p:spPr>
          <a:xfrm>
            <a:off x="166680" y="7096320"/>
            <a:ext cx="973440" cy="402840"/>
          </a:xfrm>
          <a:prstGeom prst="rect">
            <a:avLst/>
          </a:prstGeom>
          <a:ln w="0">
            <a:noFill/>
          </a:ln>
        </p:spPr>
      </p:pic>
      <p:sp>
        <p:nvSpPr>
          <p:cNvPr id="41" name="TextBox 2"/>
          <p:cNvSpPr/>
          <p:nvPr/>
        </p:nvSpPr>
        <p:spPr>
          <a:xfrm>
            <a:off x="8191800" y="7160040"/>
            <a:ext cx="222192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ko-KR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포기하면 얻는 건 아무것도 없다</a:t>
            </a:r>
            <a:r>
              <a:rPr b="0" lang="en-US" sz="1200" spc="-1" strike="noStrike">
                <a:solidFill>
                  <a:srgbClr val="000000"/>
                </a:solidFill>
                <a:latin typeface="HY신명조"/>
                <a:ea typeface="HY신명조"/>
              </a:rPr>
              <a:t>.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20"/>
          <p:cNvSpPr/>
          <p:nvPr/>
        </p:nvSpPr>
        <p:spPr>
          <a:xfrm>
            <a:off x="9293760" y="-686880"/>
            <a:ext cx="1258560" cy="3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일  반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직사각형 27"/>
          <p:cNvSpPr/>
          <p:nvPr/>
        </p:nvSpPr>
        <p:spPr>
          <a:xfrm>
            <a:off x="7698600" y="-686880"/>
            <a:ext cx="1258560" cy="3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비  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직사각형 28"/>
          <p:cNvSpPr/>
          <p:nvPr/>
        </p:nvSpPr>
        <p:spPr>
          <a:xfrm>
            <a:off x="6103800" y="-686880"/>
            <a:ext cx="1258560" cy="3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극 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직사각형 34"/>
          <p:cNvSpPr/>
          <p:nvPr/>
        </p:nvSpPr>
        <p:spPr>
          <a:xfrm>
            <a:off x="9293760" y="-1301400"/>
            <a:ext cx="1258560" cy="3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Unclassified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0" name="직사각형 35"/>
          <p:cNvSpPr/>
          <p:nvPr/>
        </p:nvSpPr>
        <p:spPr>
          <a:xfrm>
            <a:off x="7724520" y="-1301400"/>
            <a:ext cx="1258560" cy="3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Secret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1" name="직사각형 36"/>
          <p:cNvSpPr/>
          <p:nvPr/>
        </p:nvSpPr>
        <p:spPr>
          <a:xfrm>
            <a:off x="6129720" y="-1301400"/>
            <a:ext cx="1258560" cy="3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Top Secret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2" name="직사각형 37"/>
          <p:cNvSpPr/>
          <p:nvPr/>
        </p:nvSpPr>
        <p:spPr>
          <a:xfrm>
            <a:off x="4533120" y="-686880"/>
            <a:ext cx="1258560" cy="3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ko-KR" sz="18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대 외 비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직사각형 41"/>
          <p:cNvSpPr/>
          <p:nvPr/>
        </p:nvSpPr>
        <p:spPr>
          <a:xfrm>
            <a:off x="4559040" y="-1301400"/>
            <a:ext cx="1258560" cy="3106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현대하모니 L"/>
                <a:ea typeface="현대하모니 L"/>
              </a:rPr>
              <a:t>Confidential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94" name="Text Box 10"/>
          <p:cNvSpPr/>
          <p:nvPr/>
        </p:nvSpPr>
        <p:spPr>
          <a:xfrm>
            <a:off x="8016480" y="5586120"/>
            <a:ext cx="2553120" cy="15318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87480" rIns="87480" tIns="36000" bIns="36000">
            <a:spAutoFit/>
          </a:bodyPr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임베디드스쿨</a:t>
            </a: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기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Lv1</a:t>
            </a: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과정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2021. 03. 08 </a:t>
            </a:r>
            <a:endParaRPr b="0" lang="en-US" sz="1600" spc="-1" strike="noStrike">
              <a:latin typeface="Arial"/>
            </a:endParaRPr>
          </a:p>
          <a:p>
            <a:pPr algn="r">
              <a:lnSpc>
                <a:spcPct val="150000"/>
              </a:lnSpc>
            </a:pPr>
            <a:r>
              <a:rPr b="0" lang="ko-KR" sz="16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차현호</a:t>
            </a:r>
            <a:endParaRPr b="0" lang="en-US" sz="1600" spc="-1" strike="noStrike">
              <a:latin typeface="Arial"/>
            </a:endParaRPr>
          </a:p>
        </p:txBody>
      </p:sp>
      <p:pic>
        <p:nvPicPr>
          <p:cNvPr id="95" name="그림 1" descr=""/>
          <p:cNvPicPr/>
          <p:nvPr/>
        </p:nvPicPr>
        <p:blipFill>
          <a:blip r:embed="rId1"/>
          <a:srcRect l="0" t="25876" r="0" b="33970"/>
          <a:stretch/>
        </p:blipFill>
        <p:spPr>
          <a:xfrm>
            <a:off x="1797120" y="1799640"/>
            <a:ext cx="6926760" cy="2778480"/>
          </a:xfrm>
          <a:prstGeom prst="rect">
            <a:avLst/>
          </a:prstGeom>
          <a:ln w="0">
            <a:noFill/>
          </a:ln>
        </p:spPr>
      </p:pic>
      <p:sp>
        <p:nvSpPr>
          <p:cNvPr id="96" name="TextBox 3"/>
          <p:cNvSpPr/>
          <p:nvPr/>
        </p:nvSpPr>
        <p:spPr>
          <a:xfrm>
            <a:off x="3397680" y="4579560"/>
            <a:ext cx="372600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C</a:t>
            </a:r>
            <a:r>
              <a:rPr b="0" lang="ko-KR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언 </a:t>
            </a:r>
            <a:r>
              <a:rPr b="0" lang="en-US" sz="3200" spc="-1" strike="noStrike">
                <a:solidFill>
                  <a:srgbClr val="000000"/>
                </a:solidFill>
                <a:latin typeface="HY헤드라인M"/>
                <a:ea typeface="HY헤드라인M"/>
              </a:rPr>
              <a:t>- HW1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21_8"/>
          <p:cNvSpPr/>
          <p:nvPr/>
        </p:nvSpPr>
        <p:spPr>
          <a:xfrm>
            <a:off x="621000" y="849240"/>
            <a:ext cx="9818640" cy="502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8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용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자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계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정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을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추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가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는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령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어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며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용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법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u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계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정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35" name="TextBox 1_8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6" name="TextBox 5_8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Box 21_9"/>
          <p:cNvSpPr/>
          <p:nvPr/>
        </p:nvSpPr>
        <p:spPr>
          <a:xfrm>
            <a:off x="621000" y="849240"/>
            <a:ext cx="9818640" cy="58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9. 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삭제하는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rm -rf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삭제할때는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-rf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※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주의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rm -rf /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절대금지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38" name="TextBox 1_9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9" name="TextBox 5_9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840" cy="1752120"/>
          </a:xfrm>
          <a:prstGeom prst="rect">
            <a:avLst/>
          </a:prstGeom>
          <a:ln w="0">
            <a:noFill/>
          </a:ln>
        </p:spPr>
      </p:pic>
      <p:pic>
        <p:nvPicPr>
          <p:cNvPr id="141" name="" descr=""/>
          <p:cNvPicPr/>
          <p:nvPr/>
        </p:nvPicPr>
        <p:blipFill>
          <a:blip r:embed="rId2"/>
          <a:stretch/>
        </p:blipFill>
        <p:spPr>
          <a:xfrm>
            <a:off x="720000" y="4500000"/>
            <a:ext cx="6962400" cy="18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21_10"/>
          <p:cNvSpPr/>
          <p:nvPr/>
        </p:nvSpPr>
        <p:spPr>
          <a:xfrm>
            <a:off x="621000" y="849240"/>
            <a:ext cx="9818640" cy="58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9. rm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삭제하는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rm -rf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삭제할때는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-rf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※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주의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rm -rf /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절대금지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3" name="TextBox 1_10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4" name="TextBox 5_10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840" cy="1752120"/>
          </a:xfrm>
          <a:prstGeom prst="rect">
            <a:avLst/>
          </a:prstGeom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720000" y="4500000"/>
            <a:ext cx="6962400" cy="18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21_12"/>
          <p:cNvSpPr/>
          <p:nvPr/>
        </p:nvSpPr>
        <p:spPr>
          <a:xfrm>
            <a:off x="621000" y="849240"/>
            <a:ext cx="9818640" cy="580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int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삭제하는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rm -rf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삭제할때는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-rf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※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주의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rm -rf /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절대금지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!!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48" name="TextBox 1_12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TextBox 5_12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데이터 타입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1"/>
          <a:stretch/>
        </p:blipFill>
        <p:spPr>
          <a:xfrm>
            <a:off x="720000" y="4500000"/>
            <a:ext cx="6962400" cy="185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5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98" name="TextBox 21_0"/>
          <p:cNvSpPr/>
          <p:nvPr/>
        </p:nvSpPr>
        <p:spPr>
          <a:xfrm>
            <a:off x="621000" y="849240"/>
            <a:ext cx="9458280" cy="57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ls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현재 디렉토리안에 있는 파일 및 디렉토리를 보여준다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창에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--help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치면 수 많은 옵션들이 나오는데 그 중 수업시간에 배운것들은 다음과 같다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하위 디렉토리에 있는 파일 및 디렉토리를 전부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현재디렉토리는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~/proj/es02/Lv01-02/HyunhoCha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이다 여기서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사용하면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뿐 만아니라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디렉토리의 하위 디렉토리인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과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01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 안의 파일까지 보여주는것을 확인할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99" name="TextBox 1_0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720000" y="3060000"/>
            <a:ext cx="6980760" cy="26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Box 5_1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sp>
        <p:nvSpPr>
          <p:cNvPr id="102" name="TextBox 21_3"/>
          <p:cNvSpPr/>
          <p:nvPr/>
        </p:nvSpPr>
        <p:spPr>
          <a:xfrm>
            <a:off x="621000" y="849240"/>
            <a:ext cx="9458280" cy="31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ls -a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숨긴 파일을 포함한 리스트를 보여준다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사진에서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ls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명령어만 보이지 않던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.secret.txt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파일이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-a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옵션을 추가해서 보니 보였다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이로서 파일명 앞에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r>
              <a:rPr b="0" lang="ko-KR" sz="1100" spc="-1" strike="noStrike">
                <a:solidFill>
                  <a:srgbClr val="000000"/>
                </a:solidFill>
                <a:latin typeface="Arial"/>
                <a:ea typeface="DejaVu Sans"/>
              </a:rPr>
              <a:t>이붙으면 숨긴파일이라는것을 알 수가 있다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03" name="TextBox 1_3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720000" y="1119240"/>
            <a:ext cx="7000200" cy="1580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21_1"/>
          <p:cNvSpPr/>
          <p:nvPr/>
        </p:nvSpPr>
        <p:spPr>
          <a:xfrm>
            <a:off x="621000" y="849240"/>
            <a:ext cx="9818640" cy="100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2. clear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창을 깨끗하게 비워 주므로 커맨드창 정리시에 사용할 수 있다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06" name="TextBox 1_1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7" name="TextBox 5_2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1"/>
          <a:stretch/>
        </p:blipFill>
        <p:spPr>
          <a:xfrm>
            <a:off x="529200" y="2181960"/>
            <a:ext cx="4330440" cy="375768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5760000" y="2160000"/>
            <a:ext cx="4350240" cy="375768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4860000" y="3780000"/>
            <a:ext cx="899640" cy="359640"/>
          </a:xfrm>
          <a:custGeom>
            <a:avLst/>
            <a:gdLst/>
            <a:ahLst/>
            <a:rect l="l" t="t" r="r" b="b"/>
            <a:pathLst>
              <a:path w="2502" h="1002">
                <a:moveTo>
                  <a:pt x="0" y="250"/>
                </a:moveTo>
                <a:lnTo>
                  <a:pt x="1875" y="250"/>
                </a:lnTo>
                <a:lnTo>
                  <a:pt x="1875" y="0"/>
                </a:lnTo>
                <a:lnTo>
                  <a:pt x="2501" y="500"/>
                </a:lnTo>
                <a:lnTo>
                  <a:pt x="1875" y="1001"/>
                </a:lnTo>
                <a:lnTo>
                  <a:pt x="1875" y="750"/>
                </a:lnTo>
                <a:lnTo>
                  <a:pt x="0" y="750"/>
                </a:lnTo>
                <a:lnTo>
                  <a:pt x="0" y="250"/>
                </a:lnTo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clear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21_2"/>
          <p:cNvSpPr/>
          <p:nvPr/>
        </p:nvSpPr>
        <p:spPr>
          <a:xfrm>
            <a:off x="621000" y="849240"/>
            <a:ext cx="9818640" cy="411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3. cp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 또는 디렉토리를 복사하는 명령어이며 사용법은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복사대상 사본의이름 순이다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위 사진을 보면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사용하여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test.txt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파일을 복사하여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text1.txt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파일을 만들어낸것을 확일 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cp -r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아무런 옵션없이 디렉토리를 복사하려고 하면 복사가 실행 되지 않는다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디렉토리를 복사하려면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-r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사용해야만 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</p:txBody>
      </p:sp>
      <p:sp>
        <p:nvSpPr>
          <p:cNvPr id="112" name="TextBox 1_2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3" name="TextBox 5_3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4" name="" descr=""/>
          <p:cNvPicPr/>
          <p:nvPr/>
        </p:nvPicPr>
        <p:blipFill>
          <a:blip r:embed="rId1"/>
          <a:stretch/>
        </p:blipFill>
        <p:spPr>
          <a:xfrm>
            <a:off x="1872720" y="1980000"/>
            <a:ext cx="6972120" cy="19238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2"/>
          <a:stretch/>
        </p:blipFill>
        <p:spPr>
          <a:xfrm>
            <a:off x="1819440" y="5040000"/>
            <a:ext cx="7000560" cy="18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21_4"/>
          <p:cNvSpPr/>
          <p:nvPr/>
        </p:nvSpPr>
        <p:spPr>
          <a:xfrm>
            <a:off x="621000" y="849240"/>
            <a:ext cx="9818640" cy="34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4. mkdir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Make directory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약자로서 말그대로 디렉토리를 생성하는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1)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●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mkdir -p :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한개의 디랙토리 뿐만 아니라 하위 디렉토리까지 한번에 생성하려면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-p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옵션을 사용한다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17" name="TextBox 1_4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8" name="TextBox 5_4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720000" y="2039400"/>
            <a:ext cx="7009920" cy="138060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2"/>
          <a:stretch/>
        </p:blipFill>
        <p:spPr>
          <a:xfrm rot="9600">
            <a:off x="734760" y="4275720"/>
            <a:ext cx="6943320" cy="257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_5"/>
          <p:cNvSpPr/>
          <p:nvPr/>
        </p:nvSpPr>
        <p:spPr>
          <a:xfrm>
            <a:off x="621000" y="849240"/>
            <a:ext cx="981864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5. cd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Change directory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약자로 디렉토리를 이동하는 명령어이다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우분투에서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경우에 현재 위치를 의미하며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..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은 상위 디렉토리를 의미한다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 ../..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의 경우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2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번 상위 디렉토리로 올라간다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22" name="TextBox 1_5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3" name="TextBox 5_5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6990840" cy="161892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2"/>
          <a:stretch/>
        </p:blipFill>
        <p:spPr>
          <a:xfrm>
            <a:off x="720000" y="3960000"/>
            <a:ext cx="6962400" cy="145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1_6"/>
          <p:cNvSpPr/>
          <p:nvPr/>
        </p:nvSpPr>
        <p:spPr>
          <a:xfrm>
            <a:off x="621000" y="849240"/>
            <a:ext cx="9818640" cy="39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6. pwd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Command line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창에서 현재 디렉토리를 나타낸다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7" name="TextBox 1_6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8" name="TextBox 5_6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720000" y="1980000"/>
            <a:ext cx="7486920" cy="14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1_7"/>
          <p:cNvSpPr/>
          <p:nvPr/>
        </p:nvSpPr>
        <p:spPr>
          <a:xfrm>
            <a:off x="621000" y="849240"/>
            <a:ext cx="9818640" cy="566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7. sudo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사용자에게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root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권한을 부여하며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사용하려면 사용자 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password</a:t>
            </a:r>
            <a:r>
              <a:rPr b="0" lang="ko-KR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를 알아야한다</a:t>
            </a:r>
            <a:r>
              <a:rPr b="0" lang="en-US" sz="2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처음에 일반 사용자 권한으로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apt-get update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명령을 사용하였을때는 위의 사진처럼 허가 거부라는 에러 메시지가 나온것을 확인 할 수 있었으나 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sudo </a:t>
            </a:r>
            <a:r>
              <a:rPr b="0" lang="ko-KR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명령어를 사용한후에는 잘 실행되는것을 확인 할 수 있다</a:t>
            </a:r>
            <a:r>
              <a:rPr b="0" lang="en-US" sz="11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.</a:t>
            </a: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100" spc="-1" strike="noStrike">
              <a:latin typeface="Arial"/>
            </a:endParaRPr>
          </a:p>
        </p:txBody>
      </p:sp>
      <p:sp>
        <p:nvSpPr>
          <p:cNvPr id="131" name="TextBox 1_7"/>
          <p:cNvSpPr/>
          <p:nvPr/>
        </p:nvSpPr>
        <p:spPr>
          <a:xfrm>
            <a:off x="4668120" y="7177320"/>
            <a:ext cx="95400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00/00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2" name="TextBox 5_7"/>
          <p:cNvSpPr/>
          <p:nvPr/>
        </p:nvSpPr>
        <p:spPr>
          <a:xfrm>
            <a:off x="327600" y="45000"/>
            <a:ext cx="4655160" cy="54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1. </a:t>
            </a:r>
            <a:r>
              <a:rPr b="0" lang="ko-KR" sz="3000" spc="-1" strike="noStrike">
                <a:solidFill>
                  <a:srgbClr val="000000"/>
                </a:solidFill>
                <a:latin typeface="현대하모니 L"/>
                <a:ea typeface="현대하모니 L"/>
              </a:rPr>
              <a:t>리눅스 명령어 복습</a:t>
            </a:r>
            <a:endParaRPr b="0" lang="en-US" sz="3000" spc="-1" strike="noStrike"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720000" y="2217960"/>
            <a:ext cx="6924240" cy="336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</TotalTime>
  <Application>LibreOffice/7.1.1.2$Linux_X86_64 LibreOffice_project/dd797d330b34196606d0870aaa694e9504402ca1</Application>
  <AppVersion>15.0000</AppVersion>
  <Words>44</Words>
  <Paragraphs>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2019-01-21T05:38:34Z</dcterms:created>
  <dc:creator>Kim Dong ok</dc:creator>
  <dc:description/>
  <dc:language>ko-KR</dc:language>
  <cp:lastModifiedBy/>
  <cp:lastPrinted>2021-03-11T14:49:02Z</cp:lastPrinted>
  <dcterms:modified xsi:type="dcterms:W3CDTF">2021-03-12T00:52:34Z</dcterms:modified>
  <cp:revision>69</cp:revision>
  <dc:subject/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사용자 지정</vt:lpwstr>
  </property>
  <property fmtid="{D5CDD505-2E9C-101B-9397-08002B2CF9AE}" pid="4" name="Slides">
    <vt:i4>2</vt:i4>
  </property>
</Properties>
</file>