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78" d="100"/>
          <a:sy n="78" d="100"/>
        </p:scale>
        <p:origin x="1517" y="77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2021-03-26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709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54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64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95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776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90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1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41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02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05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88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864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783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471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4284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274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1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26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00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60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34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0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57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2021. 03. 22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차현호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HW2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938256"/>
            <a:ext cx="1004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앞에서 우리는 변수의 주소가 실제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PC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물리 메모리 주소보다 큰 숫자인것을 확인 할 수 있었는데 이것이 가능한이유를 알아보기위해 먼저 메모리 관리 기법에 대해 알아보자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우리가 사용하는 물리메모리의 최소단위는 페이지 프레임이라고 부르며 크기는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기본단위로 사용한다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080" y="2754908"/>
            <a:ext cx="1837944" cy="391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40080" y="6245352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5926" y="64838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0x00000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5926" y="26103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0xFFFFF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946" y="62816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25" y="60606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0x00FFF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" y="2754908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67946" y="2791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5926" y="29934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0xFEFFF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79" y="3178096"/>
            <a:ext cx="1837944" cy="306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80957" y="44330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959352" y="3509724"/>
            <a:ext cx="640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크기가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1MB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메모리를 사용한다면 옆의 그림과 같이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크기의 페이지 프레임을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256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 개 가질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 X 256 = 1MB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6506" y="409266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 X 254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48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938256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이렇게 페이지 프레임 단위로 메모리를 할당하면 메모리 단편화 문제가 발생하는데 메모리 단편화 문제는 외부 메모리 단편화와 내부 메모리 단편화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가지가 존재한다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내부 메모리 단편화를 살펴보면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9175" y="311583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769175" y="4801439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3722" y="26181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7041" y="483778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69175" y="4378251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97041" y="44145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69175" y="3955726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97041" y="39826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69175" y="3538360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7041" y="35747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69175" y="3115835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98593" y="31227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69175" y="3365393"/>
            <a:ext cx="1837944" cy="1911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62764" y="33274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2KB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064711" y="3109675"/>
            <a:ext cx="605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왼쪽 그림을 보면 페이지 프레임 단위보다 작은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메모리만 사용하였을때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 낭비되는것을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1529246" y="5474185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현대하모니 L" pitchFamily="18" charset="-127"/>
                <a:ea typeface="현대하모니 L" pitchFamily="18" charset="-127"/>
              </a:rPr>
              <a:t>내부 메모리 단편화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4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다음으로 외부 단편화를 살펴보자 아래 그림을 보면 색칠해져있는부분은 이미 메모리가 할당된 영역이다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새롭게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할당요청이 들어올때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 서로 파편으로 나뉘어져 있어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 할당이 불가능해지는것을 외부 단편화라고 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855" y="3280309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95855" y="4965913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0402" y="27826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3721" y="500225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5855" y="4542725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23721" y="45790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855" y="4120200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23721" y="41471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95855" y="3702834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23721" y="37391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95855" y="3280309"/>
            <a:ext cx="1837944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8298" y="33049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2655926" y="5638659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외부 메모리 단편화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4325" y="3912561"/>
            <a:ext cx="1837944" cy="80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52093" y="40947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8KB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28" idx="1"/>
            <a:endCxn id="24" idx="3"/>
          </p:cNvCxnSpPr>
          <p:nvPr/>
        </p:nvCxnSpPr>
        <p:spPr>
          <a:xfrm flipH="1" flipV="1">
            <a:off x="4733799" y="3914428"/>
            <a:ext cx="1300526" cy="4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7" idx="3"/>
          </p:cNvCxnSpPr>
          <p:nvPr/>
        </p:nvCxnSpPr>
        <p:spPr>
          <a:xfrm flipH="1">
            <a:off x="4733799" y="4314665"/>
            <a:ext cx="1300526" cy="86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8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이러한 메모리 단편화 문제를 해결하기 위한 방법으로 페이징 기법과 세그먼테이션 기법이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 기법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외부 단편화 해결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세그멘테이션 기법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내부 단편화 해결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002" y="364139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78002" y="5326999"/>
            <a:ext cx="1837944" cy="4231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2549" y="314368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5868" y="53633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02" y="4903811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05868" y="494015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8002" y="4481286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05868" y="450821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8002" y="4063920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05868" y="41002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8002" y="3641395"/>
            <a:ext cx="1837944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10445" y="366604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845828" y="5967151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Physical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2399057" y="2329416"/>
            <a:ext cx="701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페이징 기법을 살펴보면 앞에서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메모리할당을 문제를 페이지 테이블을 이용하여 마치 연속된 메모리처럼 보이게 해주어 해결한것을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00035" y="3593529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/>
          <p:cNvSpPr/>
          <p:nvPr/>
        </p:nvSpPr>
        <p:spPr>
          <a:xfrm>
            <a:off x="7900035" y="5279133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464582" y="309582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7901" y="531547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7900035" y="4425090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27901" y="4892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00035" y="4002565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27901" y="44603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00035" y="4859789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527901" y="4052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0034" y="3586342"/>
            <a:ext cx="1836131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32478" y="36181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7802977" y="5887343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logical memory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80357" y="362388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4380357" y="5309489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692215" y="449070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80357" y="4046410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707859" y="4073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07860" y="3648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3154" y="3688766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4657" y="4097274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3153" y="4505782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4657" y="4930739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3153" y="5375152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80357" y="3622630"/>
            <a:ext cx="948957" cy="211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5160" y="3637241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16663" y="4045749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525159" y="4454257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6663" y="4879214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25159" y="5323627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511960" y="487328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90434" y="3655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593996" y="4092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Rectangle 95"/>
          <p:cNvSpPr/>
          <p:nvPr/>
        </p:nvSpPr>
        <p:spPr>
          <a:xfrm>
            <a:off x="4377675" y="4885821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696919" y="4927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99183" y="53382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74400" y="491675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590434" y="449207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571148" y="534360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9183" y="5905098"/>
            <a:ext cx="158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 table</a:t>
            </a:r>
            <a:endParaRPr lang="ko-KR" alt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3099816" y="4442612"/>
            <a:ext cx="923544" cy="38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Left-Right Arrow 103"/>
          <p:cNvSpPr/>
          <p:nvPr/>
        </p:nvSpPr>
        <p:spPr>
          <a:xfrm>
            <a:off x="6515493" y="4448703"/>
            <a:ext cx="923544" cy="38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650302" y="6376983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 기법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페이징기법을 보면 처음에 가졌던 의문점을 해결할수있다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정리하자면 우리가 보았던 변수의 주소들은 가상의 주소이고 실제 할당된 물리 메모리는 메모리 관리 기법등을 통해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안에 할당된 것을 알 수 있다</a:t>
            </a:r>
            <a:r>
              <a:rPr kumimoji="1" lang="en-US" altLang="ko-KR">
                <a:latin typeface="현대하모니 L" pitchFamily="18" charset="-127"/>
                <a:ea typeface="현대하모니 L" pitchFamily="18" charset="-127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77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 ~ 100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 중 홀수만 출력하시오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2F403-559D-460C-BCCF-07248AD7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3" y="1503362"/>
            <a:ext cx="3619500" cy="455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입력된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문제에서는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0~100)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동안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반복하면서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나누었을때 나머지가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숫자들을 프린트한다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개씩 줄바꿈을 해야하므로 숫자 카운트가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개일때마다 줄바꿈 코드를 넣어주었다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6A77A-BEA6-4CC9-A7C2-080741AE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86" y="4578985"/>
            <a:ext cx="4464810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2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2. 1 ~ 50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숫자의 합을 구하는 프로그램을 작성하세요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입력된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문제에서는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1~50)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동안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반복하면서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부터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50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더하여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1275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라는 값을 얻을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52FBE-DE9E-4CAA-B2B1-6DA7B9F1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50" y="2810240"/>
            <a:ext cx="3514725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3FA33-EA1E-41E5-BE2E-4716ECDC7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3" y="1609090"/>
            <a:ext cx="3586336" cy="49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2. 1 ~ 50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숫자의 합을 구하는 프로그램을 작성하세요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이용한 풀이는 시간복잡도가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O(n)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 걸린다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따라서 더하는 숫자가 커질수록 연산에 걸리는 시간이 오래걸리는 것인데 이를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O(1)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줄이기 위해 초항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1,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공차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등차수열의 합 공식을 이용하여 코드작성을 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8EF56-E15E-4080-8675-09862245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0" y="1582021"/>
            <a:ext cx="3774849" cy="4651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A5DA9E-207B-45F5-9E14-424ABA09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32" y="5326794"/>
            <a:ext cx="4214225" cy="906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2ECCD2-840B-4812-A428-6EB583CFFC07}"/>
              </a:ext>
            </a:extLst>
          </p:cNvPr>
          <p:cNvSpPr txBox="1"/>
          <p:nvPr/>
        </p:nvSpPr>
        <p:spPr>
          <a:xfrm>
            <a:off x="4507836" y="6387840"/>
            <a:ext cx="421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출처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https://bhsmath.tistory.com/17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5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3. 1 ~ 33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합만 구해보세요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정해진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(1~ 33)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돌면서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으로 나누었을때 나머지가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값들을 전부 더하였다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B35DA-1723-4CC5-B5AD-800962C0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3" y="1556179"/>
            <a:ext cx="3773974" cy="4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3. 1 ~ 33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합만 구해보세요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27549" y="4828887"/>
            <a:ext cx="93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 문제와 마찬가지로 등차수열의 합 공식을 사용하여 시간복잡도를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O(1)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줄였다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B0E33-9797-430C-9583-568DE1A7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5" y="1554660"/>
            <a:ext cx="7992078" cy="31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kumimoji="1" lang="ko-KR" altLang="en-US" sz="2000" dirty="0">
                <a:ea typeface="현대하모니 L" pitchFamily="18" charset="-127"/>
              </a:rPr>
              <a:t>변수란</a:t>
            </a:r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2000" dirty="0">
                <a:ea typeface="현대하모니 L" pitchFamily="18" charset="-127"/>
              </a:rPr>
              <a:t>변수는 특정한 데이터 타입을 저장할 수 있는 메모리 공간이며 다음과 같은 종류가 있다</a:t>
            </a:r>
            <a:r>
              <a:rPr kumimoji="1" lang="en-US" altLang="ko-KR" sz="2000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2000" dirty="0">
                <a:ea typeface="현대하모니 L" pitchFamily="18" charset="-127"/>
              </a:rPr>
              <a:t>◆ 포인터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타입의 메모리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1400" dirty="0">
                <a:ea typeface="현대하모니 L" pitchFamily="18" charset="-127"/>
              </a:rPr>
              <a:t>아래의 코드를 보면 </a:t>
            </a:r>
            <a:r>
              <a:rPr kumimoji="1" lang="en-US" altLang="ko-KR" sz="1400" dirty="0" err="1">
                <a:ea typeface="현대하모니 L" pitchFamily="18" charset="-127"/>
              </a:rPr>
              <a:t>int</a:t>
            </a:r>
            <a:r>
              <a:rPr kumimoji="1" lang="ko-KR" altLang="en-US" sz="1400" dirty="0">
                <a:ea typeface="현대하모니 L" pitchFamily="18" charset="-127"/>
              </a:rPr>
              <a:t>형 포인터 변수의 값에 </a:t>
            </a:r>
            <a:r>
              <a:rPr kumimoji="1" lang="en-US" altLang="ko-KR" sz="1400" dirty="0" err="1">
                <a:ea typeface="현대하모니 L" pitchFamily="18" charset="-127"/>
              </a:rPr>
              <a:t>int</a:t>
            </a:r>
            <a:r>
              <a:rPr kumimoji="1" lang="ko-KR" altLang="en-US" sz="1400" dirty="0">
                <a:ea typeface="현대하모니 L" pitchFamily="18" charset="-127"/>
              </a:rPr>
              <a:t>형 데이터의 주소값을 넣는것을 확인 할 수 있다</a:t>
            </a:r>
            <a:r>
              <a:rPr kumimoji="1" lang="en-US" altLang="ko-KR" sz="1400" dirty="0"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6" y="3210242"/>
            <a:ext cx="4821079" cy="3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4. 1 ~ 100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숫자 중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합을 각각 구해봅시다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252285" y="4459555"/>
            <a:ext cx="93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번문제에서 작성한 함수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(loop)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이용하여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의배수의 덧셈을 구했다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70A8-E604-4B8E-A037-40BB9174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548420"/>
            <a:ext cx="9422657" cy="25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4. 1 ~ 100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숫자 중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합을 각각 구해봅시다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EE570-48D0-490F-BF0E-8D328D2F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7" y="1602923"/>
            <a:ext cx="8628090" cy="26702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7E7755-9195-4E35-8363-9F1A3F8FA127}"/>
              </a:ext>
            </a:extLst>
          </p:cNvPr>
          <p:cNvSpPr txBox="1"/>
          <p:nvPr/>
        </p:nvSpPr>
        <p:spPr>
          <a:xfrm>
            <a:off x="252285" y="4459555"/>
            <a:ext cx="934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번문제에서 작성한 함수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등차수열합 공식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이용하여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의배수의 덧셈을 구했다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6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피보나치 수열의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번째 항을 구하는 프로그램을 만들어봅시다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442225" y="1661966"/>
            <a:ext cx="692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피보나치수열은 첫째항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둘째항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이며 셋째항부터 앞의 두개의 항을 더한 결과 값이다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따라서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번째항이 인덱스로 들어오면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문에서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번째항부터 반복문을 실행한다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결과는 앞의 두개의 숫자를 더한 값이 되고 앞의 두개의 숫자는 매번 반복문이 실행될때마다 업데이트를 해준다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96927-7C13-484A-9885-43E7EC90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727046"/>
            <a:ext cx="3114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6.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1, 1, 1, 1, 2, 3, 4, 5, 7, 10, 14, 19, 26, 36, 50, ...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으로 진행되는 수열이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25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번째 항의 숫자값을 구해봅시다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550379" y="1829114"/>
            <a:ext cx="6927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주어진 문제의 수열은 피보나치수열과 유사한 패턴을 가지고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피보나치 수열과 다른점은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 항과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n+4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번째항을 더한값이 다음항이라는 점이다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풀이방법은 피보나치 수열과 유사한 방식으로 풀이하였다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3D57C-C3FC-4EE2-8780-C036F994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" y="1673317"/>
            <a:ext cx="2996659" cy="49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테스트 코드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0E53B-52D5-4CA5-8C9C-32E9F70E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953981"/>
            <a:ext cx="4290759" cy="47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질문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Q1.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앞서 메모리 구조를 보면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main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함수포인터 주소값은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영역에 저장되고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static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변수는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data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영역에 저장되어야한다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그러나 실제 코드를 작성해서 주소를 보면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main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함수포인터 주소값과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static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변수의 주소값은 같은 영역에 있는것처럼 보인다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이유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가 궁금합니다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Q2.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내부메모리 단편화 해결방법인 세그멘테이션 기법과 외부메모리 단편화 해결방법인 페이징 기법의 차이점을 알고싶습니다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Q3. Data type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관련해서 이전에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ATmega128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mcu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사용시에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형 타입의 크기는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아닌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바이트였는데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는 반드시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아닐수가 있는지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99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ea typeface="현대하모니 L" pitchFamily="18" charset="-127"/>
              </a:rPr>
              <a:t>작성한 코드를 </a:t>
            </a:r>
            <a:r>
              <a:rPr kumimoji="1" lang="en-US" altLang="ko-KR" dirty="0" err="1">
                <a:ea typeface="현대하모니 L" pitchFamily="18" charset="-127"/>
              </a:rPr>
              <a:t>gdb</a:t>
            </a:r>
            <a:r>
              <a:rPr kumimoji="1" lang="en-US" altLang="ko-KR" dirty="0">
                <a:ea typeface="현대하모니 L" pitchFamily="18" charset="-127"/>
              </a:rPr>
              <a:t> </a:t>
            </a:r>
            <a:r>
              <a:rPr kumimoji="1" lang="ko-KR" altLang="en-US" dirty="0">
                <a:ea typeface="현대하모니 L" pitchFamily="18" charset="-127"/>
              </a:rPr>
              <a:t>디버거로 실행시켜 실제 </a:t>
            </a:r>
            <a:r>
              <a:rPr kumimoji="1" lang="en-US" altLang="ko-KR" dirty="0" err="1">
                <a:ea typeface="현대하모니 L" pitchFamily="18" charset="-127"/>
              </a:rPr>
              <a:t>pData</a:t>
            </a:r>
            <a:r>
              <a:rPr kumimoji="1" lang="en-US" altLang="ko-KR" dirty="0">
                <a:ea typeface="현대하모니 L" pitchFamily="18" charset="-127"/>
              </a:rPr>
              <a:t> </a:t>
            </a:r>
            <a:r>
              <a:rPr kumimoji="1" lang="ko-KR" altLang="en-US" dirty="0">
                <a:ea typeface="현대하모니 L" pitchFamily="18" charset="-127"/>
              </a:rPr>
              <a:t>변수의 값과 </a:t>
            </a:r>
            <a:r>
              <a:rPr kumimoji="1" lang="en-US" altLang="ko-KR" dirty="0">
                <a:ea typeface="현대하모니 L" pitchFamily="18" charset="-127"/>
              </a:rPr>
              <a:t>data </a:t>
            </a:r>
            <a:r>
              <a:rPr kumimoji="1" lang="ko-KR" altLang="en-US" dirty="0">
                <a:ea typeface="현대하모니 L" pitchFamily="18" charset="-127"/>
              </a:rPr>
              <a:t>변수의 주소값이 같은것을 확인 할 수 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1991999"/>
            <a:ext cx="6896954" cy="25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a typeface="현대하모니 L" pitchFamily="18" charset="-127"/>
              </a:rPr>
              <a:t>◆ 배열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타입의 연속된 메모리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dirty="0">
                <a:ea typeface="현대하모니 L" pitchFamily="18" charset="-127"/>
              </a:rPr>
              <a:t>아래의 코드를 보면 크기가 </a:t>
            </a:r>
            <a:r>
              <a:rPr kumimoji="1" lang="en-US" altLang="ko-KR" dirty="0">
                <a:ea typeface="현대하모니 L" pitchFamily="18" charset="-127"/>
              </a:rPr>
              <a:t>10</a:t>
            </a:r>
            <a:r>
              <a:rPr kumimoji="1" lang="ko-KR" altLang="en-US" dirty="0">
                <a:ea typeface="현대하모니 L" pitchFamily="18" charset="-127"/>
              </a:rPr>
              <a:t>인 </a:t>
            </a:r>
            <a:r>
              <a:rPr kumimoji="1" lang="en-US" altLang="ko-KR" dirty="0" err="1">
                <a:ea typeface="현대하모니 L" pitchFamily="18" charset="-127"/>
              </a:rPr>
              <a:t>int</a:t>
            </a:r>
            <a:r>
              <a:rPr kumimoji="1" lang="ko-KR" altLang="en-US" dirty="0">
                <a:ea typeface="현대하모니 L" pitchFamily="18" charset="-127"/>
              </a:rPr>
              <a:t>형 타입의 배열을 선언하고 배열값을 </a:t>
            </a:r>
            <a:r>
              <a:rPr kumimoji="1" lang="en-US" altLang="ko-KR" dirty="0">
                <a:ea typeface="현대하모니 L" pitchFamily="18" charset="-127"/>
              </a:rPr>
              <a:t>for</a:t>
            </a:r>
            <a:r>
              <a:rPr kumimoji="1" lang="ko-KR" altLang="en-US" dirty="0">
                <a:ea typeface="현대하모니 L" pitchFamily="18" charset="-127"/>
              </a:rPr>
              <a:t>문을 이용해 </a:t>
            </a:r>
            <a:r>
              <a:rPr kumimoji="1" lang="en-US" altLang="ko-KR" dirty="0">
                <a:ea typeface="현대하모니 L" pitchFamily="18" charset="-127"/>
              </a:rPr>
              <a:t>10</a:t>
            </a:r>
            <a:r>
              <a:rPr kumimoji="1" lang="ko-KR" altLang="en-US" dirty="0">
                <a:ea typeface="현대하모니 L" pitchFamily="18" charset="-127"/>
              </a:rPr>
              <a:t>으로 초기화한 코드를 볼 수 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2279642"/>
            <a:ext cx="5594161" cy="39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작성한 프로그램을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gdb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실행하여 디버깅 해보면 배열의 첫번째 인자의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0x7fffffffdf20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이고 마지막 인자의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0x7fffffffdf48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차이가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진수로는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0x28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십진수로는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차이나는것을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이로인해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 크기의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형 변수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개가 연속적으로 메모리에 저장되어있는 것을 확인 할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2" y="2396426"/>
            <a:ext cx="8201144" cy="24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a typeface="현대하모니 L" pitchFamily="18" charset="-127"/>
              </a:rPr>
              <a:t>◆ 함수 포인터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프로토타입의 함수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dirty="0">
                <a:ea typeface="현대하모니 L" pitchFamily="18" charset="-127"/>
              </a:rPr>
              <a:t>아래의 코드를 보면 크기가 평소처럼 작성한 </a:t>
            </a:r>
            <a:r>
              <a:rPr kumimoji="1" lang="en-US" altLang="ko-KR" dirty="0">
                <a:ea typeface="현대하모니 L" pitchFamily="18" charset="-127"/>
              </a:rPr>
              <a:t>main </a:t>
            </a:r>
            <a:r>
              <a:rPr kumimoji="1" lang="ko-KR" altLang="en-US" dirty="0">
                <a:ea typeface="현대하모니 L" pitchFamily="18" charset="-127"/>
              </a:rPr>
              <a:t>안에 변수가 선언되어있는것을 알수있다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8" y="2141537"/>
            <a:ext cx="5455444" cy="3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마찬가지로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gdb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디버거를 사용하여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함수의 주솟값을 출력해보면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0x555555554508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이라는것을 확인할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1745825"/>
            <a:ext cx="6918579" cy="668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2665078"/>
            <a:ext cx="968322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여기서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가지 의문점이 발생하는데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첫번째 의문점은 현재 사용하고 있는 컴퓨터의 메모리는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메모리를 사용하고 있으나 앞에서 확인했을 때의 주소값들은 전부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이상의 값인것을 확인 할 수 있었다 어떻게 실제 컴퓨터에서 사용하고 있는 메모리보다 큰 주소의 메모리 주소를 사용할 수 있을까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두번째 의문점은 앞에서 일반변수의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0x7fffffffdf20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이였고 함수의 주소값은 이보다 훨씬 작은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0x555555554508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두번째 의문점의 해결 실마리는 메모리 구조를 살펴보면 알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2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메모리구조는 빌드가 완료된 실행파일이 메모리에 적재되는 구조를 나타낸 것이며 아래 그림과 같다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7" y="1601451"/>
            <a:ext cx="3061621" cy="4476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781998" y="6184128"/>
            <a:ext cx="968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현대하모니 L" pitchFamily="18" charset="-127"/>
                <a:ea typeface="현대하모니 L" pitchFamily="18" charset="-127"/>
              </a:rPr>
              <a:t>출처 </a:t>
            </a:r>
            <a:r>
              <a:rPr kumimoji="1" lang="en-US" altLang="ko-KR" sz="1400" dirty="0">
                <a:latin typeface="현대하모니 L" pitchFamily="18" charset="-127"/>
                <a:ea typeface="현대하모니 L" pitchFamily="18" charset="-127"/>
              </a:rPr>
              <a:t>: https://stackoverflow.com/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580447" y="1747076"/>
            <a:ext cx="64048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그림을 보면 낮은 주소부터 차례대로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text -&gt; data -&gt; heap -&gt; stack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순으로 되어있는 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이러한 영역들은 실제 프로그래밍을 하면서 어느부분에 해당하는지 확인해 보자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3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구조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760023" y="976620"/>
            <a:ext cx="5344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이전 슬라이드의 메모리 구조를 기억하면서 코드를 봐보면 전역변수 및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static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변수들은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data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저장되고 우리가 지금까지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문안에서 선언했던 변수들은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stack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저장되는것을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또한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함수는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text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 되는것을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이렇게 두번째 의문점이였던 함수 주소값과 변수의 주소값이 왜이렇게 차이나는가는 해결이 되었다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다음으로 첫번째 의문점을 해결해보자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9" y="1141412"/>
            <a:ext cx="4226163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1326</Words>
  <Application>Microsoft Office PowerPoint</Application>
  <PresentationFormat>Custom</PresentationFormat>
  <Paragraphs>242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chh</cp:lastModifiedBy>
  <cp:revision>108</cp:revision>
  <cp:lastPrinted>2019-02-25T00:01:41Z</cp:lastPrinted>
  <dcterms:created xsi:type="dcterms:W3CDTF">2019-01-21T05:38:34Z</dcterms:created>
  <dcterms:modified xsi:type="dcterms:W3CDTF">2021-03-25T16:02:07Z</dcterms:modified>
</cp:coreProperties>
</file>