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9931400" cy="143637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>
        <p:scale>
          <a:sx n="150" d="100"/>
          <a:sy n="150" d="100"/>
        </p:scale>
        <p:origin x="-5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AFE50-6BDE-47C7-AE3B-B977F0A4146F}" type="doc">
      <dgm:prSet loTypeId="urn:microsoft.com/office/officeart/2005/8/layout/orgChart1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AC0A881E-F6C9-450C-8262-22C2961BAF0D}">
      <dgm:prSet phldrT="[Text]"/>
      <dgm:spPr/>
      <dgm:t>
        <a:bodyPr/>
        <a:lstStyle/>
        <a:p>
          <a:r>
            <a:rPr lang="de-DE" dirty="0" err="1" smtClean="0"/>
            <a:t>RVFitFunc</a:t>
          </a:r>
          <a:endParaRPr lang="de-DE" dirty="0"/>
        </a:p>
      </dgm:t>
    </dgm:pt>
    <dgm:pt modelId="{D0F92135-51B2-42D0-A189-350D16C22C93}" type="parTrans" cxnId="{07FF528A-DFBB-46D8-B3B0-56061F4CE9C3}">
      <dgm:prSet/>
      <dgm:spPr/>
      <dgm:t>
        <a:bodyPr/>
        <a:lstStyle/>
        <a:p>
          <a:endParaRPr lang="de-DE"/>
        </a:p>
      </dgm:t>
    </dgm:pt>
    <dgm:pt modelId="{0210392D-01F0-4DDB-9D4E-67D1F7A7C6CC}" type="sibTrans" cxnId="{07FF528A-DFBB-46D8-B3B0-56061F4CE9C3}">
      <dgm:prSet/>
      <dgm:spPr/>
      <dgm:t>
        <a:bodyPr/>
        <a:lstStyle/>
        <a:p>
          <a:endParaRPr lang="de-DE"/>
        </a:p>
      </dgm:t>
    </dgm:pt>
    <dgm:pt modelId="{87E039B2-A50F-4916-9C9C-FC8E37B734FC}">
      <dgm:prSet phldrT="[Text]"/>
      <dgm:spPr/>
      <dgm:t>
        <a:bodyPr/>
        <a:lstStyle/>
        <a:p>
          <a:r>
            <a:rPr lang="de-DE" dirty="0" err="1" smtClean="0"/>
            <a:t>Spectrum</a:t>
          </a:r>
          <a:endParaRPr lang="de-DE" dirty="0"/>
        </a:p>
      </dgm:t>
    </dgm:pt>
    <dgm:pt modelId="{79093348-C59F-4518-BE8F-C09FE713450B}" type="parTrans" cxnId="{AC775C06-82C0-4DB3-B17E-50779109BCB9}">
      <dgm:prSet/>
      <dgm:spPr/>
      <dgm:t>
        <a:bodyPr/>
        <a:lstStyle/>
        <a:p>
          <a:endParaRPr lang="de-DE"/>
        </a:p>
      </dgm:t>
    </dgm:pt>
    <dgm:pt modelId="{1FD93292-FAA5-4FF1-8025-26AE3F4E07AB}" type="sibTrans" cxnId="{AC775C06-82C0-4DB3-B17E-50779109BCB9}">
      <dgm:prSet/>
      <dgm:spPr/>
      <dgm:t>
        <a:bodyPr/>
        <a:lstStyle/>
        <a:p>
          <a:endParaRPr lang="de-DE"/>
        </a:p>
      </dgm:t>
    </dgm:pt>
    <dgm:pt modelId="{3D06AAB6-4DF4-4809-92FB-D4A0CB302A20}">
      <dgm:prSet phldrT="[Text]"/>
      <dgm:spPr/>
      <dgm:t>
        <a:bodyPr/>
        <a:lstStyle/>
        <a:p>
          <a:r>
            <a:rPr lang="de-DE" dirty="0" err="1" smtClean="0"/>
            <a:t>ChannelToEnergy</a:t>
          </a:r>
          <a:endParaRPr lang="de-DE" dirty="0" smtClean="0"/>
        </a:p>
        <a:p>
          <a:r>
            <a:rPr lang="de-DE" dirty="0" smtClean="0"/>
            <a:t>(EDDI/LEDDI)</a:t>
          </a:r>
          <a:endParaRPr lang="de-DE" dirty="0"/>
        </a:p>
      </dgm:t>
    </dgm:pt>
    <dgm:pt modelId="{C0750BA9-5454-4125-871B-08A96DF177EA}" type="parTrans" cxnId="{5C717866-42C5-49FE-9CA5-3DC5C83F57DC}">
      <dgm:prSet/>
      <dgm:spPr/>
      <dgm:t>
        <a:bodyPr/>
        <a:lstStyle/>
        <a:p>
          <a:endParaRPr lang="de-DE"/>
        </a:p>
      </dgm:t>
    </dgm:pt>
    <dgm:pt modelId="{7D48F59B-5CBC-40AF-A07D-9125BFC3A461}" type="sibTrans" cxnId="{5C717866-42C5-49FE-9CA5-3DC5C83F57DC}">
      <dgm:prSet/>
      <dgm:spPr/>
      <dgm:t>
        <a:bodyPr/>
        <a:lstStyle/>
        <a:p>
          <a:endParaRPr lang="de-DE"/>
        </a:p>
      </dgm:t>
    </dgm:pt>
    <dgm:pt modelId="{3A7B72AD-3F5B-4736-AB42-76AEB68E51D3}">
      <dgm:prSet phldrT="[Text]"/>
      <dgm:spPr/>
      <dgm:t>
        <a:bodyPr/>
        <a:lstStyle/>
        <a:p>
          <a:r>
            <a:rPr lang="de-DE" dirty="0" smtClean="0"/>
            <a:t>Background</a:t>
          </a:r>
          <a:endParaRPr lang="de-DE" dirty="0"/>
        </a:p>
      </dgm:t>
    </dgm:pt>
    <dgm:pt modelId="{52C077FC-91C2-4C06-958B-7593E8893C0E}" type="parTrans" cxnId="{D1EBF913-B303-4B38-BCFD-558C9D159B35}">
      <dgm:prSet/>
      <dgm:spPr/>
      <dgm:t>
        <a:bodyPr/>
        <a:lstStyle/>
        <a:p>
          <a:endParaRPr lang="de-DE"/>
        </a:p>
      </dgm:t>
    </dgm:pt>
    <dgm:pt modelId="{BCD26DD1-8919-4D1C-9DBA-BD58C4C59C72}" type="sibTrans" cxnId="{D1EBF913-B303-4B38-BCFD-558C9D159B35}">
      <dgm:prSet/>
      <dgm:spPr/>
      <dgm:t>
        <a:bodyPr/>
        <a:lstStyle/>
        <a:p>
          <a:endParaRPr lang="de-DE"/>
        </a:p>
      </dgm:t>
    </dgm:pt>
    <dgm:pt modelId="{95C634E0-AB1C-4A1E-91C2-9FD90709E521}">
      <dgm:prSet phldrT="[Text]"/>
      <dgm:spPr/>
      <dgm:t>
        <a:bodyPr/>
        <a:lstStyle/>
        <a:p>
          <a:r>
            <a:rPr lang="de-DE" dirty="0" err="1" smtClean="0"/>
            <a:t>DummyPeaks</a:t>
          </a:r>
          <a:endParaRPr lang="de-DE" dirty="0"/>
        </a:p>
      </dgm:t>
    </dgm:pt>
    <dgm:pt modelId="{BC78FA64-CA3D-493E-82B7-2684AFD21506}" type="parTrans" cxnId="{FE0BA244-5736-42A4-BBC5-C8481EB6EB05}">
      <dgm:prSet/>
      <dgm:spPr/>
      <dgm:t>
        <a:bodyPr/>
        <a:lstStyle/>
        <a:p>
          <a:endParaRPr lang="de-DE"/>
        </a:p>
      </dgm:t>
    </dgm:pt>
    <dgm:pt modelId="{611AC318-131F-4E00-9814-F147B68C36DE}" type="sibTrans" cxnId="{FE0BA244-5736-42A4-BBC5-C8481EB6EB05}">
      <dgm:prSet/>
      <dgm:spPr/>
      <dgm:t>
        <a:bodyPr/>
        <a:lstStyle/>
        <a:p>
          <a:endParaRPr lang="de-DE"/>
        </a:p>
      </dgm:t>
    </dgm:pt>
    <dgm:pt modelId="{6B184F99-10A3-4B63-8833-1F148381295C}">
      <dgm:prSet phldrT="[Text]"/>
      <dgm:spPr/>
      <dgm:t>
        <a:bodyPr/>
        <a:lstStyle/>
        <a:p>
          <a:r>
            <a:rPr lang="de-DE" dirty="0" err="1" smtClean="0"/>
            <a:t>SinglePeakAnalysis</a:t>
          </a:r>
          <a:endParaRPr lang="de-DE" dirty="0"/>
        </a:p>
      </dgm:t>
    </dgm:pt>
    <dgm:pt modelId="{F31D7DDF-C68E-46F2-8899-08E80E11850B}" type="parTrans" cxnId="{73F04FA3-B4D3-4D38-9DB9-6AC03FEE1A22}">
      <dgm:prSet/>
      <dgm:spPr/>
      <dgm:t>
        <a:bodyPr/>
        <a:lstStyle/>
        <a:p>
          <a:endParaRPr lang="de-DE"/>
        </a:p>
      </dgm:t>
    </dgm:pt>
    <dgm:pt modelId="{956043AE-205D-4CF9-8EDC-0594C7ED28C7}" type="sibTrans" cxnId="{73F04FA3-B4D3-4D38-9DB9-6AC03FEE1A22}">
      <dgm:prSet/>
      <dgm:spPr/>
      <dgm:t>
        <a:bodyPr/>
        <a:lstStyle/>
        <a:p>
          <a:endParaRPr lang="de-DE"/>
        </a:p>
      </dgm:t>
    </dgm:pt>
    <dgm:pt modelId="{64D674FA-8CC8-41FF-804A-B023D70858CD}">
      <dgm:prSet phldrT="[Text]"/>
      <dgm:spPr/>
      <dgm:t>
        <a:bodyPr/>
        <a:lstStyle/>
        <a:p>
          <a:r>
            <a:rPr lang="de-DE" dirty="0" err="1" smtClean="0"/>
            <a:t>DiffPeaks</a:t>
          </a:r>
          <a:endParaRPr lang="de-DE" dirty="0"/>
        </a:p>
      </dgm:t>
    </dgm:pt>
    <dgm:pt modelId="{5C196970-7443-45A1-8169-471571D9A10B}" type="parTrans" cxnId="{76831E25-FF95-4CDD-AEFD-F0C6AD6F3B7C}">
      <dgm:prSet/>
      <dgm:spPr/>
      <dgm:t>
        <a:bodyPr/>
        <a:lstStyle/>
        <a:p>
          <a:endParaRPr lang="de-DE"/>
        </a:p>
      </dgm:t>
    </dgm:pt>
    <dgm:pt modelId="{7009A3C9-34F4-46D2-8BD5-DB2F24A277AE}" type="sibTrans" cxnId="{76831E25-FF95-4CDD-AEFD-F0C6AD6F3B7C}">
      <dgm:prSet/>
      <dgm:spPr/>
      <dgm:t>
        <a:bodyPr/>
        <a:lstStyle/>
        <a:p>
          <a:endParaRPr lang="de-DE"/>
        </a:p>
      </dgm:t>
    </dgm:pt>
    <dgm:pt modelId="{D4EDC70A-F2BA-4FDD-AB95-516DB59B3DA4}">
      <dgm:prSet phldrT="[Text]"/>
      <dgm:spPr/>
      <dgm:t>
        <a:bodyPr/>
        <a:lstStyle/>
        <a:p>
          <a:r>
            <a:rPr lang="de-DE" dirty="0" err="1" smtClean="0"/>
            <a:t>AttenuationCoeffMaterial</a:t>
          </a:r>
          <a:endParaRPr lang="de-DE" dirty="0"/>
        </a:p>
      </dgm:t>
    </dgm:pt>
    <dgm:pt modelId="{E678EDFF-BF64-44F2-BF3F-E531D4E6EAC7}" type="parTrans" cxnId="{82BA2921-AB8D-4D29-AA1D-511A59A92390}">
      <dgm:prSet/>
      <dgm:spPr/>
      <dgm:t>
        <a:bodyPr/>
        <a:lstStyle/>
        <a:p>
          <a:endParaRPr lang="de-DE"/>
        </a:p>
      </dgm:t>
    </dgm:pt>
    <dgm:pt modelId="{C7649FB4-D06B-4974-8603-D491CEA1BE1F}" type="sibTrans" cxnId="{82BA2921-AB8D-4D29-AA1D-511A59A92390}">
      <dgm:prSet/>
      <dgm:spPr/>
      <dgm:t>
        <a:bodyPr/>
        <a:lstStyle/>
        <a:p>
          <a:endParaRPr lang="de-DE"/>
        </a:p>
      </dgm:t>
    </dgm:pt>
    <dgm:pt modelId="{94289BBD-F817-4BF6-84D5-57B370F61641}">
      <dgm:prSet phldrT="[Text]"/>
      <dgm:spPr/>
      <dgm:t>
        <a:bodyPr/>
        <a:lstStyle/>
        <a:p>
          <a:r>
            <a:rPr lang="de-DE" dirty="0" err="1" smtClean="0"/>
            <a:t>EnergyPos</a:t>
          </a:r>
          <a:endParaRPr lang="de-DE" dirty="0"/>
        </a:p>
      </dgm:t>
    </dgm:pt>
    <dgm:pt modelId="{DF63F0A8-5CAA-47B9-8E57-59FFD032B7CB}" type="parTrans" cxnId="{F8BF6736-7C17-4D66-A872-A44D6DA3C31E}">
      <dgm:prSet/>
      <dgm:spPr/>
      <dgm:t>
        <a:bodyPr/>
        <a:lstStyle/>
        <a:p>
          <a:endParaRPr lang="de-DE"/>
        </a:p>
      </dgm:t>
    </dgm:pt>
    <dgm:pt modelId="{EABA1F22-0630-438A-9B6B-5244AE36DD80}" type="sibTrans" cxnId="{F8BF6736-7C17-4D66-A872-A44D6DA3C31E}">
      <dgm:prSet/>
      <dgm:spPr/>
      <dgm:t>
        <a:bodyPr/>
        <a:lstStyle/>
        <a:p>
          <a:endParaRPr lang="de-DE"/>
        </a:p>
      </dgm:t>
    </dgm:pt>
    <dgm:pt modelId="{E5668EEF-BDF7-48C4-B2B9-0690554144EA}">
      <dgm:prSet phldrT="[Text]"/>
      <dgm:spPr/>
      <dgm:t>
        <a:bodyPr/>
        <a:lstStyle/>
        <a:p>
          <a:r>
            <a:rPr lang="de-DE" dirty="0" err="1" smtClean="0"/>
            <a:t>Intensity</a:t>
          </a:r>
          <a:endParaRPr lang="de-DE" dirty="0"/>
        </a:p>
      </dgm:t>
    </dgm:pt>
    <dgm:pt modelId="{2E351575-B75C-417F-9247-E31EF5C8D696}" type="parTrans" cxnId="{72353CFB-9B95-435D-8CFA-F6587EEF9AB9}">
      <dgm:prSet/>
      <dgm:spPr/>
      <dgm:t>
        <a:bodyPr/>
        <a:lstStyle/>
        <a:p>
          <a:endParaRPr lang="de-DE"/>
        </a:p>
      </dgm:t>
    </dgm:pt>
    <dgm:pt modelId="{083B4E7F-A516-4B20-AA9C-BEF01F47B979}" type="sibTrans" cxnId="{72353CFB-9B95-435D-8CFA-F6587EEF9AB9}">
      <dgm:prSet/>
      <dgm:spPr/>
      <dgm:t>
        <a:bodyPr/>
        <a:lstStyle/>
        <a:p>
          <a:endParaRPr lang="de-DE"/>
        </a:p>
      </dgm:t>
    </dgm:pt>
    <dgm:pt modelId="{C9BE9218-3D79-4512-B5BD-BA1821D86B4C}">
      <dgm:prSet phldrT="[Text]"/>
      <dgm:spPr/>
      <dgm:t>
        <a:bodyPr/>
        <a:lstStyle/>
        <a:p>
          <a:r>
            <a:rPr lang="de-DE" dirty="0" err="1" smtClean="0"/>
            <a:t>Strain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(Different Fit </a:t>
          </a:r>
          <a:r>
            <a:rPr lang="de-DE" dirty="0" err="1" smtClean="0"/>
            <a:t>Functions</a:t>
          </a:r>
          <a:r>
            <a:rPr lang="de-DE" dirty="0" smtClean="0"/>
            <a:t>)</a:t>
          </a:r>
          <a:endParaRPr lang="de-DE" dirty="0"/>
        </a:p>
      </dgm:t>
    </dgm:pt>
    <dgm:pt modelId="{B0DB6F17-C8EA-4FAF-BCE2-4B22F68BEF5B}" type="parTrans" cxnId="{8CF514CC-06EF-4EFD-A970-22A4E301853B}">
      <dgm:prSet/>
      <dgm:spPr/>
      <dgm:t>
        <a:bodyPr/>
        <a:lstStyle/>
        <a:p>
          <a:endParaRPr lang="de-DE"/>
        </a:p>
      </dgm:t>
    </dgm:pt>
    <dgm:pt modelId="{6380AC7C-1AA3-467A-9F8A-6D5F8B334855}" type="sibTrans" cxnId="{8CF514CC-06EF-4EFD-A970-22A4E301853B}">
      <dgm:prSet/>
      <dgm:spPr/>
      <dgm:t>
        <a:bodyPr/>
        <a:lstStyle/>
        <a:p>
          <a:endParaRPr lang="de-DE"/>
        </a:p>
      </dgm:t>
    </dgm:pt>
    <dgm:pt modelId="{F6808884-C3EA-4879-9793-E9E181ED2BC8}">
      <dgm:prSet phldrT="[Text]"/>
      <dgm:spPr/>
      <dgm:t>
        <a:bodyPr/>
        <a:lstStyle/>
        <a:p>
          <a:r>
            <a:rPr lang="de-DE" dirty="0" smtClean="0"/>
            <a:t>Tau</a:t>
          </a:r>
          <a:br>
            <a:rPr lang="de-DE" dirty="0" smtClean="0"/>
          </a:br>
          <a:r>
            <a:rPr lang="de-DE" dirty="0" smtClean="0"/>
            <a:t>(EDDI/LEDDI)</a:t>
          </a:r>
          <a:endParaRPr lang="de-DE" dirty="0"/>
        </a:p>
      </dgm:t>
    </dgm:pt>
    <dgm:pt modelId="{24DC32B1-8FA2-460D-AB36-F9A1EB8A3946}" type="parTrans" cxnId="{31475687-804D-4345-8445-98C57B091F76}">
      <dgm:prSet/>
      <dgm:spPr/>
      <dgm:t>
        <a:bodyPr/>
        <a:lstStyle/>
        <a:p>
          <a:endParaRPr lang="de-DE"/>
        </a:p>
      </dgm:t>
    </dgm:pt>
    <dgm:pt modelId="{86F834D8-CD61-4477-9FDA-A8D528B1890C}" type="sibTrans" cxnId="{31475687-804D-4345-8445-98C57B091F76}">
      <dgm:prSet/>
      <dgm:spPr/>
      <dgm:t>
        <a:bodyPr/>
        <a:lstStyle/>
        <a:p>
          <a:endParaRPr lang="de-DE"/>
        </a:p>
      </dgm:t>
    </dgm:pt>
    <dgm:pt modelId="{1D09C4EF-F8D9-4B04-BD83-AE199EB66672}">
      <dgm:prSet phldrT="[Text]"/>
      <dgm:spPr/>
      <dgm:t>
        <a:bodyPr/>
        <a:lstStyle/>
        <a:p>
          <a:r>
            <a:rPr lang="de-DE" dirty="0" err="1" smtClean="0"/>
            <a:t>AttenuationCoeffAir</a:t>
          </a:r>
          <a:endParaRPr lang="de-DE" dirty="0"/>
        </a:p>
      </dgm:t>
    </dgm:pt>
    <dgm:pt modelId="{9C4F56AF-9078-4029-9505-1B50341CCB92}" type="parTrans" cxnId="{3940E636-1BC0-48F1-A0F7-9F14DDB0AD2D}">
      <dgm:prSet/>
      <dgm:spPr/>
      <dgm:t>
        <a:bodyPr/>
        <a:lstStyle/>
        <a:p>
          <a:endParaRPr lang="de-DE"/>
        </a:p>
      </dgm:t>
    </dgm:pt>
    <dgm:pt modelId="{1F2D572B-9869-4EAF-8930-2CD3332EB3AC}" type="sibTrans" cxnId="{3940E636-1BC0-48F1-A0F7-9F14DDB0AD2D}">
      <dgm:prSet/>
      <dgm:spPr/>
      <dgm:t>
        <a:bodyPr/>
        <a:lstStyle/>
        <a:p>
          <a:endParaRPr lang="de-DE"/>
        </a:p>
      </dgm:t>
    </dgm:pt>
    <dgm:pt modelId="{63F0BBB7-AD5A-4909-ACC6-4ED91F86BC17}">
      <dgm:prSet phldrT="[Text]"/>
      <dgm:spPr/>
      <dgm:t>
        <a:bodyPr/>
        <a:lstStyle/>
        <a:p>
          <a:r>
            <a:rPr lang="de-DE" dirty="0" smtClean="0"/>
            <a:t>Wiggler</a:t>
          </a:r>
        </a:p>
        <a:p>
          <a:r>
            <a:rPr lang="de-DE" dirty="0" smtClean="0"/>
            <a:t>(EDDI/LEDDI)</a:t>
          </a:r>
          <a:endParaRPr lang="de-DE" dirty="0"/>
        </a:p>
      </dgm:t>
    </dgm:pt>
    <dgm:pt modelId="{12D61E1D-E3D5-412E-B6EE-99515FC11C50}" type="parTrans" cxnId="{99842915-43FD-4DD3-838A-CE303F4CAB70}">
      <dgm:prSet/>
      <dgm:spPr/>
      <dgm:t>
        <a:bodyPr/>
        <a:lstStyle/>
        <a:p>
          <a:endParaRPr lang="de-DE"/>
        </a:p>
      </dgm:t>
    </dgm:pt>
    <dgm:pt modelId="{2701169A-66FA-4D2C-B90D-A103123AFF0C}" type="sibTrans" cxnId="{99842915-43FD-4DD3-838A-CE303F4CAB70}">
      <dgm:prSet/>
      <dgm:spPr/>
      <dgm:t>
        <a:bodyPr/>
        <a:lstStyle/>
        <a:p>
          <a:endParaRPr lang="de-DE"/>
        </a:p>
      </dgm:t>
    </dgm:pt>
    <dgm:pt modelId="{786DAC1C-13E1-45AA-BC80-20C9E4B6221D}">
      <dgm:prSet phldrT="[Text]"/>
      <dgm:spPr/>
      <dgm:t>
        <a:bodyPr/>
        <a:lstStyle/>
        <a:p>
          <a:r>
            <a:rPr lang="de-DE" dirty="0" err="1" smtClean="0"/>
            <a:t>Fhkl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</a:t>
          </a:r>
          <a:r>
            <a:rPr lang="de-DE" dirty="0" err="1" smtClean="0"/>
            <a:t>LeBail</a:t>
          </a:r>
          <a:r>
            <a:rPr lang="de-DE" dirty="0" smtClean="0"/>
            <a:t>/Rietveld)</a:t>
          </a:r>
          <a:endParaRPr lang="de-DE" dirty="0"/>
        </a:p>
      </dgm:t>
    </dgm:pt>
    <dgm:pt modelId="{A220FA92-2958-4C51-83F0-BF0FE5563F62}" type="parTrans" cxnId="{C5EF09A5-68CD-48B1-85E4-22C0D305BB86}">
      <dgm:prSet/>
      <dgm:spPr/>
      <dgm:t>
        <a:bodyPr/>
        <a:lstStyle/>
        <a:p>
          <a:endParaRPr lang="de-DE"/>
        </a:p>
      </dgm:t>
    </dgm:pt>
    <dgm:pt modelId="{BAE41987-6E67-4DE7-8392-8EEA693DB4A7}" type="sibTrans" cxnId="{C5EF09A5-68CD-48B1-85E4-22C0D305BB86}">
      <dgm:prSet/>
      <dgm:spPr/>
      <dgm:t>
        <a:bodyPr/>
        <a:lstStyle/>
        <a:p>
          <a:endParaRPr lang="de-DE"/>
        </a:p>
      </dgm:t>
    </dgm:pt>
    <dgm:pt modelId="{A1C84ACF-FE25-440A-8F29-1C7B921EC524}">
      <dgm:prSet phldrT="[Text]"/>
      <dgm:spPr/>
      <dgm:t>
        <a:bodyPr/>
        <a:lstStyle/>
        <a:p>
          <a:r>
            <a:rPr lang="de-DE" dirty="0" err="1" smtClean="0"/>
            <a:t>Fluorescence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</a:t>
          </a:r>
          <a:r>
            <a:rPr lang="de-DE" dirty="0" err="1" smtClean="0"/>
            <a:t>Gauss</a:t>
          </a:r>
          <a:r>
            <a:rPr lang="de-DE" dirty="0" smtClean="0"/>
            <a:t> </a:t>
          </a:r>
          <a:r>
            <a:rPr lang="de-DE" dirty="0" err="1" smtClean="0"/>
            <a:t>Function</a:t>
          </a:r>
          <a:r>
            <a:rPr lang="de-DE" dirty="0" smtClean="0"/>
            <a:t>)</a:t>
          </a:r>
          <a:endParaRPr lang="de-DE" dirty="0"/>
        </a:p>
      </dgm:t>
    </dgm:pt>
    <dgm:pt modelId="{3DFA2C57-F9BD-4C90-B558-7688C7A4AAE5}" type="parTrans" cxnId="{9096B12F-3C79-44A6-A490-7800D74C1E97}">
      <dgm:prSet/>
      <dgm:spPr/>
      <dgm:t>
        <a:bodyPr/>
        <a:lstStyle/>
        <a:p>
          <a:endParaRPr lang="de-DE"/>
        </a:p>
      </dgm:t>
    </dgm:pt>
    <dgm:pt modelId="{9E0C2605-88C1-48CF-9B35-7C99FA0283BF}" type="sibTrans" cxnId="{9096B12F-3C79-44A6-A490-7800D74C1E97}">
      <dgm:prSet/>
      <dgm:spPr/>
      <dgm:t>
        <a:bodyPr/>
        <a:lstStyle/>
        <a:p>
          <a:endParaRPr lang="de-DE"/>
        </a:p>
      </dgm:t>
    </dgm:pt>
    <dgm:pt modelId="{473CBCD8-2318-4DC8-ADBB-E5FDBDA99B30}">
      <dgm:prSet phldrT="[Text]"/>
      <dgm:spPr/>
      <dgm:t>
        <a:bodyPr/>
        <a:lstStyle/>
        <a:p>
          <a:r>
            <a:rPr lang="de-DE" dirty="0" err="1" smtClean="0"/>
            <a:t>AttenuationCoeffAir</a:t>
          </a:r>
          <a:endParaRPr lang="de-DE" dirty="0"/>
        </a:p>
      </dgm:t>
    </dgm:pt>
    <dgm:pt modelId="{4ADB8EF4-6BF3-4876-A7B8-3C0BFB7FD68C}" type="parTrans" cxnId="{52B828B8-9B75-4424-ADD4-E4CBA05F698F}">
      <dgm:prSet/>
      <dgm:spPr/>
      <dgm:t>
        <a:bodyPr/>
        <a:lstStyle/>
        <a:p>
          <a:endParaRPr lang="de-DE"/>
        </a:p>
      </dgm:t>
    </dgm:pt>
    <dgm:pt modelId="{19CED712-B8E7-4F44-A52F-EB3C5F484C0D}" type="sibTrans" cxnId="{52B828B8-9B75-4424-ADD4-E4CBA05F698F}">
      <dgm:prSet/>
      <dgm:spPr/>
      <dgm:t>
        <a:bodyPr/>
        <a:lstStyle/>
        <a:p>
          <a:endParaRPr lang="de-DE"/>
        </a:p>
      </dgm:t>
    </dgm:pt>
    <dgm:pt modelId="{024865AF-924E-4245-BC59-C34A375C2CCB}">
      <dgm:prSet phldrT="[Text]"/>
      <dgm:spPr/>
      <dgm:t>
        <a:bodyPr/>
        <a:lstStyle/>
        <a:p>
          <a:r>
            <a:rPr lang="de-DE" dirty="0" err="1" smtClean="0"/>
            <a:t>EscapePeaks</a:t>
          </a:r>
          <a:endParaRPr lang="de-DE" dirty="0"/>
        </a:p>
      </dgm:t>
    </dgm:pt>
    <dgm:pt modelId="{5EB4CF46-CD0B-45CF-9C63-62FAD0F3DC92}" type="parTrans" cxnId="{4DE376FE-6D8A-4BA5-8C86-22D2620BB1B5}">
      <dgm:prSet/>
      <dgm:spPr/>
      <dgm:t>
        <a:bodyPr/>
        <a:lstStyle/>
        <a:p>
          <a:endParaRPr lang="de-DE"/>
        </a:p>
      </dgm:t>
    </dgm:pt>
    <dgm:pt modelId="{DB1AD3B8-D4DA-41CE-8C33-9A56202E6FF4}" type="sibTrans" cxnId="{4DE376FE-6D8A-4BA5-8C86-22D2620BB1B5}">
      <dgm:prSet/>
      <dgm:spPr/>
      <dgm:t>
        <a:bodyPr/>
        <a:lstStyle/>
        <a:p>
          <a:endParaRPr lang="de-DE"/>
        </a:p>
      </dgm:t>
    </dgm:pt>
    <dgm:pt modelId="{48F8F344-5D50-40BA-A9F1-7ED1B3DBE298}">
      <dgm:prSet phldrT="[Text]"/>
      <dgm:spPr/>
      <dgm:t>
        <a:bodyPr/>
        <a:lstStyle/>
        <a:p>
          <a:r>
            <a:rPr lang="de-DE" dirty="0" smtClean="0"/>
            <a:t>Different Profile </a:t>
          </a:r>
          <a:r>
            <a:rPr lang="de-DE" dirty="0" err="1" smtClean="0"/>
            <a:t>Functions</a:t>
          </a:r>
          <a:r>
            <a:rPr lang="de-DE" dirty="0" smtClean="0"/>
            <a:t/>
          </a:r>
          <a:br>
            <a:rPr lang="de-DE" dirty="0" smtClean="0"/>
          </a:br>
          <a:r>
            <a:rPr lang="de-DE" dirty="0" smtClean="0"/>
            <a:t>(</a:t>
          </a:r>
          <a:r>
            <a:rPr lang="de-DE" dirty="0" err="1" smtClean="0"/>
            <a:t>Gauss,PV,TCHPV</a:t>
          </a:r>
          <a:r>
            <a:rPr lang="de-DE" dirty="0" smtClean="0"/>
            <a:t>)</a:t>
          </a:r>
          <a:endParaRPr lang="de-DE" dirty="0"/>
        </a:p>
      </dgm:t>
    </dgm:pt>
    <dgm:pt modelId="{75FBA3E0-B871-4214-84D1-860BA35A9162}" type="parTrans" cxnId="{4F3504A5-04D8-4043-9EA6-9E97FA9BCE54}">
      <dgm:prSet/>
      <dgm:spPr/>
      <dgm:t>
        <a:bodyPr/>
        <a:lstStyle/>
        <a:p>
          <a:endParaRPr lang="de-DE"/>
        </a:p>
      </dgm:t>
    </dgm:pt>
    <dgm:pt modelId="{FFA4328E-BABB-4A01-ACF3-4460D8BEE82E}" type="sibTrans" cxnId="{4F3504A5-04D8-4043-9EA6-9E97FA9BCE54}">
      <dgm:prSet/>
      <dgm:spPr/>
      <dgm:t>
        <a:bodyPr/>
        <a:lstStyle/>
        <a:p>
          <a:endParaRPr lang="de-DE"/>
        </a:p>
      </dgm:t>
    </dgm:pt>
    <dgm:pt modelId="{603ABBAF-E20E-4124-A869-029D96E7C278}">
      <dgm:prSet phldrT="[Text]"/>
      <dgm:spPr/>
      <dgm:t>
        <a:bodyPr/>
        <a:lstStyle/>
        <a:p>
          <a:r>
            <a:rPr lang="de-DE" dirty="0" err="1" smtClean="0"/>
            <a:t>Asymdoublesig</a:t>
          </a:r>
          <a:endParaRPr lang="de-DE" dirty="0"/>
        </a:p>
      </dgm:t>
    </dgm:pt>
    <dgm:pt modelId="{16DA7FBB-48B1-4A6F-84BF-D5D3BDEE76EC}" type="parTrans" cxnId="{FDB89DE3-C05E-4740-BF72-3B4D8B7B17F2}">
      <dgm:prSet/>
      <dgm:spPr/>
      <dgm:t>
        <a:bodyPr/>
        <a:lstStyle/>
        <a:p>
          <a:endParaRPr lang="de-DE"/>
        </a:p>
      </dgm:t>
    </dgm:pt>
    <dgm:pt modelId="{1D474674-D233-4072-990E-E07371B1E6BF}" type="sibTrans" cxnId="{FDB89DE3-C05E-4740-BF72-3B4D8B7B17F2}">
      <dgm:prSet/>
      <dgm:spPr/>
      <dgm:t>
        <a:bodyPr/>
        <a:lstStyle/>
        <a:p>
          <a:endParaRPr lang="de-DE"/>
        </a:p>
      </dgm:t>
    </dgm:pt>
    <dgm:pt modelId="{71763020-5A64-4201-BAF1-CBD10FDA1AAA}">
      <dgm:prSet phldrT="[Text]"/>
      <dgm:spPr/>
      <dgm:t>
        <a:bodyPr/>
        <a:lstStyle/>
        <a:p>
          <a:r>
            <a:rPr lang="de-DE" dirty="0" err="1" smtClean="0"/>
            <a:t>Polynomial</a:t>
          </a:r>
          <a:endParaRPr lang="de-DE" dirty="0"/>
        </a:p>
      </dgm:t>
    </dgm:pt>
    <dgm:pt modelId="{60D85CF8-CB6C-4DBF-92A7-C1B133E3F2A9}" type="parTrans" cxnId="{0DFE2D40-ADE3-4D52-ACFF-55BF889765A2}">
      <dgm:prSet/>
      <dgm:spPr/>
      <dgm:t>
        <a:bodyPr/>
        <a:lstStyle/>
        <a:p>
          <a:endParaRPr lang="de-DE"/>
        </a:p>
      </dgm:t>
    </dgm:pt>
    <dgm:pt modelId="{7DB6E38B-BC72-44C5-A3FF-17A3F86CED3C}" type="sibTrans" cxnId="{0DFE2D40-ADE3-4D52-ACFF-55BF889765A2}">
      <dgm:prSet/>
      <dgm:spPr/>
      <dgm:t>
        <a:bodyPr/>
        <a:lstStyle/>
        <a:p>
          <a:endParaRPr lang="de-DE"/>
        </a:p>
      </dgm:t>
    </dgm:pt>
    <dgm:pt modelId="{B2414773-040A-4BF5-95BD-A67AD5BEDC9B}">
      <dgm:prSet phldrT="[Text]"/>
      <dgm:spPr/>
      <dgm:t>
        <a:bodyPr/>
        <a:lstStyle/>
        <a:p>
          <a:r>
            <a:rPr lang="de-DE" dirty="0" smtClean="0"/>
            <a:t>Splitpoly2/3/4</a:t>
          </a:r>
          <a:br>
            <a:rPr lang="de-DE" dirty="0" smtClean="0"/>
          </a:br>
          <a:r>
            <a:rPr lang="de-DE" dirty="0" smtClean="0"/>
            <a:t>(</a:t>
          </a:r>
          <a:r>
            <a:rPr lang="de-DE" dirty="0" err="1" smtClean="0"/>
            <a:t>split</a:t>
          </a:r>
          <a:r>
            <a:rPr lang="de-DE" dirty="0" smtClean="0"/>
            <a:t> BKG in different</a:t>
          </a:r>
          <a:br>
            <a:rPr lang="de-DE" dirty="0" smtClean="0"/>
          </a:br>
          <a:r>
            <a:rPr lang="de-DE" dirty="0" err="1" smtClean="0"/>
            <a:t>parts</a:t>
          </a:r>
          <a:r>
            <a:rPr lang="de-DE" dirty="0" smtClean="0"/>
            <a:t>)</a:t>
          </a:r>
          <a:endParaRPr lang="de-DE" dirty="0"/>
        </a:p>
      </dgm:t>
    </dgm:pt>
    <dgm:pt modelId="{8DAADE53-E082-4DD7-A76B-DE45A13F51A8}" type="parTrans" cxnId="{5DFA1B4E-7400-4D2D-A6D0-DCC27F711D71}">
      <dgm:prSet/>
      <dgm:spPr/>
      <dgm:t>
        <a:bodyPr/>
        <a:lstStyle/>
        <a:p>
          <a:endParaRPr lang="de-DE"/>
        </a:p>
      </dgm:t>
    </dgm:pt>
    <dgm:pt modelId="{6FE70F30-E812-4ADD-ADAB-D632ACFD1F64}" type="sibTrans" cxnId="{5DFA1B4E-7400-4D2D-A6D0-DCC27F711D71}">
      <dgm:prSet/>
      <dgm:spPr/>
      <dgm:t>
        <a:bodyPr/>
        <a:lstStyle/>
        <a:p>
          <a:endParaRPr lang="de-DE"/>
        </a:p>
      </dgm:t>
    </dgm:pt>
    <dgm:pt modelId="{21C2D868-908D-4129-A7B3-130A379FA73B}">
      <dgm:prSet phldrT="[Text]"/>
      <dgm:spPr/>
      <dgm:t>
        <a:bodyPr/>
        <a:lstStyle/>
        <a:p>
          <a:r>
            <a:rPr lang="de-DE" dirty="0" smtClean="0"/>
            <a:t>Different Profile </a:t>
          </a:r>
          <a:r>
            <a:rPr lang="de-DE" dirty="0" err="1" smtClean="0"/>
            <a:t>Functions</a:t>
          </a:r>
          <a:endParaRPr lang="de-DE" dirty="0"/>
        </a:p>
      </dgm:t>
    </dgm:pt>
    <dgm:pt modelId="{C1F88B0A-61E2-41BB-A53E-6C8C5A3243D7}" type="parTrans" cxnId="{1A0C5D09-23F5-4029-B1F7-B83C1528B492}">
      <dgm:prSet/>
      <dgm:spPr/>
      <dgm:t>
        <a:bodyPr/>
        <a:lstStyle/>
        <a:p>
          <a:endParaRPr lang="de-DE"/>
        </a:p>
      </dgm:t>
    </dgm:pt>
    <dgm:pt modelId="{DBCFB1EA-4F6A-4F84-9589-990EDB227917}" type="sibTrans" cxnId="{1A0C5D09-23F5-4029-B1F7-B83C1528B492}">
      <dgm:prSet/>
      <dgm:spPr/>
      <dgm:t>
        <a:bodyPr/>
        <a:lstStyle/>
        <a:p>
          <a:endParaRPr lang="de-DE"/>
        </a:p>
      </dgm:t>
    </dgm:pt>
    <dgm:pt modelId="{BC8055E5-9A35-4104-971F-A7AA9D05F4C6}">
      <dgm:prSet phldrT="[Text]"/>
      <dgm:spPr/>
      <dgm:t>
        <a:bodyPr/>
        <a:lstStyle/>
        <a:p>
          <a:r>
            <a:rPr lang="de-DE" dirty="0" err="1" smtClean="0"/>
            <a:t>DummyPV</a:t>
          </a:r>
          <a:r>
            <a:rPr lang="de-DE" dirty="0" smtClean="0"/>
            <a:t> </a:t>
          </a:r>
          <a:r>
            <a:rPr lang="de-DE" dirty="0" err="1" smtClean="0"/>
            <a:t>Function</a:t>
          </a:r>
          <a:endParaRPr lang="de-DE" dirty="0"/>
        </a:p>
      </dgm:t>
    </dgm:pt>
    <dgm:pt modelId="{9F77D0F1-78CE-4119-AA0F-61AE25286464}" type="parTrans" cxnId="{190868D9-BC7E-4A49-89A4-B4D06E57B67B}">
      <dgm:prSet/>
      <dgm:spPr/>
      <dgm:t>
        <a:bodyPr/>
        <a:lstStyle/>
        <a:p>
          <a:endParaRPr lang="de-DE"/>
        </a:p>
      </dgm:t>
    </dgm:pt>
    <dgm:pt modelId="{1F9B7CF6-5E50-483D-A7C2-59424EEAF15E}" type="sibTrans" cxnId="{190868D9-BC7E-4A49-89A4-B4D06E57B67B}">
      <dgm:prSet/>
      <dgm:spPr/>
      <dgm:t>
        <a:bodyPr/>
        <a:lstStyle/>
        <a:p>
          <a:endParaRPr lang="de-DE"/>
        </a:p>
      </dgm:t>
    </dgm:pt>
    <dgm:pt modelId="{395AD8C0-525A-494B-892B-71E349A5A4A8}" type="pres">
      <dgm:prSet presAssocID="{CA2AFE50-6BDE-47C7-AE3B-B977F0A4146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68234A-D363-4A46-81E7-0F92E9EEE9A8}" type="pres">
      <dgm:prSet presAssocID="{AC0A881E-F6C9-450C-8262-22C2961BAF0D}" presName="hierRoot1" presStyleCnt="0">
        <dgm:presLayoutVars>
          <dgm:hierBranch val="init"/>
        </dgm:presLayoutVars>
      </dgm:prSet>
      <dgm:spPr/>
    </dgm:pt>
    <dgm:pt modelId="{4B429998-6441-4289-A8F3-FDCC7A06C934}" type="pres">
      <dgm:prSet presAssocID="{AC0A881E-F6C9-450C-8262-22C2961BAF0D}" presName="rootComposite1" presStyleCnt="0"/>
      <dgm:spPr/>
    </dgm:pt>
    <dgm:pt modelId="{9758EF95-488D-4706-99DE-3902ED00CECF}" type="pres">
      <dgm:prSet presAssocID="{AC0A881E-F6C9-450C-8262-22C2961BAF0D}" presName="rootText1" presStyleLbl="node0" presStyleIdx="0" presStyleCnt="1" custLinFactY="-100000" custLinFactNeighborX="25348" custLinFactNeighborY="-135261">
        <dgm:presLayoutVars>
          <dgm:chPref val="3"/>
        </dgm:presLayoutVars>
      </dgm:prSet>
      <dgm:spPr/>
    </dgm:pt>
    <dgm:pt modelId="{DCED47F2-3ED8-4B50-AC71-C489C943D395}" type="pres">
      <dgm:prSet presAssocID="{AC0A881E-F6C9-450C-8262-22C2961BAF0D}" presName="rootConnector1" presStyleLbl="node1" presStyleIdx="0" presStyleCnt="0"/>
      <dgm:spPr/>
    </dgm:pt>
    <dgm:pt modelId="{65D51F47-5496-47B7-84E4-DA85594CD6A4}" type="pres">
      <dgm:prSet presAssocID="{AC0A881E-F6C9-450C-8262-22C2961BAF0D}" presName="hierChild2" presStyleCnt="0"/>
      <dgm:spPr/>
    </dgm:pt>
    <dgm:pt modelId="{B7225A79-70E6-4601-BD17-AF5885D95F4B}" type="pres">
      <dgm:prSet presAssocID="{79093348-C59F-4518-BE8F-C09FE713450B}" presName="Name37" presStyleLbl="parChTrans1D2" presStyleIdx="0" presStyleCnt="2"/>
      <dgm:spPr/>
    </dgm:pt>
    <dgm:pt modelId="{267333FD-89F2-4381-B8A8-6BCE453D2BFA}" type="pres">
      <dgm:prSet presAssocID="{87E039B2-A50F-4916-9C9C-FC8E37B734FC}" presName="hierRoot2" presStyleCnt="0">
        <dgm:presLayoutVars>
          <dgm:hierBranch val="init"/>
        </dgm:presLayoutVars>
      </dgm:prSet>
      <dgm:spPr/>
    </dgm:pt>
    <dgm:pt modelId="{5F25040F-D92F-465C-95E9-B52569238037}" type="pres">
      <dgm:prSet presAssocID="{87E039B2-A50F-4916-9C9C-FC8E37B734FC}" presName="rootComposite" presStyleCnt="0"/>
      <dgm:spPr/>
    </dgm:pt>
    <dgm:pt modelId="{7449B911-F3B6-4A1C-A830-E2DBE882E7A6}" type="pres">
      <dgm:prSet presAssocID="{87E039B2-A50F-4916-9C9C-FC8E37B734FC}" presName="rootText" presStyleLbl="node2" presStyleIdx="0" presStyleCnt="2" custLinFactY="-62631" custLinFactNeighborX="-36509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58C5413-ED99-4105-B62A-4E77836C0889}" type="pres">
      <dgm:prSet presAssocID="{87E039B2-A50F-4916-9C9C-FC8E37B734FC}" presName="rootConnector" presStyleLbl="node2" presStyleIdx="0" presStyleCnt="2"/>
      <dgm:spPr/>
    </dgm:pt>
    <dgm:pt modelId="{007A066A-88C9-4365-A3A9-74E6BF0AF2EC}" type="pres">
      <dgm:prSet presAssocID="{87E039B2-A50F-4916-9C9C-FC8E37B734FC}" presName="hierChild4" presStyleCnt="0"/>
      <dgm:spPr/>
    </dgm:pt>
    <dgm:pt modelId="{DDB11DC9-050A-4F52-B7A6-0A43E4BEC7A6}" type="pres">
      <dgm:prSet presAssocID="{52C077FC-91C2-4C06-958B-7593E8893C0E}" presName="Name37" presStyleLbl="parChTrans1D3" presStyleIdx="0" presStyleCnt="6"/>
      <dgm:spPr/>
    </dgm:pt>
    <dgm:pt modelId="{1AE5D5D2-B865-4E4D-A6AD-CE0A1BE2B42A}" type="pres">
      <dgm:prSet presAssocID="{3A7B72AD-3F5B-4736-AB42-76AEB68E51D3}" presName="hierRoot2" presStyleCnt="0">
        <dgm:presLayoutVars>
          <dgm:hierBranch val="init"/>
        </dgm:presLayoutVars>
      </dgm:prSet>
      <dgm:spPr/>
    </dgm:pt>
    <dgm:pt modelId="{C62A0829-6E29-4C34-B98A-0E7A2C76EB1F}" type="pres">
      <dgm:prSet presAssocID="{3A7B72AD-3F5B-4736-AB42-76AEB68E51D3}" presName="rootComposite" presStyleCnt="0"/>
      <dgm:spPr/>
    </dgm:pt>
    <dgm:pt modelId="{81DF6328-6DFC-478D-B3C2-E1BF7B42D4CB}" type="pres">
      <dgm:prSet presAssocID="{3A7B72AD-3F5B-4736-AB42-76AEB68E51D3}" presName="rootText" presStyleLbl="node3" presStyleIdx="0" presStyleCnt="6" custLinFactNeighborX="6630" custLinFactNeighborY="-42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67067BF-3A9E-47D5-9947-09B3D4C45D9B}" type="pres">
      <dgm:prSet presAssocID="{3A7B72AD-3F5B-4736-AB42-76AEB68E51D3}" presName="rootConnector" presStyleLbl="node3" presStyleIdx="0" presStyleCnt="6"/>
      <dgm:spPr/>
    </dgm:pt>
    <dgm:pt modelId="{667EB3BA-B320-4C00-91D6-C358A762829F}" type="pres">
      <dgm:prSet presAssocID="{3A7B72AD-3F5B-4736-AB42-76AEB68E51D3}" presName="hierChild4" presStyleCnt="0"/>
      <dgm:spPr/>
    </dgm:pt>
    <dgm:pt modelId="{A35517F3-B39D-4AE1-B8B3-56E6CD9FE590}" type="pres">
      <dgm:prSet presAssocID="{16DA7FBB-48B1-4A6F-84BF-D5D3BDEE76EC}" presName="Name37" presStyleLbl="parChTrans1D4" presStyleIdx="0" presStyleCnt="15"/>
      <dgm:spPr/>
    </dgm:pt>
    <dgm:pt modelId="{71A3DAD7-11F6-4CCD-B45A-180144E27D14}" type="pres">
      <dgm:prSet presAssocID="{603ABBAF-E20E-4124-A869-029D96E7C278}" presName="hierRoot2" presStyleCnt="0">
        <dgm:presLayoutVars>
          <dgm:hierBranch val="init"/>
        </dgm:presLayoutVars>
      </dgm:prSet>
      <dgm:spPr/>
    </dgm:pt>
    <dgm:pt modelId="{643051F1-66E8-4F67-86BE-2AAE26C5ACF4}" type="pres">
      <dgm:prSet presAssocID="{603ABBAF-E20E-4124-A869-029D96E7C278}" presName="rootComposite" presStyleCnt="0"/>
      <dgm:spPr/>
    </dgm:pt>
    <dgm:pt modelId="{A1A2D8DE-C174-4049-A9D6-27ED4E3F66A2}" type="pres">
      <dgm:prSet presAssocID="{603ABBAF-E20E-4124-A869-029D96E7C278}" presName="rootText" presStyleLbl="node4" presStyleIdx="0" presStyleCnt="15" custLinFactNeighborY="-6023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0B1E304-DC38-46DB-877D-8F43096CBF9D}" type="pres">
      <dgm:prSet presAssocID="{603ABBAF-E20E-4124-A869-029D96E7C278}" presName="rootConnector" presStyleLbl="node4" presStyleIdx="0" presStyleCnt="15"/>
      <dgm:spPr/>
    </dgm:pt>
    <dgm:pt modelId="{E05FE292-BCE3-4D09-ACA1-711F785BA4C6}" type="pres">
      <dgm:prSet presAssocID="{603ABBAF-E20E-4124-A869-029D96E7C278}" presName="hierChild4" presStyleCnt="0"/>
      <dgm:spPr/>
    </dgm:pt>
    <dgm:pt modelId="{AE9A2CB8-0E03-407F-A64A-E198ED19EE38}" type="pres">
      <dgm:prSet presAssocID="{603ABBAF-E20E-4124-A869-029D96E7C278}" presName="hierChild5" presStyleCnt="0"/>
      <dgm:spPr/>
    </dgm:pt>
    <dgm:pt modelId="{0B56E8F1-4A0F-461C-AFAA-D8F4342EADF4}" type="pres">
      <dgm:prSet presAssocID="{60D85CF8-CB6C-4DBF-92A7-C1B133E3F2A9}" presName="Name37" presStyleLbl="parChTrans1D4" presStyleIdx="1" presStyleCnt="15"/>
      <dgm:spPr/>
    </dgm:pt>
    <dgm:pt modelId="{8DBC94BB-B1FD-4934-86FC-5C16F17DC020}" type="pres">
      <dgm:prSet presAssocID="{71763020-5A64-4201-BAF1-CBD10FDA1AAA}" presName="hierRoot2" presStyleCnt="0">
        <dgm:presLayoutVars>
          <dgm:hierBranch val="init"/>
        </dgm:presLayoutVars>
      </dgm:prSet>
      <dgm:spPr/>
    </dgm:pt>
    <dgm:pt modelId="{5E01EC7F-1BC6-4888-956A-2BADC4CF3404}" type="pres">
      <dgm:prSet presAssocID="{71763020-5A64-4201-BAF1-CBD10FDA1AAA}" presName="rootComposite" presStyleCnt="0"/>
      <dgm:spPr/>
    </dgm:pt>
    <dgm:pt modelId="{8A93BED3-4094-4BB5-A48B-33056A531F4F}" type="pres">
      <dgm:prSet presAssocID="{71763020-5A64-4201-BAF1-CBD10FDA1AAA}" presName="rootText" presStyleLbl="node4" presStyleIdx="1" presStyleCnt="15" custLinFactNeighborY="-7625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0BBD1FE3-7D73-4DE2-9B9B-4DE5D731DA40}" type="pres">
      <dgm:prSet presAssocID="{71763020-5A64-4201-BAF1-CBD10FDA1AAA}" presName="rootConnector" presStyleLbl="node4" presStyleIdx="1" presStyleCnt="15"/>
      <dgm:spPr/>
    </dgm:pt>
    <dgm:pt modelId="{8E47C913-92CA-4ADF-ADC5-A31AE5740457}" type="pres">
      <dgm:prSet presAssocID="{71763020-5A64-4201-BAF1-CBD10FDA1AAA}" presName="hierChild4" presStyleCnt="0"/>
      <dgm:spPr/>
    </dgm:pt>
    <dgm:pt modelId="{5BB11B1C-20CB-4CB1-A201-B8D5471FD27D}" type="pres">
      <dgm:prSet presAssocID="{71763020-5A64-4201-BAF1-CBD10FDA1AAA}" presName="hierChild5" presStyleCnt="0"/>
      <dgm:spPr/>
    </dgm:pt>
    <dgm:pt modelId="{FCB8F2FC-B9F2-48CB-9D5F-19D5AE6C9EE1}" type="pres">
      <dgm:prSet presAssocID="{8DAADE53-E082-4DD7-A76B-DE45A13F51A8}" presName="Name37" presStyleLbl="parChTrans1D4" presStyleIdx="2" presStyleCnt="15"/>
      <dgm:spPr/>
    </dgm:pt>
    <dgm:pt modelId="{E311492E-CD61-4023-9F76-CAE64E812BE2}" type="pres">
      <dgm:prSet presAssocID="{B2414773-040A-4BF5-95BD-A67AD5BEDC9B}" presName="hierRoot2" presStyleCnt="0">
        <dgm:presLayoutVars>
          <dgm:hierBranch val="init"/>
        </dgm:presLayoutVars>
      </dgm:prSet>
      <dgm:spPr/>
    </dgm:pt>
    <dgm:pt modelId="{631C53A0-459C-410B-9986-5BED3980845A}" type="pres">
      <dgm:prSet presAssocID="{B2414773-040A-4BF5-95BD-A67AD5BEDC9B}" presName="rootComposite" presStyleCnt="0"/>
      <dgm:spPr/>
    </dgm:pt>
    <dgm:pt modelId="{3E42BA35-CA92-4722-B715-5951EDAE3548}" type="pres">
      <dgm:prSet presAssocID="{B2414773-040A-4BF5-95BD-A67AD5BEDC9B}" presName="rootText" presStyleLbl="node4" presStyleIdx="2" presStyleCnt="15" custLinFactNeighborY="-9227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D0B79E6-0C7C-43F2-BA77-DECBDC96C8C9}" type="pres">
      <dgm:prSet presAssocID="{B2414773-040A-4BF5-95BD-A67AD5BEDC9B}" presName="rootConnector" presStyleLbl="node4" presStyleIdx="2" presStyleCnt="15"/>
      <dgm:spPr/>
    </dgm:pt>
    <dgm:pt modelId="{1B316913-0127-4CCC-AE75-49466D31D854}" type="pres">
      <dgm:prSet presAssocID="{B2414773-040A-4BF5-95BD-A67AD5BEDC9B}" presName="hierChild4" presStyleCnt="0"/>
      <dgm:spPr/>
    </dgm:pt>
    <dgm:pt modelId="{0138DECF-B607-41A4-9F3C-11E8B4496083}" type="pres">
      <dgm:prSet presAssocID="{B2414773-040A-4BF5-95BD-A67AD5BEDC9B}" presName="hierChild5" presStyleCnt="0"/>
      <dgm:spPr/>
    </dgm:pt>
    <dgm:pt modelId="{5C3C433B-56EF-4DDF-A7C4-D9DB06DE6301}" type="pres">
      <dgm:prSet presAssocID="{3A7B72AD-3F5B-4736-AB42-76AEB68E51D3}" presName="hierChild5" presStyleCnt="0"/>
      <dgm:spPr/>
    </dgm:pt>
    <dgm:pt modelId="{6F819380-E39E-45F0-B249-51E053831731}" type="pres">
      <dgm:prSet presAssocID="{BC78FA64-CA3D-493E-82B7-2684AFD21506}" presName="Name37" presStyleLbl="parChTrans1D3" presStyleIdx="1" presStyleCnt="6"/>
      <dgm:spPr/>
    </dgm:pt>
    <dgm:pt modelId="{D3A373A1-AB18-4FB2-8440-E48D16D69869}" type="pres">
      <dgm:prSet presAssocID="{95C634E0-AB1C-4A1E-91C2-9FD90709E521}" presName="hierRoot2" presStyleCnt="0">
        <dgm:presLayoutVars>
          <dgm:hierBranch val="init"/>
        </dgm:presLayoutVars>
      </dgm:prSet>
      <dgm:spPr/>
    </dgm:pt>
    <dgm:pt modelId="{52FC2CE5-DF1C-4EFE-9AAA-AB89EFFD2BFC}" type="pres">
      <dgm:prSet presAssocID="{95C634E0-AB1C-4A1E-91C2-9FD90709E521}" presName="rootComposite" presStyleCnt="0"/>
      <dgm:spPr/>
    </dgm:pt>
    <dgm:pt modelId="{2499DF20-8DEF-486E-B4A3-8183EA588FD4}" type="pres">
      <dgm:prSet presAssocID="{95C634E0-AB1C-4A1E-91C2-9FD90709E521}" presName="rootText" presStyleLbl="node3" presStyleIdx="1" presStyleCnt="6" custLinFactNeighborX="4916" custLinFactNeighborY="-42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62966D5-2AFF-453F-B21F-0768E948B43C}" type="pres">
      <dgm:prSet presAssocID="{95C634E0-AB1C-4A1E-91C2-9FD90709E521}" presName="rootConnector" presStyleLbl="node3" presStyleIdx="1" presStyleCnt="6"/>
      <dgm:spPr/>
    </dgm:pt>
    <dgm:pt modelId="{5DDA81C2-D4EB-4A14-B410-544A3599333E}" type="pres">
      <dgm:prSet presAssocID="{95C634E0-AB1C-4A1E-91C2-9FD90709E521}" presName="hierChild4" presStyleCnt="0"/>
      <dgm:spPr/>
    </dgm:pt>
    <dgm:pt modelId="{0C01FAB2-A3D7-49FD-9865-057C34D7DFDD}" type="pres">
      <dgm:prSet presAssocID="{C1F88B0A-61E2-41BB-A53E-6C8C5A3243D7}" presName="Name37" presStyleLbl="parChTrans1D4" presStyleIdx="3" presStyleCnt="15"/>
      <dgm:spPr/>
    </dgm:pt>
    <dgm:pt modelId="{520B7F8A-2BC7-4C95-B7F7-6B2FA0A8E743}" type="pres">
      <dgm:prSet presAssocID="{21C2D868-908D-4129-A7B3-130A379FA73B}" presName="hierRoot2" presStyleCnt="0">
        <dgm:presLayoutVars>
          <dgm:hierBranch val="init"/>
        </dgm:presLayoutVars>
      </dgm:prSet>
      <dgm:spPr/>
    </dgm:pt>
    <dgm:pt modelId="{7D7A7145-4BA2-4CC9-83ED-BF8B88926BAC}" type="pres">
      <dgm:prSet presAssocID="{21C2D868-908D-4129-A7B3-130A379FA73B}" presName="rootComposite" presStyleCnt="0"/>
      <dgm:spPr/>
    </dgm:pt>
    <dgm:pt modelId="{9E7C596C-F065-44C2-B5CB-4FE773061896}" type="pres">
      <dgm:prSet presAssocID="{21C2D868-908D-4129-A7B3-130A379FA73B}" presName="rootText" presStyleLbl="node4" presStyleIdx="3" presStyleCnt="15" custLinFactNeighborY="-60098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D509A26-E162-4E17-9022-E7D96C135D70}" type="pres">
      <dgm:prSet presAssocID="{21C2D868-908D-4129-A7B3-130A379FA73B}" presName="rootConnector" presStyleLbl="node4" presStyleIdx="3" presStyleCnt="15"/>
      <dgm:spPr/>
    </dgm:pt>
    <dgm:pt modelId="{E8A782D4-5844-42C3-AF26-F693DA3A5F1C}" type="pres">
      <dgm:prSet presAssocID="{21C2D868-908D-4129-A7B3-130A379FA73B}" presName="hierChild4" presStyleCnt="0"/>
      <dgm:spPr/>
    </dgm:pt>
    <dgm:pt modelId="{D468694B-718A-452F-8FEA-71729957579A}" type="pres">
      <dgm:prSet presAssocID="{21C2D868-908D-4129-A7B3-130A379FA73B}" presName="hierChild5" presStyleCnt="0"/>
      <dgm:spPr/>
    </dgm:pt>
    <dgm:pt modelId="{91535F22-8B57-4FCE-93D6-099548E964C4}" type="pres">
      <dgm:prSet presAssocID="{95C634E0-AB1C-4A1E-91C2-9FD90709E521}" presName="hierChild5" presStyleCnt="0"/>
      <dgm:spPr/>
    </dgm:pt>
    <dgm:pt modelId="{C79824C6-E8D6-45B1-8839-12BAE318C8BD}" type="pres">
      <dgm:prSet presAssocID="{3DFA2C57-F9BD-4C90-B558-7688C7A4AAE5}" presName="Name37" presStyleLbl="parChTrans1D3" presStyleIdx="2" presStyleCnt="6"/>
      <dgm:spPr/>
    </dgm:pt>
    <dgm:pt modelId="{3547433B-8B49-4FA3-B0FB-00F7F98B3324}" type="pres">
      <dgm:prSet presAssocID="{A1C84ACF-FE25-440A-8F29-1C7B921EC524}" presName="hierRoot2" presStyleCnt="0">
        <dgm:presLayoutVars>
          <dgm:hierBranch/>
        </dgm:presLayoutVars>
      </dgm:prSet>
      <dgm:spPr/>
    </dgm:pt>
    <dgm:pt modelId="{204727EC-AC6F-4335-AE45-43108947B173}" type="pres">
      <dgm:prSet presAssocID="{A1C84ACF-FE25-440A-8F29-1C7B921EC524}" presName="rootComposite" presStyleCnt="0"/>
      <dgm:spPr/>
    </dgm:pt>
    <dgm:pt modelId="{F092E522-5291-4EB9-9F72-AE94A0B928EB}" type="pres">
      <dgm:prSet presAssocID="{A1C84ACF-FE25-440A-8F29-1C7B921EC524}" presName="rootText" presStyleLbl="node3" presStyleIdx="2" presStyleCnt="6" custLinFactX="30406" custLinFactNeighborX="100000" custLinFactNeighborY="-4310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26D118C-B0B1-473E-AFA9-1DD01D654463}" type="pres">
      <dgm:prSet presAssocID="{A1C84ACF-FE25-440A-8F29-1C7B921EC524}" presName="rootConnector" presStyleLbl="node3" presStyleIdx="2" presStyleCnt="6"/>
      <dgm:spPr/>
    </dgm:pt>
    <dgm:pt modelId="{AB3B69AA-76E8-42E6-B5C4-16ED338C9459}" type="pres">
      <dgm:prSet presAssocID="{A1C84ACF-FE25-440A-8F29-1C7B921EC524}" presName="hierChild4" presStyleCnt="0"/>
      <dgm:spPr/>
    </dgm:pt>
    <dgm:pt modelId="{D10E2C4B-8A29-4690-9A34-38CA8F43E29E}" type="pres">
      <dgm:prSet presAssocID="{4ADB8EF4-6BF3-4876-A7B8-3C0BFB7FD68C}" presName="Name35" presStyleLbl="parChTrans1D4" presStyleIdx="4" presStyleCnt="15"/>
      <dgm:spPr/>
    </dgm:pt>
    <dgm:pt modelId="{9ED7EFFE-51E1-4EA9-B51A-305A7906D141}" type="pres">
      <dgm:prSet presAssocID="{473CBCD8-2318-4DC8-ADBB-E5FDBDA99B30}" presName="hierRoot2" presStyleCnt="0">
        <dgm:presLayoutVars>
          <dgm:hierBranch val="init"/>
        </dgm:presLayoutVars>
      </dgm:prSet>
      <dgm:spPr/>
    </dgm:pt>
    <dgm:pt modelId="{4282230C-FD8D-49DF-BCED-C40C2983C946}" type="pres">
      <dgm:prSet presAssocID="{473CBCD8-2318-4DC8-ADBB-E5FDBDA99B30}" presName="rootComposite" presStyleCnt="0"/>
      <dgm:spPr/>
    </dgm:pt>
    <dgm:pt modelId="{C234C8DD-04F5-4AE3-A718-3F87AB83EAF4}" type="pres">
      <dgm:prSet presAssocID="{473CBCD8-2318-4DC8-ADBB-E5FDBDA99B30}" presName="rootText" presStyleLbl="node4" presStyleIdx="4" presStyleCnt="15" custScaleY="100000" custLinFactX="30406" custLinFactNeighborX="100000" custLinFactNeighborY="-6031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FADF4E-9453-4CF5-99BA-A76CA923ECBA}" type="pres">
      <dgm:prSet presAssocID="{473CBCD8-2318-4DC8-ADBB-E5FDBDA99B30}" presName="rootConnector" presStyleLbl="node4" presStyleIdx="4" presStyleCnt="15"/>
      <dgm:spPr/>
    </dgm:pt>
    <dgm:pt modelId="{678A07C2-70E0-4C24-8C91-6F069585211B}" type="pres">
      <dgm:prSet presAssocID="{473CBCD8-2318-4DC8-ADBB-E5FDBDA99B30}" presName="hierChild4" presStyleCnt="0"/>
      <dgm:spPr/>
    </dgm:pt>
    <dgm:pt modelId="{2C11BEDF-52EF-4D96-A4C4-80768653D5B9}" type="pres">
      <dgm:prSet presAssocID="{473CBCD8-2318-4DC8-ADBB-E5FDBDA99B30}" presName="hierChild5" presStyleCnt="0"/>
      <dgm:spPr/>
    </dgm:pt>
    <dgm:pt modelId="{2BCC07AC-D46D-4278-BC84-646B4886AECE}" type="pres">
      <dgm:prSet presAssocID="{A1C84ACF-FE25-440A-8F29-1C7B921EC524}" presName="hierChild5" presStyleCnt="0"/>
      <dgm:spPr/>
    </dgm:pt>
    <dgm:pt modelId="{297697D7-F2E6-42A4-B9D3-F82B0BBCB4DD}" type="pres">
      <dgm:prSet presAssocID="{F31D7DDF-C68E-46F2-8899-08E80E11850B}" presName="Name37" presStyleLbl="parChTrans1D3" presStyleIdx="3" presStyleCnt="6"/>
      <dgm:spPr/>
    </dgm:pt>
    <dgm:pt modelId="{E068BB78-E418-4971-A65F-D2A8F0473E48}" type="pres">
      <dgm:prSet presAssocID="{6B184F99-10A3-4B63-8833-1F148381295C}" presName="hierRoot2" presStyleCnt="0">
        <dgm:presLayoutVars>
          <dgm:hierBranch val="init"/>
        </dgm:presLayoutVars>
      </dgm:prSet>
      <dgm:spPr/>
    </dgm:pt>
    <dgm:pt modelId="{B39E28EF-E853-481E-BD68-EE6E8FBDA1C9}" type="pres">
      <dgm:prSet presAssocID="{6B184F99-10A3-4B63-8833-1F148381295C}" presName="rootComposite" presStyleCnt="0"/>
      <dgm:spPr/>
    </dgm:pt>
    <dgm:pt modelId="{38E79566-83B2-42B5-A71B-6F0DD375324E}" type="pres">
      <dgm:prSet presAssocID="{6B184F99-10A3-4B63-8833-1F148381295C}" presName="rootText" presStyleLbl="node3" presStyleIdx="3" presStyleCnt="6" custLinFactX="-45929" custLinFactNeighborX="-100000" custLinFactNeighborY="-4310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EAB810F-5C9B-4423-B60C-80A05EF96B48}" type="pres">
      <dgm:prSet presAssocID="{6B184F99-10A3-4B63-8833-1F148381295C}" presName="rootConnector" presStyleLbl="node3" presStyleIdx="3" presStyleCnt="6"/>
      <dgm:spPr/>
    </dgm:pt>
    <dgm:pt modelId="{2288472C-A1F1-4B1F-9BAB-FA9E6C918AA7}" type="pres">
      <dgm:prSet presAssocID="{6B184F99-10A3-4B63-8833-1F148381295C}" presName="hierChild4" presStyleCnt="0"/>
      <dgm:spPr/>
    </dgm:pt>
    <dgm:pt modelId="{3EFC2F67-301B-4519-AB2C-5ADAE6206BD2}" type="pres">
      <dgm:prSet presAssocID="{9F77D0F1-78CE-4119-AA0F-61AE25286464}" presName="Name37" presStyleLbl="parChTrans1D4" presStyleIdx="5" presStyleCnt="15"/>
      <dgm:spPr/>
    </dgm:pt>
    <dgm:pt modelId="{316CB7BA-BD58-4880-B039-5CB6D5C68BBA}" type="pres">
      <dgm:prSet presAssocID="{BC8055E5-9A35-4104-971F-A7AA9D05F4C6}" presName="hierRoot2" presStyleCnt="0">
        <dgm:presLayoutVars>
          <dgm:hierBranch val="init"/>
        </dgm:presLayoutVars>
      </dgm:prSet>
      <dgm:spPr/>
    </dgm:pt>
    <dgm:pt modelId="{58256967-E151-467A-A36D-B29F0212FC38}" type="pres">
      <dgm:prSet presAssocID="{BC8055E5-9A35-4104-971F-A7AA9D05F4C6}" presName="rootComposite" presStyleCnt="0"/>
      <dgm:spPr/>
    </dgm:pt>
    <dgm:pt modelId="{181BEFAC-5EE8-4B85-9CB4-D3527DE68B48}" type="pres">
      <dgm:prSet presAssocID="{BC8055E5-9A35-4104-971F-A7AA9D05F4C6}" presName="rootText" presStyleLbl="node4" presStyleIdx="5" presStyleCnt="15" custLinFactX="-45089" custLinFactNeighborX="-100000" custLinFactNeighborY="-60526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F58968BD-F958-494D-BDBF-3F13D2DCA773}" type="pres">
      <dgm:prSet presAssocID="{BC8055E5-9A35-4104-971F-A7AA9D05F4C6}" presName="rootConnector" presStyleLbl="node4" presStyleIdx="5" presStyleCnt="15"/>
      <dgm:spPr/>
    </dgm:pt>
    <dgm:pt modelId="{F778E23F-5A9B-440F-BFA3-BFAB401EA3E2}" type="pres">
      <dgm:prSet presAssocID="{BC8055E5-9A35-4104-971F-A7AA9D05F4C6}" presName="hierChild4" presStyleCnt="0"/>
      <dgm:spPr/>
    </dgm:pt>
    <dgm:pt modelId="{8506C577-82A5-4725-98DE-297412462A29}" type="pres">
      <dgm:prSet presAssocID="{BC8055E5-9A35-4104-971F-A7AA9D05F4C6}" presName="hierChild5" presStyleCnt="0"/>
      <dgm:spPr/>
    </dgm:pt>
    <dgm:pt modelId="{65543265-DEDE-42C3-9348-BEB5DB911716}" type="pres">
      <dgm:prSet presAssocID="{6B184F99-10A3-4B63-8833-1F148381295C}" presName="hierChild5" presStyleCnt="0"/>
      <dgm:spPr/>
    </dgm:pt>
    <dgm:pt modelId="{704814CD-ABFE-4FEE-978F-F98FD318695B}" type="pres">
      <dgm:prSet presAssocID="{5EB4CF46-CD0B-45CF-9C63-62FAD0F3DC92}" presName="Name37" presStyleLbl="parChTrans1D3" presStyleIdx="4" presStyleCnt="6"/>
      <dgm:spPr/>
    </dgm:pt>
    <dgm:pt modelId="{2A1EAF80-294C-43F2-BD04-0D1A2EAF3671}" type="pres">
      <dgm:prSet presAssocID="{024865AF-924E-4245-BC59-C34A375C2CCB}" presName="hierRoot2" presStyleCnt="0">
        <dgm:presLayoutVars>
          <dgm:hierBranch val="init"/>
        </dgm:presLayoutVars>
      </dgm:prSet>
      <dgm:spPr/>
    </dgm:pt>
    <dgm:pt modelId="{3F3ECB7E-2E14-476D-BA50-51DF97B4D944}" type="pres">
      <dgm:prSet presAssocID="{024865AF-924E-4245-BC59-C34A375C2CCB}" presName="rootComposite" presStyleCnt="0"/>
      <dgm:spPr/>
    </dgm:pt>
    <dgm:pt modelId="{1EEC9FE0-6369-4F94-8B92-2FF99C5380B9}" type="pres">
      <dgm:prSet presAssocID="{024865AF-924E-4245-BC59-C34A375C2CCB}" presName="rootText" presStyleLbl="node3" presStyleIdx="4" presStyleCnt="6" custLinFactNeighborX="18636" custLinFactNeighborY="-42769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DAD3A77B-0094-42BA-920F-1907796F25B0}" type="pres">
      <dgm:prSet presAssocID="{024865AF-924E-4245-BC59-C34A375C2CCB}" presName="rootConnector" presStyleLbl="node3" presStyleIdx="4" presStyleCnt="6"/>
      <dgm:spPr/>
    </dgm:pt>
    <dgm:pt modelId="{4C7904DD-A871-4DDA-867A-2A19B5F21853}" type="pres">
      <dgm:prSet presAssocID="{024865AF-924E-4245-BC59-C34A375C2CCB}" presName="hierChild4" presStyleCnt="0"/>
      <dgm:spPr/>
    </dgm:pt>
    <dgm:pt modelId="{B64D9EC2-CA91-4DE7-8756-451BB038648C}" type="pres">
      <dgm:prSet presAssocID="{024865AF-924E-4245-BC59-C34A375C2CCB}" presName="hierChild5" presStyleCnt="0"/>
      <dgm:spPr/>
    </dgm:pt>
    <dgm:pt modelId="{AD6A823F-80F6-4826-AE17-4D27E3CECC0A}" type="pres">
      <dgm:prSet presAssocID="{5C196970-7443-45A1-8169-471571D9A10B}" presName="Name37" presStyleLbl="parChTrans1D3" presStyleIdx="5" presStyleCnt="6"/>
      <dgm:spPr/>
    </dgm:pt>
    <dgm:pt modelId="{E2A47015-B4BA-4E9A-BD3A-35F3EDE2BC11}" type="pres">
      <dgm:prSet presAssocID="{64D674FA-8CC8-41FF-804A-B023D70858CD}" presName="hierRoot2" presStyleCnt="0">
        <dgm:presLayoutVars>
          <dgm:hierBranch/>
        </dgm:presLayoutVars>
      </dgm:prSet>
      <dgm:spPr/>
    </dgm:pt>
    <dgm:pt modelId="{229E76EF-B3C0-433B-87CD-AD3E882C023F}" type="pres">
      <dgm:prSet presAssocID="{64D674FA-8CC8-41FF-804A-B023D70858CD}" presName="rootComposite" presStyleCnt="0"/>
      <dgm:spPr/>
    </dgm:pt>
    <dgm:pt modelId="{97886D68-7FE0-4B01-9051-1C31F57D4695}" type="pres">
      <dgm:prSet presAssocID="{64D674FA-8CC8-41FF-804A-B023D70858CD}" presName="rootText" presStyleLbl="node3" presStyleIdx="5" presStyleCnt="6" custLinFactX="-20580" custLinFactNeighborX="-100000" custLinFactNeighborY="-4299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414D455-E3E9-4C9C-B283-FF1E4D3F7484}" type="pres">
      <dgm:prSet presAssocID="{64D674FA-8CC8-41FF-804A-B023D70858CD}" presName="rootConnector" presStyleLbl="node3" presStyleIdx="5" presStyleCnt="6"/>
      <dgm:spPr/>
    </dgm:pt>
    <dgm:pt modelId="{E5366A6C-77BD-4CAB-9DCC-16F4BC48B05B}" type="pres">
      <dgm:prSet presAssocID="{64D674FA-8CC8-41FF-804A-B023D70858CD}" presName="hierChild4" presStyleCnt="0"/>
      <dgm:spPr/>
    </dgm:pt>
    <dgm:pt modelId="{06296EBB-C263-48ED-9F77-42A16B92FF47}" type="pres">
      <dgm:prSet presAssocID="{75FBA3E0-B871-4214-84D1-860BA35A9162}" presName="Name35" presStyleLbl="parChTrans1D4" presStyleIdx="6" presStyleCnt="15"/>
      <dgm:spPr/>
    </dgm:pt>
    <dgm:pt modelId="{80C9A49C-E32D-437A-896D-E6E859EA7BD8}" type="pres">
      <dgm:prSet presAssocID="{48F8F344-5D50-40BA-A9F1-7ED1B3DBE298}" presName="hierRoot2" presStyleCnt="0">
        <dgm:presLayoutVars>
          <dgm:hierBranch val="hang"/>
        </dgm:presLayoutVars>
      </dgm:prSet>
      <dgm:spPr/>
    </dgm:pt>
    <dgm:pt modelId="{144A7E4F-8CC5-4FB7-BE75-6CBEEAADC23A}" type="pres">
      <dgm:prSet presAssocID="{48F8F344-5D50-40BA-A9F1-7ED1B3DBE298}" presName="rootComposite" presStyleCnt="0"/>
      <dgm:spPr/>
    </dgm:pt>
    <dgm:pt modelId="{E0CD3AF8-DA54-4448-8A8C-78D5AE0BBDA5}" type="pres">
      <dgm:prSet presAssocID="{48F8F344-5D50-40BA-A9F1-7ED1B3DBE298}" presName="rootText" presStyleLbl="node4" presStyleIdx="6" presStyleCnt="15" custLinFactX="100000" custLinFactNeighborX="134340" custLinFactNeighborY="-2409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28FA352A-70DA-4618-9962-7003F4FA7759}" type="pres">
      <dgm:prSet presAssocID="{48F8F344-5D50-40BA-A9F1-7ED1B3DBE298}" presName="rootConnector" presStyleLbl="node4" presStyleIdx="6" presStyleCnt="15"/>
      <dgm:spPr/>
    </dgm:pt>
    <dgm:pt modelId="{7380D715-8AC0-4085-B7AD-999CB58AA77E}" type="pres">
      <dgm:prSet presAssocID="{48F8F344-5D50-40BA-A9F1-7ED1B3DBE298}" presName="hierChild4" presStyleCnt="0"/>
      <dgm:spPr/>
    </dgm:pt>
    <dgm:pt modelId="{DD38857C-2DFB-4A8D-9268-17A106CB050B}" type="pres">
      <dgm:prSet presAssocID="{48F8F344-5D50-40BA-A9F1-7ED1B3DBE298}" presName="hierChild5" presStyleCnt="0"/>
      <dgm:spPr/>
    </dgm:pt>
    <dgm:pt modelId="{D3A75FA3-A872-443B-89A1-7182B81575B3}" type="pres">
      <dgm:prSet presAssocID="{E678EDFF-BF64-44F2-BF3F-E531D4E6EAC7}" presName="Name35" presStyleLbl="parChTrans1D4" presStyleIdx="7" presStyleCnt="15"/>
      <dgm:spPr/>
    </dgm:pt>
    <dgm:pt modelId="{48F1132C-7EC8-4A08-8FE9-2C5C22A03A78}" type="pres">
      <dgm:prSet presAssocID="{D4EDC70A-F2BA-4FDD-AB95-516DB59B3DA4}" presName="hierRoot2" presStyleCnt="0">
        <dgm:presLayoutVars>
          <dgm:hierBranch val="init"/>
        </dgm:presLayoutVars>
      </dgm:prSet>
      <dgm:spPr/>
    </dgm:pt>
    <dgm:pt modelId="{8E3A06D2-6EE3-4BEE-952E-221F60EC10D6}" type="pres">
      <dgm:prSet presAssocID="{D4EDC70A-F2BA-4FDD-AB95-516DB59B3DA4}" presName="rootComposite" presStyleCnt="0"/>
      <dgm:spPr/>
    </dgm:pt>
    <dgm:pt modelId="{925D8C8B-26CC-4294-AC1E-38D76DA1ECA1}" type="pres">
      <dgm:prSet presAssocID="{D4EDC70A-F2BA-4FDD-AB95-516DB59B3DA4}" presName="rootText" presStyleLbl="node4" presStyleIdx="7" presStyleCnt="15" custLinFactY="42615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ACD6CF-9357-45DF-86AB-8B0D74AD92E8}" type="pres">
      <dgm:prSet presAssocID="{D4EDC70A-F2BA-4FDD-AB95-516DB59B3DA4}" presName="rootConnector" presStyleLbl="node4" presStyleIdx="7" presStyleCnt="15"/>
      <dgm:spPr/>
    </dgm:pt>
    <dgm:pt modelId="{E0DA4749-030F-4BCB-9CBD-8DF309881614}" type="pres">
      <dgm:prSet presAssocID="{D4EDC70A-F2BA-4FDD-AB95-516DB59B3DA4}" presName="hierChild4" presStyleCnt="0"/>
      <dgm:spPr/>
    </dgm:pt>
    <dgm:pt modelId="{49C2B700-801D-470A-8695-B795573355FA}" type="pres">
      <dgm:prSet presAssocID="{D4EDC70A-F2BA-4FDD-AB95-516DB59B3DA4}" presName="hierChild5" presStyleCnt="0"/>
      <dgm:spPr/>
    </dgm:pt>
    <dgm:pt modelId="{1D4A7A26-D362-443C-8BC5-4AF46F5BF92E}" type="pres">
      <dgm:prSet presAssocID="{DF63F0A8-5CAA-47B9-8E57-59FFD032B7CB}" presName="Name35" presStyleLbl="parChTrans1D4" presStyleIdx="8" presStyleCnt="15"/>
      <dgm:spPr/>
    </dgm:pt>
    <dgm:pt modelId="{42A6B43B-E3A0-4A37-BD90-20FB9A1AC8CF}" type="pres">
      <dgm:prSet presAssocID="{94289BBD-F817-4BF6-84D5-57B370F61641}" presName="hierRoot2" presStyleCnt="0">
        <dgm:presLayoutVars>
          <dgm:hierBranch val="init"/>
        </dgm:presLayoutVars>
      </dgm:prSet>
      <dgm:spPr/>
    </dgm:pt>
    <dgm:pt modelId="{E0308449-1C2D-4B31-8605-E39E5432E832}" type="pres">
      <dgm:prSet presAssocID="{94289BBD-F817-4BF6-84D5-57B370F61641}" presName="rootComposite" presStyleCnt="0"/>
      <dgm:spPr/>
    </dgm:pt>
    <dgm:pt modelId="{6C617D29-8B94-4C62-A9EF-7C88361615B3}" type="pres">
      <dgm:prSet presAssocID="{94289BBD-F817-4BF6-84D5-57B370F61641}" presName="rootText" presStyleLbl="node4" presStyleIdx="8" presStyleCnt="15" custLinFactY="42615" custLinFactNeighborY="100000">
        <dgm:presLayoutVars>
          <dgm:chPref val="3"/>
        </dgm:presLayoutVars>
      </dgm:prSet>
      <dgm:spPr/>
    </dgm:pt>
    <dgm:pt modelId="{D3F7032D-B998-4B43-A58C-A952DDCC5A5F}" type="pres">
      <dgm:prSet presAssocID="{94289BBD-F817-4BF6-84D5-57B370F61641}" presName="rootConnector" presStyleLbl="node4" presStyleIdx="8" presStyleCnt="15"/>
      <dgm:spPr/>
    </dgm:pt>
    <dgm:pt modelId="{B73A3BC7-5BEF-40D8-9E50-D661D1B5A9AC}" type="pres">
      <dgm:prSet presAssocID="{94289BBD-F817-4BF6-84D5-57B370F61641}" presName="hierChild4" presStyleCnt="0"/>
      <dgm:spPr/>
    </dgm:pt>
    <dgm:pt modelId="{52DF21A5-5E9E-406C-88DA-22B0ACC5EACA}" type="pres">
      <dgm:prSet presAssocID="{94289BBD-F817-4BF6-84D5-57B370F61641}" presName="hierChild5" presStyleCnt="0"/>
      <dgm:spPr/>
    </dgm:pt>
    <dgm:pt modelId="{240DC1C5-98DE-4A44-8E91-8C14CBD30496}" type="pres">
      <dgm:prSet presAssocID="{2E351575-B75C-417F-9247-E31EF5C8D696}" presName="Name35" presStyleLbl="parChTrans1D4" presStyleIdx="9" presStyleCnt="15"/>
      <dgm:spPr/>
    </dgm:pt>
    <dgm:pt modelId="{B16F5F9D-97F5-4464-B8A3-FFF66758A037}" type="pres">
      <dgm:prSet presAssocID="{E5668EEF-BDF7-48C4-B2B9-0690554144EA}" presName="hierRoot2" presStyleCnt="0">
        <dgm:presLayoutVars>
          <dgm:hierBranch val="init"/>
        </dgm:presLayoutVars>
      </dgm:prSet>
      <dgm:spPr/>
    </dgm:pt>
    <dgm:pt modelId="{C347FE7B-6474-4534-8BC5-6270796443FF}" type="pres">
      <dgm:prSet presAssocID="{E5668EEF-BDF7-48C4-B2B9-0690554144EA}" presName="rootComposite" presStyleCnt="0"/>
      <dgm:spPr/>
    </dgm:pt>
    <dgm:pt modelId="{224671DC-72D4-49B3-B43F-F6ADB8119059}" type="pres">
      <dgm:prSet presAssocID="{E5668EEF-BDF7-48C4-B2B9-0690554144EA}" presName="rootText" presStyleLbl="node4" presStyleIdx="9" presStyleCnt="15" custLinFactY="42615" custLinFactNeighborY="100000">
        <dgm:presLayoutVars>
          <dgm:chPref val="3"/>
        </dgm:presLayoutVars>
      </dgm:prSet>
      <dgm:spPr/>
    </dgm:pt>
    <dgm:pt modelId="{F85BEF99-2AED-4825-BA11-5CF4FFBEE78E}" type="pres">
      <dgm:prSet presAssocID="{E5668EEF-BDF7-48C4-B2B9-0690554144EA}" presName="rootConnector" presStyleLbl="node4" presStyleIdx="9" presStyleCnt="15"/>
      <dgm:spPr/>
    </dgm:pt>
    <dgm:pt modelId="{3435947C-9444-48C4-BE20-CDFD521F7FDA}" type="pres">
      <dgm:prSet presAssocID="{E5668EEF-BDF7-48C4-B2B9-0690554144EA}" presName="hierChild4" presStyleCnt="0"/>
      <dgm:spPr/>
    </dgm:pt>
    <dgm:pt modelId="{3940CE24-EB18-4B70-9756-C66C5DD55EEF}" type="pres">
      <dgm:prSet presAssocID="{9C4F56AF-9078-4029-9505-1B50341CCB92}" presName="Name37" presStyleLbl="parChTrans1D4" presStyleIdx="10" presStyleCnt="15"/>
      <dgm:spPr/>
    </dgm:pt>
    <dgm:pt modelId="{5BEB9EAB-E35E-41DA-BBB8-BF2CEEB923AB}" type="pres">
      <dgm:prSet presAssocID="{1D09C4EF-F8D9-4B04-BD83-AE199EB66672}" presName="hierRoot2" presStyleCnt="0">
        <dgm:presLayoutVars>
          <dgm:hierBranch val="init"/>
        </dgm:presLayoutVars>
      </dgm:prSet>
      <dgm:spPr/>
    </dgm:pt>
    <dgm:pt modelId="{D1A32E64-5649-4653-B8ED-1F315E5FCF8B}" type="pres">
      <dgm:prSet presAssocID="{1D09C4EF-F8D9-4B04-BD83-AE199EB66672}" presName="rootComposite" presStyleCnt="0"/>
      <dgm:spPr/>
    </dgm:pt>
    <dgm:pt modelId="{38484678-4869-4223-A5BC-FED03BFCEB48}" type="pres">
      <dgm:prSet presAssocID="{1D09C4EF-F8D9-4B04-BD83-AE199EB66672}" presName="rootText" presStyleLbl="node4" presStyleIdx="10" presStyleCnt="15" custLinFactY="42615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7A41D9C2-7252-4C75-85C8-49ED4D23F704}" type="pres">
      <dgm:prSet presAssocID="{1D09C4EF-F8D9-4B04-BD83-AE199EB66672}" presName="rootConnector" presStyleLbl="node4" presStyleIdx="10" presStyleCnt="15"/>
      <dgm:spPr/>
    </dgm:pt>
    <dgm:pt modelId="{88FCA9FE-4EFD-497C-8C83-D1E4EBA7A9C0}" type="pres">
      <dgm:prSet presAssocID="{1D09C4EF-F8D9-4B04-BD83-AE199EB66672}" presName="hierChild4" presStyleCnt="0"/>
      <dgm:spPr/>
    </dgm:pt>
    <dgm:pt modelId="{87C77BF9-38A2-486D-8A34-A266FF15FF04}" type="pres">
      <dgm:prSet presAssocID="{1D09C4EF-F8D9-4B04-BD83-AE199EB66672}" presName="hierChild5" presStyleCnt="0"/>
      <dgm:spPr/>
    </dgm:pt>
    <dgm:pt modelId="{10620732-0000-401C-AA09-8994483AC2EA}" type="pres">
      <dgm:prSet presAssocID="{12D61E1D-E3D5-412E-B6EE-99515FC11C50}" presName="Name37" presStyleLbl="parChTrans1D4" presStyleIdx="11" presStyleCnt="15"/>
      <dgm:spPr/>
    </dgm:pt>
    <dgm:pt modelId="{2DCAB084-4439-4EE5-8CA2-5A427065B965}" type="pres">
      <dgm:prSet presAssocID="{63F0BBB7-AD5A-4909-ACC6-4ED91F86BC17}" presName="hierRoot2" presStyleCnt="0">
        <dgm:presLayoutVars>
          <dgm:hierBranch val="init"/>
        </dgm:presLayoutVars>
      </dgm:prSet>
      <dgm:spPr/>
    </dgm:pt>
    <dgm:pt modelId="{6BA317AB-8C13-4D70-97DF-15374EC59B5A}" type="pres">
      <dgm:prSet presAssocID="{63F0BBB7-AD5A-4909-ACC6-4ED91F86BC17}" presName="rootComposite" presStyleCnt="0"/>
      <dgm:spPr/>
    </dgm:pt>
    <dgm:pt modelId="{77C9151B-15E9-4FEE-9684-9E6DCD61473A}" type="pres">
      <dgm:prSet presAssocID="{63F0BBB7-AD5A-4909-ACC6-4ED91F86BC17}" presName="rootText" presStyleLbl="node4" presStyleIdx="11" presStyleCnt="15" custLinFactY="42615" custLinFactNeighborY="100000">
        <dgm:presLayoutVars>
          <dgm:chPref val="3"/>
        </dgm:presLayoutVars>
      </dgm:prSet>
      <dgm:spPr/>
    </dgm:pt>
    <dgm:pt modelId="{ABE47D15-3385-4DA4-BA0B-294C8E002069}" type="pres">
      <dgm:prSet presAssocID="{63F0BBB7-AD5A-4909-ACC6-4ED91F86BC17}" presName="rootConnector" presStyleLbl="node4" presStyleIdx="11" presStyleCnt="15"/>
      <dgm:spPr/>
    </dgm:pt>
    <dgm:pt modelId="{F6E10E98-E82A-44E7-862F-514942023996}" type="pres">
      <dgm:prSet presAssocID="{63F0BBB7-AD5A-4909-ACC6-4ED91F86BC17}" presName="hierChild4" presStyleCnt="0"/>
      <dgm:spPr/>
    </dgm:pt>
    <dgm:pt modelId="{9C985438-CE55-4C70-8B4C-66F2A78983DA}" type="pres">
      <dgm:prSet presAssocID="{63F0BBB7-AD5A-4909-ACC6-4ED91F86BC17}" presName="hierChild5" presStyleCnt="0"/>
      <dgm:spPr/>
    </dgm:pt>
    <dgm:pt modelId="{D11E3BC6-8F8F-4EE3-9518-1BDE1B504840}" type="pres">
      <dgm:prSet presAssocID="{A220FA92-2958-4C51-83F0-BF0FE5563F62}" presName="Name37" presStyleLbl="parChTrans1D4" presStyleIdx="12" presStyleCnt="15"/>
      <dgm:spPr/>
    </dgm:pt>
    <dgm:pt modelId="{4FE1AD73-E216-4596-AE71-E9EE52096FB6}" type="pres">
      <dgm:prSet presAssocID="{786DAC1C-13E1-45AA-BC80-20C9E4B6221D}" presName="hierRoot2" presStyleCnt="0">
        <dgm:presLayoutVars>
          <dgm:hierBranch val="init"/>
        </dgm:presLayoutVars>
      </dgm:prSet>
      <dgm:spPr/>
    </dgm:pt>
    <dgm:pt modelId="{694184B7-6BCD-4B47-B191-EB043535549D}" type="pres">
      <dgm:prSet presAssocID="{786DAC1C-13E1-45AA-BC80-20C9E4B6221D}" presName="rootComposite" presStyleCnt="0"/>
      <dgm:spPr/>
    </dgm:pt>
    <dgm:pt modelId="{1FBB5D82-5595-424E-90B0-4D7E35009912}" type="pres">
      <dgm:prSet presAssocID="{786DAC1C-13E1-45AA-BC80-20C9E4B6221D}" presName="rootText" presStyleLbl="node4" presStyleIdx="12" presStyleCnt="15" custLinFactY="42615" custLinFactNeighborY="100000">
        <dgm:presLayoutVars>
          <dgm:chPref val="3"/>
        </dgm:presLayoutVars>
      </dgm:prSet>
      <dgm:spPr/>
    </dgm:pt>
    <dgm:pt modelId="{4C9F9B61-0B11-4B7D-84A3-3C477E0CC20A}" type="pres">
      <dgm:prSet presAssocID="{786DAC1C-13E1-45AA-BC80-20C9E4B6221D}" presName="rootConnector" presStyleLbl="node4" presStyleIdx="12" presStyleCnt="15"/>
      <dgm:spPr/>
    </dgm:pt>
    <dgm:pt modelId="{DA35B715-F20D-45DE-9463-FAE0EA1456B9}" type="pres">
      <dgm:prSet presAssocID="{786DAC1C-13E1-45AA-BC80-20C9E4B6221D}" presName="hierChild4" presStyleCnt="0"/>
      <dgm:spPr/>
    </dgm:pt>
    <dgm:pt modelId="{1D97C262-5706-437F-A5C0-E49543E49C46}" type="pres">
      <dgm:prSet presAssocID="{786DAC1C-13E1-45AA-BC80-20C9E4B6221D}" presName="hierChild5" presStyleCnt="0"/>
      <dgm:spPr/>
    </dgm:pt>
    <dgm:pt modelId="{32408682-08C1-43F9-88E2-53F6E0D2A5F1}" type="pres">
      <dgm:prSet presAssocID="{E5668EEF-BDF7-48C4-B2B9-0690554144EA}" presName="hierChild5" presStyleCnt="0"/>
      <dgm:spPr/>
    </dgm:pt>
    <dgm:pt modelId="{D62B1DA6-9CA5-49F9-81FB-DC05DC4341BD}" type="pres">
      <dgm:prSet presAssocID="{B0DB6F17-C8EA-4FAF-BCE2-4B22F68BEF5B}" presName="Name35" presStyleLbl="parChTrans1D4" presStyleIdx="13" presStyleCnt="15"/>
      <dgm:spPr/>
    </dgm:pt>
    <dgm:pt modelId="{2729F59F-DB0D-4D49-8AE0-7A090103FF8F}" type="pres">
      <dgm:prSet presAssocID="{C9BE9218-3D79-4512-B5BD-BA1821D86B4C}" presName="hierRoot2" presStyleCnt="0">
        <dgm:presLayoutVars>
          <dgm:hierBranch val="init"/>
        </dgm:presLayoutVars>
      </dgm:prSet>
      <dgm:spPr/>
    </dgm:pt>
    <dgm:pt modelId="{9AAFA84A-2321-473C-869A-89106E6611AE}" type="pres">
      <dgm:prSet presAssocID="{C9BE9218-3D79-4512-B5BD-BA1821D86B4C}" presName="rootComposite" presStyleCnt="0"/>
      <dgm:spPr/>
    </dgm:pt>
    <dgm:pt modelId="{808E1291-D523-4017-AC6B-3A6F0B9D96CA}" type="pres">
      <dgm:prSet presAssocID="{C9BE9218-3D79-4512-B5BD-BA1821D86B4C}" presName="rootText" presStyleLbl="node4" presStyleIdx="13" presStyleCnt="15" custLinFactY="42615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57FD0D3-8545-493D-9E28-7631FFAB86C4}" type="pres">
      <dgm:prSet presAssocID="{C9BE9218-3D79-4512-B5BD-BA1821D86B4C}" presName="rootConnector" presStyleLbl="node4" presStyleIdx="13" presStyleCnt="15"/>
      <dgm:spPr/>
    </dgm:pt>
    <dgm:pt modelId="{872CB939-99EF-4646-877B-F132DD2C8446}" type="pres">
      <dgm:prSet presAssocID="{C9BE9218-3D79-4512-B5BD-BA1821D86B4C}" presName="hierChild4" presStyleCnt="0"/>
      <dgm:spPr/>
    </dgm:pt>
    <dgm:pt modelId="{67D8ECA2-8C97-493E-9D64-9509C1DF58CD}" type="pres">
      <dgm:prSet presAssocID="{24DC32B1-8FA2-460D-AB36-F9A1EB8A3946}" presName="Name37" presStyleLbl="parChTrans1D4" presStyleIdx="14" presStyleCnt="15"/>
      <dgm:spPr/>
    </dgm:pt>
    <dgm:pt modelId="{DA0EDE50-F3D5-41E1-8E2F-C80E8018649E}" type="pres">
      <dgm:prSet presAssocID="{F6808884-C3EA-4879-9793-E9E181ED2BC8}" presName="hierRoot2" presStyleCnt="0">
        <dgm:presLayoutVars>
          <dgm:hierBranch val="init"/>
        </dgm:presLayoutVars>
      </dgm:prSet>
      <dgm:spPr/>
    </dgm:pt>
    <dgm:pt modelId="{89229C22-0230-4D84-968D-9497AEC5C327}" type="pres">
      <dgm:prSet presAssocID="{F6808884-C3EA-4879-9793-E9E181ED2BC8}" presName="rootComposite" presStyleCnt="0"/>
      <dgm:spPr/>
    </dgm:pt>
    <dgm:pt modelId="{DA445743-FF4A-4934-B36A-1D1F11A8ED1F}" type="pres">
      <dgm:prSet presAssocID="{F6808884-C3EA-4879-9793-E9E181ED2BC8}" presName="rootText" presStyleLbl="node4" presStyleIdx="14" presStyleCnt="15" custLinFactY="42615" custLinFactNeighborY="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43E73A1D-5832-4975-AA5B-5B9B1F0A3DD4}" type="pres">
      <dgm:prSet presAssocID="{F6808884-C3EA-4879-9793-E9E181ED2BC8}" presName="rootConnector" presStyleLbl="node4" presStyleIdx="14" presStyleCnt="15"/>
      <dgm:spPr/>
    </dgm:pt>
    <dgm:pt modelId="{8630F9FE-15F9-49BE-A8FC-B1C12FCCA08B}" type="pres">
      <dgm:prSet presAssocID="{F6808884-C3EA-4879-9793-E9E181ED2BC8}" presName="hierChild4" presStyleCnt="0"/>
      <dgm:spPr/>
    </dgm:pt>
    <dgm:pt modelId="{A1B292FB-A206-4B67-A694-5598010E4566}" type="pres">
      <dgm:prSet presAssocID="{F6808884-C3EA-4879-9793-E9E181ED2BC8}" presName="hierChild5" presStyleCnt="0"/>
      <dgm:spPr/>
    </dgm:pt>
    <dgm:pt modelId="{BF90F44D-9336-42C5-8A44-25489EEE4C22}" type="pres">
      <dgm:prSet presAssocID="{C9BE9218-3D79-4512-B5BD-BA1821D86B4C}" presName="hierChild5" presStyleCnt="0"/>
      <dgm:spPr/>
    </dgm:pt>
    <dgm:pt modelId="{6B6F6D9B-A475-48F9-AEA2-0F19C2896CF8}" type="pres">
      <dgm:prSet presAssocID="{64D674FA-8CC8-41FF-804A-B023D70858CD}" presName="hierChild5" presStyleCnt="0"/>
      <dgm:spPr/>
    </dgm:pt>
    <dgm:pt modelId="{673C71E8-69FA-492B-8798-102CA8A2E4E0}" type="pres">
      <dgm:prSet presAssocID="{87E039B2-A50F-4916-9C9C-FC8E37B734FC}" presName="hierChild5" presStyleCnt="0"/>
      <dgm:spPr/>
    </dgm:pt>
    <dgm:pt modelId="{F7D80F61-4280-4605-A48F-46A1123D2FDB}" type="pres">
      <dgm:prSet presAssocID="{C0750BA9-5454-4125-871B-08A96DF177EA}" presName="Name37" presStyleLbl="parChTrans1D2" presStyleIdx="1" presStyleCnt="2"/>
      <dgm:spPr/>
    </dgm:pt>
    <dgm:pt modelId="{5E370122-5D07-49CE-9F39-B84D83E071F3}" type="pres">
      <dgm:prSet presAssocID="{3D06AAB6-4DF4-4809-92FB-D4A0CB302A20}" presName="hierRoot2" presStyleCnt="0">
        <dgm:presLayoutVars>
          <dgm:hierBranch val="r"/>
        </dgm:presLayoutVars>
      </dgm:prSet>
      <dgm:spPr/>
    </dgm:pt>
    <dgm:pt modelId="{DEF74AD2-36F2-4BB6-833C-F7CEC6246001}" type="pres">
      <dgm:prSet presAssocID="{3D06AAB6-4DF4-4809-92FB-D4A0CB302A20}" presName="rootComposite" presStyleCnt="0"/>
      <dgm:spPr/>
    </dgm:pt>
    <dgm:pt modelId="{67FE0830-D6CF-4B13-8DB1-D5C0638FD476}" type="pres">
      <dgm:prSet presAssocID="{3D06AAB6-4DF4-4809-92FB-D4A0CB302A20}" presName="rootText" presStyleLbl="node2" presStyleIdx="1" presStyleCnt="2" custLinFactY="-62631" custLinFactNeighborX="85248" custLinFactNeighborY="-100000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A26F851-87DE-4628-BF66-0EBA6520199B}" type="pres">
      <dgm:prSet presAssocID="{3D06AAB6-4DF4-4809-92FB-D4A0CB302A20}" presName="rootConnector" presStyleLbl="node2" presStyleIdx="1" presStyleCnt="2"/>
      <dgm:spPr/>
    </dgm:pt>
    <dgm:pt modelId="{F8B7A1AB-0F32-48A5-8661-8AA7EB3D6E7D}" type="pres">
      <dgm:prSet presAssocID="{3D06AAB6-4DF4-4809-92FB-D4A0CB302A20}" presName="hierChild4" presStyleCnt="0"/>
      <dgm:spPr/>
    </dgm:pt>
    <dgm:pt modelId="{515D1561-33D7-47D6-9110-66048BE07EE4}" type="pres">
      <dgm:prSet presAssocID="{3D06AAB6-4DF4-4809-92FB-D4A0CB302A20}" presName="hierChild5" presStyleCnt="0"/>
      <dgm:spPr/>
    </dgm:pt>
    <dgm:pt modelId="{E5A7B6F2-53C4-47F1-81BF-6E259F16E589}" type="pres">
      <dgm:prSet presAssocID="{AC0A881E-F6C9-450C-8262-22C2961BAF0D}" presName="hierChild3" presStyleCnt="0"/>
      <dgm:spPr/>
    </dgm:pt>
  </dgm:ptLst>
  <dgm:cxnLst>
    <dgm:cxn modelId="{07FF528A-DFBB-46D8-B3B0-56061F4CE9C3}" srcId="{CA2AFE50-6BDE-47C7-AE3B-B977F0A4146F}" destId="{AC0A881E-F6C9-450C-8262-22C2961BAF0D}" srcOrd="0" destOrd="0" parTransId="{D0F92135-51B2-42D0-A189-350D16C22C93}" sibTransId="{0210392D-01F0-4DDB-9D4E-67D1F7A7C6CC}"/>
    <dgm:cxn modelId="{14DEC920-63B3-44BF-916F-1AE6BCB661DF}" type="presOf" srcId="{12D61E1D-E3D5-412E-B6EE-99515FC11C50}" destId="{10620732-0000-401C-AA09-8994483AC2EA}" srcOrd="0" destOrd="0" presId="urn:microsoft.com/office/officeart/2005/8/layout/orgChart1"/>
    <dgm:cxn modelId="{AC775C06-82C0-4DB3-B17E-50779109BCB9}" srcId="{AC0A881E-F6C9-450C-8262-22C2961BAF0D}" destId="{87E039B2-A50F-4916-9C9C-FC8E37B734FC}" srcOrd="0" destOrd="0" parTransId="{79093348-C59F-4518-BE8F-C09FE713450B}" sibTransId="{1FD93292-FAA5-4FF1-8025-26AE3F4E07AB}"/>
    <dgm:cxn modelId="{C9631947-CD15-490D-933F-A528631FC7F1}" type="presOf" srcId="{B2414773-040A-4BF5-95BD-A67AD5BEDC9B}" destId="{3E42BA35-CA92-4722-B715-5951EDAE3548}" srcOrd="0" destOrd="0" presId="urn:microsoft.com/office/officeart/2005/8/layout/orgChart1"/>
    <dgm:cxn modelId="{F8BF6736-7C17-4D66-A872-A44D6DA3C31E}" srcId="{64D674FA-8CC8-41FF-804A-B023D70858CD}" destId="{94289BBD-F817-4BF6-84D5-57B370F61641}" srcOrd="2" destOrd="0" parTransId="{DF63F0A8-5CAA-47B9-8E57-59FFD032B7CB}" sibTransId="{EABA1F22-0630-438A-9B6B-5244AE36DD80}"/>
    <dgm:cxn modelId="{7A3CF4E1-ECAF-47BB-8CF6-A1BF6316B4C2}" type="presOf" srcId="{94289BBD-F817-4BF6-84D5-57B370F61641}" destId="{D3F7032D-B998-4B43-A58C-A952DDCC5A5F}" srcOrd="1" destOrd="0" presId="urn:microsoft.com/office/officeart/2005/8/layout/orgChart1"/>
    <dgm:cxn modelId="{A3CD51EA-0DA2-4716-BAD3-A54378AED030}" type="presOf" srcId="{6B184F99-10A3-4B63-8833-1F148381295C}" destId="{38E79566-83B2-42B5-A71B-6F0DD375324E}" srcOrd="0" destOrd="0" presId="urn:microsoft.com/office/officeart/2005/8/layout/orgChart1"/>
    <dgm:cxn modelId="{BC02F1D8-75EF-45B9-A17D-C6BAD29FB09F}" type="presOf" srcId="{3D06AAB6-4DF4-4809-92FB-D4A0CB302A20}" destId="{67FE0830-D6CF-4B13-8DB1-D5C0638FD476}" srcOrd="0" destOrd="0" presId="urn:microsoft.com/office/officeart/2005/8/layout/orgChart1"/>
    <dgm:cxn modelId="{8CF514CC-06EF-4EFD-A970-22A4E301853B}" srcId="{64D674FA-8CC8-41FF-804A-B023D70858CD}" destId="{C9BE9218-3D79-4512-B5BD-BA1821D86B4C}" srcOrd="4" destOrd="0" parTransId="{B0DB6F17-C8EA-4FAF-BCE2-4B22F68BEF5B}" sibTransId="{6380AC7C-1AA3-467A-9F8A-6D5F8B334855}"/>
    <dgm:cxn modelId="{882910DF-A636-4FE2-A1BF-776193C999E0}" type="presOf" srcId="{786DAC1C-13E1-45AA-BC80-20C9E4B6221D}" destId="{4C9F9B61-0B11-4B7D-84A3-3C477E0CC20A}" srcOrd="1" destOrd="0" presId="urn:microsoft.com/office/officeart/2005/8/layout/orgChart1"/>
    <dgm:cxn modelId="{B4B27770-711A-426B-945F-1B8244570F2A}" type="presOf" srcId="{473CBCD8-2318-4DC8-ADBB-E5FDBDA99B30}" destId="{1AFADF4E-9453-4CF5-99BA-A76CA923ECBA}" srcOrd="1" destOrd="0" presId="urn:microsoft.com/office/officeart/2005/8/layout/orgChart1"/>
    <dgm:cxn modelId="{8C5435EC-CDBC-4377-B056-0149836D3767}" type="presOf" srcId="{71763020-5A64-4201-BAF1-CBD10FDA1AAA}" destId="{8A93BED3-4094-4BB5-A48B-33056A531F4F}" srcOrd="0" destOrd="0" presId="urn:microsoft.com/office/officeart/2005/8/layout/orgChart1"/>
    <dgm:cxn modelId="{4B760127-EAD3-4FD5-AA62-005E6E74BDC4}" type="presOf" srcId="{95C634E0-AB1C-4A1E-91C2-9FD90709E521}" destId="{162966D5-2AFF-453F-B21F-0768E948B43C}" srcOrd="1" destOrd="0" presId="urn:microsoft.com/office/officeart/2005/8/layout/orgChart1"/>
    <dgm:cxn modelId="{AEBDA646-9835-4754-AA22-56AA493E864F}" type="presOf" srcId="{603ABBAF-E20E-4124-A869-029D96E7C278}" destId="{A1A2D8DE-C174-4049-A9D6-27ED4E3F66A2}" srcOrd="0" destOrd="0" presId="urn:microsoft.com/office/officeart/2005/8/layout/orgChart1"/>
    <dgm:cxn modelId="{3940E636-1BC0-48F1-A0F7-9F14DDB0AD2D}" srcId="{E5668EEF-BDF7-48C4-B2B9-0690554144EA}" destId="{1D09C4EF-F8D9-4B04-BD83-AE199EB66672}" srcOrd="0" destOrd="0" parTransId="{9C4F56AF-9078-4029-9505-1B50341CCB92}" sibTransId="{1F2D572B-9869-4EAF-8930-2CD3332EB3AC}"/>
    <dgm:cxn modelId="{EEACFFF1-FDF3-433A-A072-934325526ECA}" type="presOf" srcId="{CA2AFE50-6BDE-47C7-AE3B-B977F0A4146F}" destId="{395AD8C0-525A-494B-892B-71E349A5A4A8}" srcOrd="0" destOrd="0" presId="urn:microsoft.com/office/officeart/2005/8/layout/orgChart1"/>
    <dgm:cxn modelId="{E1249CB5-D511-4057-A85F-57776F32D937}" type="presOf" srcId="{16DA7FBB-48B1-4A6F-84BF-D5D3BDEE76EC}" destId="{A35517F3-B39D-4AE1-B8B3-56E6CD9FE590}" srcOrd="0" destOrd="0" presId="urn:microsoft.com/office/officeart/2005/8/layout/orgChart1"/>
    <dgm:cxn modelId="{ECDF1EFC-C801-4C9E-A134-855B79BCFC0F}" type="presOf" srcId="{024865AF-924E-4245-BC59-C34A375C2CCB}" destId="{1EEC9FE0-6369-4F94-8B92-2FF99C5380B9}" srcOrd="0" destOrd="0" presId="urn:microsoft.com/office/officeart/2005/8/layout/orgChart1"/>
    <dgm:cxn modelId="{E1B640B3-60FC-4360-99CB-2737DD71DD3D}" type="presOf" srcId="{3D06AAB6-4DF4-4809-92FB-D4A0CB302A20}" destId="{3A26F851-87DE-4628-BF66-0EBA6520199B}" srcOrd="1" destOrd="0" presId="urn:microsoft.com/office/officeart/2005/8/layout/orgChart1"/>
    <dgm:cxn modelId="{5763C424-2BEC-4899-8B6E-F2FAB6EF5956}" type="presOf" srcId="{5EB4CF46-CD0B-45CF-9C63-62FAD0F3DC92}" destId="{704814CD-ABFE-4FEE-978F-F98FD318695B}" srcOrd="0" destOrd="0" presId="urn:microsoft.com/office/officeart/2005/8/layout/orgChart1"/>
    <dgm:cxn modelId="{1A50A8F1-161E-4B24-A69F-9A2ACF04EF7B}" type="presOf" srcId="{AC0A881E-F6C9-450C-8262-22C2961BAF0D}" destId="{9758EF95-488D-4706-99DE-3902ED00CECF}" srcOrd="0" destOrd="0" presId="urn:microsoft.com/office/officeart/2005/8/layout/orgChart1"/>
    <dgm:cxn modelId="{5CC1C38C-ECDF-4691-88AB-18896E0BFC69}" type="presOf" srcId="{60D85CF8-CB6C-4DBF-92A7-C1B133E3F2A9}" destId="{0B56E8F1-4A0F-461C-AFAA-D8F4342EADF4}" srcOrd="0" destOrd="0" presId="urn:microsoft.com/office/officeart/2005/8/layout/orgChart1"/>
    <dgm:cxn modelId="{FDB89DE3-C05E-4740-BF72-3B4D8B7B17F2}" srcId="{3A7B72AD-3F5B-4736-AB42-76AEB68E51D3}" destId="{603ABBAF-E20E-4124-A869-029D96E7C278}" srcOrd="0" destOrd="0" parTransId="{16DA7FBB-48B1-4A6F-84BF-D5D3BDEE76EC}" sibTransId="{1D474674-D233-4072-990E-E07371B1E6BF}"/>
    <dgm:cxn modelId="{19F4B23E-98D1-43AF-8221-D617C35F7AEB}" type="presOf" srcId="{87E039B2-A50F-4916-9C9C-FC8E37B734FC}" destId="{A58C5413-ED99-4105-B62A-4E77836C0889}" srcOrd="1" destOrd="0" presId="urn:microsoft.com/office/officeart/2005/8/layout/orgChart1"/>
    <dgm:cxn modelId="{A2B2E126-702B-4E48-87FA-A25DAA7E2D04}" type="presOf" srcId="{63F0BBB7-AD5A-4909-ACC6-4ED91F86BC17}" destId="{77C9151B-15E9-4FEE-9684-9E6DCD61473A}" srcOrd="0" destOrd="0" presId="urn:microsoft.com/office/officeart/2005/8/layout/orgChart1"/>
    <dgm:cxn modelId="{6A869FCF-7203-4AD6-B2AE-CBA2255DD535}" type="presOf" srcId="{21C2D868-908D-4129-A7B3-130A379FA73B}" destId="{DD509A26-E162-4E17-9022-E7D96C135D70}" srcOrd="1" destOrd="0" presId="urn:microsoft.com/office/officeart/2005/8/layout/orgChart1"/>
    <dgm:cxn modelId="{5E1BA7BF-E5D0-4240-9BC9-F54DCA256F7D}" type="presOf" srcId="{DF63F0A8-5CAA-47B9-8E57-59FFD032B7CB}" destId="{1D4A7A26-D362-443C-8BC5-4AF46F5BF92E}" srcOrd="0" destOrd="0" presId="urn:microsoft.com/office/officeart/2005/8/layout/orgChart1"/>
    <dgm:cxn modelId="{E341A91E-833E-4CA9-A088-0DB77F408881}" type="presOf" srcId="{3DFA2C57-F9BD-4C90-B558-7688C7A4AAE5}" destId="{C79824C6-E8D6-45B1-8839-12BAE318C8BD}" srcOrd="0" destOrd="0" presId="urn:microsoft.com/office/officeart/2005/8/layout/orgChart1"/>
    <dgm:cxn modelId="{CB696C31-77C6-41C8-A129-5175D565143A}" type="presOf" srcId="{C1F88B0A-61E2-41BB-A53E-6C8C5A3243D7}" destId="{0C01FAB2-A3D7-49FD-9865-057C34D7DFDD}" srcOrd="0" destOrd="0" presId="urn:microsoft.com/office/officeart/2005/8/layout/orgChart1"/>
    <dgm:cxn modelId="{D3F2409F-E87F-4628-A523-880D932BFC91}" type="presOf" srcId="{21C2D868-908D-4129-A7B3-130A379FA73B}" destId="{9E7C596C-F065-44C2-B5CB-4FE773061896}" srcOrd="0" destOrd="0" presId="urn:microsoft.com/office/officeart/2005/8/layout/orgChart1"/>
    <dgm:cxn modelId="{533682B9-9349-4347-A9C8-529EFF7A7B44}" type="presOf" srcId="{BC8055E5-9A35-4104-971F-A7AA9D05F4C6}" destId="{181BEFAC-5EE8-4B85-9CB4-D3527DE68B48}" srcOrd="0" destOrd="0" presId="urn:microsoft.com/office/officeart/2005/8/layout/orgChart1"/>
    <dgm:cxn modelId="{A972681E-B8CA-4E3F-959A-E6BF9EDE4F05}" type="presOf" srcId="{F6808884-C3EA-4879-9793-E9E181ED2BC8}" destId="{DA445743-FF4A-4934-B36A-1D1F11A8ED1F}" srcOrd="0" destOrd="0" presId="urn:microsoft.com/office/officeart/2005/8/layout/orgChart1"/>
    <dgm:cxn modelId="{FE0BA244-5736-42A4-BBC5-C8481EB6EB05}" srcId="{87E039B2-A50F-4916-9C9C-FC8E37B734FC}" destId="{95C634E0-AB1C-4A1E-91C2-9FD90709E521}" srcOrd="1" destOrd="0" parTransId="{BC78FA64-CA3D-493E-82B7-2684AFD21506}" sibTransId="{611AC318-131F-4E00-9814-F147B68C36DE}"/>
    <dgm:cxn modelId="{25C0B7EA-A539-4F56-BB77-61EB401F8EA3}" type="presOf" srcId="{2E351575-B75C-417F-9247-E31EF5C8D696}" destId="{240DC1C5-98DE-4A44-8E91-8C14CBD30496}" srcOrd="0" destOrd="0" presId="urn:microsoft.com/office/officeart/2005/8/layout/orgChart1"/>
    <dgm:cxn modelId="{29AB3C51-9516-4365-BA7E-929643AD124A}" type="presOf" srcId="{94289BBD-F817-4BF6-84D5-57B370F61641}" destId="{6C617D29-8B94-4C62-A9EF-7C88361615B3}" srcOrd="0" destOrd="0" presId="urn:microsoft.com/office/officeart/2005/8/layout/orgChart1"/>
    <dgm:cxn modelId="{C05CEBD4-015B-479C-B2EC-898FC99EEE5F}" type="presOf" srcId="{E5668EEF-BDF7-48C4-B2B9-0690554144EA}" destId="{F85BEF99-2AED-4825-BA11-5CF4FFBEE78E}" srcOrd="1" destOrd="0" presId="urn:microsoft.com/office/officeart/2005/8/layout/orgChart1"/>
    <dgm:cxn modelId="{82BA2921-AB8D-4D29-AA1D-511A59A92390}" srcId="{64D674FA-8CC8-41FF-804A-B023D70858CD}" destId="{D4EDC70A-F2BA-4FDD-AB95-516DB59B3DA4}" srcOrd="1" destOrd="0" parTransId="{E678EDFF-BF64-44F2-BF3F-E531D4E6EAC7}" sibTransId="{C7649FB4-D06B-4974-8603-D491CEA1BE1F}"/>
    <dgm:cxn modelId="{52B828B8-9B75-4424-ADD4-E4CBA05F698F}" srcId="{A1C84ACF-FE25-440A-8F29-1C7B921EC524}" destId="{473CBCD8-2318-4DC8-ADBB-E5FDBDA99B30}" srcOrd="0" destOrd="0" parTransId="{4ADB8EF4-6BF3-4876-A7B8-3C0BFB7FD68C}" sibTransId="{19CED712-B8E7-4F44-A52F-EB3C5F484C0D}"/>
    <dgm:cxn modelId="{5A7C68BE-8DA9-49F3-B014-556F9A2E4076}" type="presOf" srcId="{D4EDC70A-F2BA-4FDD-AB95-516DB59B3DA4}" destId="{925D8C8B-26CC-4294-AC1E-38D76DA1ECA1}" srcOrd="0" destOrd="0" presId="urn:microsoft.com/office/officeart/2005/8/layout/orgChart1"/>
    <dgm:cxn modelId="{9096B12F-3C79-44A6-A490-7800D74C1E97}" srcId="{87E039B2-A50F-4916-9C9C-FC8E37B734FC}" destId="{A1C84ACF-FE25-440A-8F29-1C7B921EC524}" srcOrd="2" destOrd="0" parTransId="{3DFA2C57-F9BD-4C90-B558-7688C7A4AAE5}" sibTransId="{9E0C2605-88C1-48CF-9B35-7C99FA0283BF}"/>
    <dgm:cxn modelId="{0DFE2D40-ADE3-4D52-ACFF-55BF889765A2}" srcId="{3A7B72AD-3F5B-4736-AB42-76AEB68E51D3}" destId="{71763020-5A64-4201-BAF1-CBD10FDA1AAA}" srcOrd="1" destOrd="0" parTransId="{60D85CF8-CB6C-4DBF-92A7-C1B133E3F2A9}" sibTransId="{7DB6E38B-BC72-44C5-A3FF-17A3F86CED3C}"/>
    <dgm:cxn modelId="{861A39DA-8D25-43ED-8AAA-0DF215FD22E6}" type="presOf" srcId="{603ABBAF-E20E-4124-A869-029D96E7C278}" destId="{30B1E304-DC38-46DB-877D-8F43096CBF9D}" srcOrd="1" destOrd="0" presId="urn:microsoft.com/office/officeart/2005/8/layout/orgChart1"/>
    <dgm:cxn modelId="{31475687-804D-4345-8445-98C57B091F76}" srcId="{C9BE9218-3D79-4512-B5BD-BA1821D86B4C}" destId="{F6808884-C3EA-4879-9793-E9E181ED2BC8}" srcOrd="0" destOrd="0" parTransId="{24DC32B1-8FA2-460D-AB36-F9A1EB8A3946}" sibTransId="{86F834D8-CD61-4477-9FDA-A8D528B1890C}"/>
    <dgm:cxn modelId="{65666FFF-01AB-43B0-A570-105EF1904125}" type="presOf" srcId="{64D674FA-8CC8-41FF-804A-B023D70858CD}" destId="{5414D455-E3E9-4C9C-B283-FF1E4D3F7484}" srcOrd="1" destOrd="0" presId="urn:microsoft.com/office/officeart/2005/8/layout/orgChart1"/>
    <dgm:cxn modelId="{C31F4928-445B-4472-9E02-74DC3EA0E56E}" type="presOf" srcId="{A1C84ACF-FE25-440A-8F29-1C7B921EC524}" destId="{226D118C-B0B1-473E-AFA9-1DD01D654463}" srcOrd="1" destOrd="0" presId="urn:microsoft.com/office/officeart/2005/8/layout/orgChart1"/>
    <dgm:cxn modelId="{10D7E342-DF65-45B9-A98B-A5D8E85AD33C}" type="presOf" srcId="{A220FA92-2958-4C51-83F0-BF0FE5563F62}" destId="{D11E3BC6-8F8F-4EE3-9518-1BDE1B504840}" srcOrd="0" destOrd="0" presId="urn:microsoft.com/office/officeart/2005/8/layout/orgChart1"/>
    <dgm:cxn modelId="{73585FED-D55E-4289-949F-F50DF739F909}" type="presOf" srcId="{786DAC1C-13E1-45AA-BC80-20C9E4B6221D}" destId="{1FBB5D82-5595-424E-90B0-4D7E35009912}" srcOrd="0" destOrd="0" presId="urn:microsoft.com/office/officeart/2005/8/layout/orgChart1"/>
    <dgm:cxn modelId="{04B151CF-C83F-4AA4-AA93-DB35C8BD0ECF}" type="presOf" srcId="{B2414773-040A-4BF5-95BD-A67AD5BEDC9B}" destId="{CD0B79E6-0C7C-43F2-BA77-DECBDC96C8C9}" srcOrd="1" destOrd="0" presId="urn:microsoft.com/office/officeart/2005/8/layout/orgChart1"/>
    <dgm:cxn modelId="{3FEC54AE-8FCA-49AF-A7AA-6CC78DC94BAD}" type="presOf" srcId="{C9BE9218-3D79-4512-B5BD-BA1821D86B4C}" destId="{557FD0D3-8545-493D-9E28-7631FFAB86C4}" srcOrd="1" destOrd="0" presId="urn:microsoft.com/office/officeart/2005/8/layout/orgChart1"/>
    <dgm:cxn modelId="{0D34B0F0-03B3-4AF9-85C4-D1F7753E6F37}" type="presOf" srcId="{48F8F344-5D50-40BA-A9F1-7ED1B3DBE298}" destId="{E0CD3AF8-DA54-4448-8A8C-78D5AE0BBDA5}" srcOrd="0" destOrd="0" presId="urn:microsoft.com/office/officeart/2005/8/layout/orgChart1"/>
    <dgm:cxn modelId="{8CBE27A0-B6D4-4293-92B5-703F637D49EC}" type="presOf" srcId="{3A7B72AD-3F5B-4736-AB42-76AEB68E51D3}" destId="{81DF6328-6DFC-478D-B3C2-E1BF7B42D4CB}" srcOrd="0" destOrd="0" presId="urn:microsoft.com/office/officeart/2005/8/layout/orgChart1"/>
    <dgm:cxn modelId="{88AFCDC9-B3EE-426A-A5ED-916B7921D66D}" type="presOf" srcId="{79093348-C59F-4518-BE8F-C09FE713450B}" destId="{B7225A79-70E6-4601-BD17-AF5885D95F4B}" srcOrd="0" destOrd="0" presId="urn:microsoft.com/office/officeart/2005/8/layout/orgChart1"/>
    <dgm:cxn modelId="{8D1E02F9-141B-40F7-B950-5E51CECE743D}" type="presOf" srcId="{A1C84ACF-FE25-440A-8F29-1C7B921EC524}" destId="{F092E522-5291-4EB9-9F72-AE94A0B928EB}" srcOrd="0" destOrd="0" presId="urn:microsoft.com/office/officeart/2005/8/layout/orgChart1"/>
    <dgm:cxn modelId="{122FD242-7EB9-4F9E-B10E-2F73290E3241}" type="presOf" srcId="{D4EDC70A-F2BA-4FDD-AB95-516DB59B3DA4}" destId="{AEACD6CF-9357-45DF-86AB-8B0D74AD92E8}" srcOrd="1" destOrd="0" presId="urn:microsoft.com/office/officeart/2005/8/layout/orgChart1"/>
    <dgm:cxn modelId="{2C160379-4090-488D-AA19-AF8E23DD9BCA}" type="presOf" srcId="{5C196970-7443-45A1-8169-471571D9A10B}" destId="{AD6A823F-80F6-4826-AE17-4D27E3CECC0A}" srcOrd="0" destOrd="0" presId="urn:microsoft.com/office/officeart/2005/8/layout/orgChart1"/>
    <dgm:cxn modelId="{BE7F2CD5-5EA4-4075-8084-A449BD64220E}" type="presOf" srcId="{63F0BBB7-AD5A-4909-ACC6-4ED91F86BC17}" destId="{ABE47D15-3385-4DA4-BA0B-294C8E002069}" srcOrd="1" destOrd="0" presId="urn:microsoft.com/office/officeart/2005/8/layout/orgChart1"/>
    <dgm:cxn modelId="{4DE376FE-6D8A-4BA5-8C86-22D2620BB1B5}" srcId="{87E039B2-A50F-4916-9C9C-FC8E37B734FC}" destId="{024865AF-924E-4245-BC59-C34A375C2CCB}" srcOrd="4" destOrd="0" parTransId="{5EB4CF46-CD0B-45CF-9C63-62FAD0F3DC92}" sibTransId="{DB1AD3B8-D4DA-41CE-8C33-9A56202E6FF4}"/>
    <dgm:cxn modelId="{E1CCBF5B-6558-439D-B246-2F57062EDA7F}" type="presOf" srcId="{024865AF-924E-4245-BC59-C34A375C2CCB}" destId="{DAD3A77B-0094-42BA-920F-1907796F25B0}" srcOrd="1" destOrd="0" presId="urn:microsoft.com/office/officeart/2005/8/layout/orgChart1"/>
    <dgm:cxn modelId="{17532F6C-12AB-438B-ADFB-70B5C51A15D1}" type="presOf" srcId="{9F77D0F1-78CE-4119-AA0F-61AE25286464}" destId="{3EFC2F67-301B-4519-AB2C-5ADAE6206BD2}" srcOrd="0" destOrd="0" presId="urn:microsoft.com/office/officeart/2005/8/layout/orgChart1"/>
    <dgm:cxn modelId="{F24D016C-06DA-4DFD-AFD7-A7A0644570F8}" type="presOf" srcId="{6B184F99-10A3-4B63-8833-1F148381295C}" destId="{DEAB810F-5C9B-4423-B60C-80A05EF96B48}" srcOrd="1" destOrd="0" presId="urn:microsoft.com/office/officeart/2005/8/layout/orgChart1"/>
    <dgm:cxn modelId="{4F3504A5-04D8-4043-9EA6-9E97FA9BCE54}" srcId="{64D674FA-8CC8-41FF-804A-B023D70858CD}" destId="{48F8F344-5D50-40BA-A9F1-7ED1B3DBE298}" srcOrd="0" destOrd="0" parTransId="{75FBA3E0-B871-4214-84D1-860BA35A9162}" sibTransId="{FFA4328E-BABB-4A01-ACF3-4460D8BEE82E}"/>
    <dgm:cxn modelId="{3FFD2DAB-9F8B-4F87-AFC1-262064A0BCB3}" type="presOf" srcId="{95C634E0-AB1C-4A1E-91C2-9FD90709E521}" destId="{2499DF20-8DEF-486E-B4A3-8183EA588FD4}" srcOrd="0" destOrd="0" presId="urn:microsoft.com/office/officeart/2005/8/layout/orgChart1"/>
    <dgm:cxn modelId="{F3D113A8-9639-443F-992B-CC52DFFFA479}" type="presOf" srcId="{64D674FA-8CC8-41FF-804A-B023D70858CD}" destId="{97886D68-7FE0-4B01-9051-1C31F57D4695}" srcOrd="0" destOrd="0" presId="urn:microsoft.com/office/officeart/2005/8/layout/orgChart1"/>
    <dgm:cxn modelId="{E1FBCCAA-DBD6-4181-A848-537A3B93E736}" type="presOf" srcId="{48F8F344-5D50-40BA-A9F1-7ED1B3DBE298}" destId="{28FA352A-70DA-4618-9962-7003F4FA7759}" srcOrd="1" destOrd="0" presId="urn:microsoft.com/office/officeart/2005/8/layout/orgChart1"/>
    <dgm:cxn modelId="{83DC33BD-2213-4F79-81BB-54DBE6BA4091}" type="presOf" srcId="{E678EDFF-BF64-44F2-BF3F-E531D4E6EAC7}" destId="{D3A75FA3-A872-443B-89A1-7182B81575B3}" srcOrd="0" destOrd="0" presId="urn:microsoft.com/office/officeart/2005/8/layout/orgChart1"/>
    <dgm:cxn modelId="{99842915-43FD-4DD3-838A-CE303F4CAB70}" srcId="{E5668EEF-BDF7-48C4-B2B9-0690554144EA}" destId="{63F0BBB7-AD5A-4909-ACC6-4ED91F86BC17}" srcOrd="1" destOrd="0" parTransId="{12D61E1D-E3D5-412E-B6EE-99515FC11C50}" sibTransId="{2701169A-66FA-4D2C-B90D-A103123AFF0C}"/>
    <dgm:cxn modelId="{1A0C5D09-23F5-4029-B1F7-B83C1528B492}" srcId="{95C634E0-AB1C-4A1E-91C2-9FD90709E521}" destId="{21C2D868-908D-4129-A7B3-130A379FA73B}" srcOrd="0" destOrd="0" parTransId="{C1F88B0A-61E2-41BB-A53E-6C8C5A3243D7}" sibTransId="{DBCFB1EA-4F6A-4F84-9589-990EDB227917}"/>
    <dgm:cxn modelId="{D7589E9E-3B36-47E3-A763-00099C58E14B}" type="presOf" srcId="{4ADB8EF4-6BF3-4876-A7B8-3C0BFB7FD68C}" destId="{D10E2C4B-8A29-4690-9A34-38CA8F43E29E}" srcOrd="0" destOrd="0" presId="urn:microsoft.com/office/officeart/2005/8/layout/orgChart1"/>
    <dgm:cxn modelId="{0FA82D66-3CDF-4B7C-911B-5B3260228996}" type="presOf" srcId="{BC8055E5-9A35-4104-971F-A7AA9D05F4C6}" destId="{F58968BD-F958-494D-BDBF-3F13D2DCA773}" srcOrd="1" destOrd="0" presId="urn:microsoft.com/office/officeart/2005/8/layout/orgChart1"/>
    <dgm:cxn modelId="{73F04FA3-B4D3-4D38-9DB9-6AC03FEE1A22}" srcId="{87E039B2-A50F-4916-9C9C-FC8E37B734FC}" destId="{6B184F99-10A3-4B63-8833-1F148381295C}" srcOrd="3" destOrd="0" parTransId="{F31D7DDF-C68E-46F2-8899-08E80E11850B}" sibTransId="{956043AE-205D-4CF9-8EDC-0594C7ED28C7}"/>
    <dgm:cxn modelId="{C5EF09A5-68CD-48B1-85E4-22C0D305BB86}" srcId="{E5668EEF-BDF7-48C4-B2B9-0690554144EA}" destId="{786DAC1C-13E1-45AA-BC80-20C9E4B6221D}" srcOrd="2" destOrd="0" parTransId="{A220FA92-2958-4C51-83F0-BF0FE5563F62}" sibTransId="{BAE41987-6E67-4DE7-8392-8EEA693DB4A7}"/>
    <dgm:cxn modelId="{9A127761-4F9E-4D14-B4C7-22D8A38230AE}" type="presOf" srcId="{87E039B2-A50F-4916-9C9C-FC8E37B734FC}" destId="{7449B911-F3B6-4A1C-A830-E2DBE882E7A6}" srcOrd="0" destOrd="0" presId="urn:microsoft.com/office/officeart/2005/8/layout/orgChart1"/>
    <dgm:cxn modelId="{E83B4D38-D84C-484F-A9C9-D64C8B49AB84}" type="presOf" srcId="{3A7B72AD-3F5B-4736-AB42-76AEB68E51D3}" destId="{C67067BF-3A9E-47D5-9947-09B3D4C45D9B}" srcOrd="1" destOrd="0" presId="urn:microsoft.com/office/officeart/2005/8/layout/orgChart1"/>
    <dgm:cxn modelId="{5C717866-42C5-49FE-9CA5-3DC5C83F57DC}" srcId="{AC0A881E-F6C9-450C-8262-22C2961BAF0D}" destId="{3D06AAB6-4DF4-4809-92FB-D4A0CB302A20}" srcOrd="1" destOrd="0" parTransId="{C0750BA9-5454-4125-871B-08A96DF177EA}" sibTransId="{7D48F59B-5CBC-40AF-A07D-9125BFC3A461}"/>
    <dgm:cxn modelId="{D18ABBA9-6A6F-4AB4-B60B-745A3F9DA93E}" type="presOf" srcId="{1D09C4EF-F8D9-4B04-BD83-AE199EB66672}" destId="{7A41D9C2-7252-4C75-85C8-49ED4D23F704}" srcOrd="1" destOrd="0" presId="urn:microsoft.com/office/officeart/2005/8/layout/orgChart1"/>
    <dgm:cxn modelId="{305C9D95-6C9D-409A-A01D-530B2BAE006A}" type="presOf" srcId="{F6808884-C3EA-4879-9793-E9E181ED2BC8}" destId="{43E73A1D-5832-4975-AA5B-5B9B1F0A3DD4}" srcOrd="1" destOrd="0" presId="urn:microsoft.com/office/officeart/2005/8/layout/orgChart1"/>
    <dgm:cxn modelId="{64F0714E-FBD4-4263-9E2A-F625CC754C7F}" type="presOf" srcId="{75FBA3E0-B871-4214-84D1-860BA35A9162}" destId="{06296EBB-C263-48ED-9F77-42A16B92FF47}" srcOrd="0" destOrd="0" presId="urn:microsoft.com/office/officeart/2005/8/layout/orgChart1"/>
    <dgm:cxn modelId="{D1EBF913-B303-4B38-BCFD-558C9D159B35}" srcId="{87E039B2-A50F-4916-9C9C-FC8E37B734FC}" destId="{3A7B72AD-3F5B-4736-AB42-76AEB68E51D3}" srcOrd="0" destOrd="0" parTransId="{52C077FC-91C2-4C06-958B-7593E8893C0E}" sibTransId="{BCD26DD1-8919-4D1C-9DBA-BD58C4C59C72}"/>
    <dgm:cxn modelId="{190868D9-BC7E-4A49-89A4-B4D06E57B67B}" srcId="{6B184F99-10A3-4B63-8833-1F148381295C}" destId="{BC8055E5-9A35-4104-971F-A7AA9D05F4C6}" srcOrd="0" destOrd="0" parTransId="{9F77D0F1-78CE-4119-AA0F-61AE25286464}" sibTransId="{1F9B7CF6-5E50-483D-A7C2-59424EEAF15E}"/>
    <dgm:cxn modelId="{76831E25-FF95-4CDD-AEFD-F0C6AD6F3B7C}" srcId="{87E039B2-A50F-4916-9C9C-FC8E37B734FC}" destId="{64D674FA-8CC8-41FF-804A-B023D70858CD}" srcOrd="5" destOrd="0" parTransId="{5C196970-7443-45A1-8169-471571D9A10B}" sibTransId="{7009A3C9-34F4-46D2-8BD5-DB2F24A277AE}"/>
    <dgm:cxn modelId="{E51ABE4A-B324-4892-8E0C-E049720EEE2E}" type="presOf" srcId="{24DC32B1-8FA2-460D-AB36-F9A1EB8A3946}" destId="{67D8ECA2-8C97-493E-9D64-9509C1DF58CD}" srcOrd="0" destOrd="0" presId="urn:microsoft.com/office/officeart/2005/8/layout/orgChart1"/>
    <dgm:cxn modelId="{5DFA1B4E-7400-4D2D-A6D0-DCC27F711D71}" srcId="{3A7B72AD-3F5B-4736-AB42-76AEB68E51D3}" destId="{B2414773-040A-4BF5-95BD-A67AD5BEDC9B}" srcOrd="2" destOrd="0" parTransId="{8DAADE53-E082-4DD7-A76B-DE45A13F51A8}" sibTransId="{6FE70F30-E812-4ADD-ADAB-D632ACFD1F64}"/>
    <dgm:cxn modelId="{689987C2-CC0A-4679-BACA-957638E61A87}" type="presOf" srcId="{C0750BA9-5454-4125-871B-08A96DF177EA}" destId="{F7D80F61-4280-4605-A48F-46A1123D2FDB}" srcOrd="0" destOrd="0" presId="urn:microsoft.com/office/officeart/2005/8/layout/orgChart1"/>
    <dgm:cxn modelId="{3C41AE2D-C000-4B11-B917-5F1FB3778CC6}" type="presOf" srcId="{473CBCD8-2318-4DC8-ADBB-E5FDBDA99B30}" destId="{C234C8DD-04F5-4AE3-A718-3F87AB83EAF4}" srcOrd="0" destOrd="0" presId="urn:microsoft.com/office/officeart/2005/8/layout/orgChart1"/>
    <dgm:cxn modelId="{6F3425CC-8024-41E8-8F9A-85C55337B8E1}" type="presOf" srcId="{AC0A881E-F6C9-450C-8262-22C2961BAF0D}" destId="{DCED47F2-3ED8-4B50-AC71-C489C943D395}" srcOrd="1" destOrd="0" presId="urn:microsoft.com/office/officeart/2005/8/layout/orgChart1"/>
    <dgm:cxn modelId="{B0CCB4BC-61F9-4D8E-8C02-26C10EF34BF8}" type="presOf" srcId="{9C4F56AF-9078-4029-9505-1B50341CCB92}" destId="{3940CE24-EB18-4B70-9756-C66C5DD55EEF}" srcOrd="0" destOrd="0" presId="urn:microsoft.com/office/officeart/2005/8/layout/orgChart1"/>
    <dgm:cxn modelId="{72353CFB-9B95-435D-8CFA-F6587EEF9AB9}" srcId="{64D674FA-8CC8-41FF-804A-B023D70858CD}" destId="{E5668EEF-BDF7-48C4-B2B9-0690554144EA}" srcOrd="3" destOrd="0" parTransId="{2E351575-B75C-417F-9247-E31EF5C8D696}" sibTransId="{083B4E7F-A516-4B20-AA9C-BEF01F47B979}"/>
    <dgm:cxn modelId="{4BDDE567-377A-446C-A392-2418DD5C6B8A}" type="presOf" srcId="{52C077FC-91C2-4C06-958B-7593E8893C0E}" destId="{DDB11DC9-050A-4F52-B7A6-0A43E4BEC7A6}" srcOrd="0" destOrd="0" presId="urn:microsoft.com/office/officeart/2005/8/layout/orgChart1"/>
    <dgm:cxn modelId="{FC6F534B-6836-4037-9F30-3FA2E27595B1}" type="presOf" srcId="{1D09C4EF-F8D9-4B04-BD83-AE199EB66672}" destId="{38484678-4869-4223-A5BC-FED03BFCEB48}" srcOrd="0" destOrd="0" presId="urn:microsoft.com/office/officeart/2005/8/layout/orgChart1"/>
    <dgm:cxn modelId="{73C6E6AA-57ED-465C-9E00-3EDD3E385ED0}" type="presOf" srcId="{F31D7DDF-C68E-46F2-8899-08E80E11850B}" destId="{297697D7-F2E6-42A4-B9D3-F82B0BBCB4DD}" srcOrd="0" destOrd="0" presId="urn:microsoft.com/office/officeart/2005/8/layout/orgChart1"/>
    <dgm:cxn modelId="{CB59F072-B377-48A9-AD2D-40122F3DB003}" type="presOf" srcId="{8DAADE53-E082-4DD7-A76B-DE45A13F51A8}" destId="{FCB8F2FC-B9F2-48CB-9D5F-19D5AE6C9EE1}" srcOrd="0" destOrd="0" presId="urn:microsoft.com/office/officeart/2005/8/layout/orgChart1"/>
    <dgm:cxn modelId="{9C7B4C5D-B33F-48D3-AE38-842F1450A8CE}" type="presOf" srcId="{E5668EEF-BDF7-48C4-B2B9-0690554144EA}" destId="{224671DC-72D4-49B3-B43F-F6ADB8119059}" srcOrd="0" destOrd="0" presId="urn:microsoft.com/office/officeart/2005/8/layout/orgChart1"/>
    <dgm:cxn modelId="{03A5EAC5-CC16-4A44-A3B7-1F29A37FD411}" type="presOf" srcId="{C9BE9218-3D79-4512-B5BD-BA1821D86B4C}" destId="{808E1291-D523-4017-AC6B-3A6F0B9D96CA}" srcOrd="0" destOrd="0" presId="urn:microsoft.com/office/officeart/2005/8/layout/orgChart1"/>
    <dgm:cxn modelId="{DD74FEAA-C0DD-421A-998D-FA807D25EB8E}" type="presOf" srcId="{71763020-5A64-4201-BAF1-CBD10FDA1AAA}" destId="{0BBD1FE3-7D73-4DE2-9B9B-4DE5D731DA40}" srcOrd="1" destOrd="0" presId="urn:microsoft.com/office/officeart/2005/8/layout/orgChart1"/>
    <dgm:cxn modelId="{FFFD624A-0746-486F-8AD5-129F51A9C4BD}" type="presOf" srcId="{BC78FA64-CA3D-493E-82B7-2684AFD21506}" destId="{6F819380-E39E-45F0-B249-51E053831731}" srcOrd="0" destOrd="0" presId="urn:microsoft.com/office/officeart/2005/8/layout/orgChart1"/>
    <dgm:cxn modelId="{B10A814E-CD66-468D-AEF5-2441339321AF}" type="presOf" srcId="{B0DB6F17-C8EA-4FAF-BCE2-4B22F68BEF5B}" destId="{D62B1DA6-9CA5-49F9-81FB-DC05DC4341BD}" srcOrd="0" destOrd="0" presId="urn:microsoft.com/office/officeart/2005/8/layout/orgChart1"/>
    <dgm:cxn modelId="{25DA468E-7CDA-449A-9C81-204B51132943}" type="presParOf" srcId="{395AD8C0-525A-494B-892B-71E349A5A4A8}" destId="{C268234A-D363-4A46-81E7-0F92E9EEE9A8}" srcOrd="0" destOrd="0" presId="urn:microsoft.com/office/officeart/2005/8/layout/orgChart1"/>
    <dgm:cxn modelId="{F9148496-C4D3-42C6-9D30-C5B92B75724A}" type="presParOf" srcId="{C268234A-D363-4A46-81E7-0F92E9EEE9A8}" destId="{4B429998-6441-4289-A8F3-FDCC7A06C934}" srcOrd="0" destOrd="0" presId="urn:microsoft.com/office/officeart/2005/8/layout/orgChart1"/>
    <dgm:cxn modelId="{ABAD555A-F878-416A-ABA1-4DA12C3EEAA2}" type="presParOf" srcId="{4B429998-6441-4289-A8F3-FDCC7A06C934}" destId="{9758EF95-488D-4706-99DE-3902ED00CECF}" srcOrd="0" destOrd="0" presId="urn:microsoft.com/office/officeart/2005/8/layout/orgChart1"/>
    <dgm:cxn modelId="{F8904D4B-1C33-4FAC-92BB-22830973D605}" type="presParOf" srcId="{4B429998-6441-4289-A8F3-FDCC7A06C934}" destId="{DCED47F2-3ED8-4B50-AC71-C489C943D395}" srcOrd="1" destOrd="0" presId="urn:microsoft.com/office/officeart/2005/8/layout/orgChart1"/>
    <dgm:cxn modelId="{24F44EF1-39B3-4DB2-BB92-8A313487ADB1}" type="presParOf" srcId="{C268234A-D363-4A46-81E7-0F92E9EEE9A8}" destId="{65D51F47-5496-47B7-84E4-DA85594CD6A4}" srcOrd="1" destOrd="0" presId="urn:microsoft.com/office/officeart/2005/8/layout/orgChart1"/>
    <dgm:cxn modelId="{8CE7AE16-740D-4094-A891-A8460BABADC1}" type="presParOf" srcId="{65D51F47-5496-47B7-84E4-DA85594CD6A4}" destId="{B7225A79-70E6-4601-BD17-AF5885D95F4B}" srcOrd="0" destOrd="0" presId="urn:microsoft.com/office/officeart/2005/8/layout/orgChart1"/>
    <dgm:cxn modelId="{0B0B1469-64DE-456E-869C-C49AD6ED4D88}" type="presParOf" srcId="{65D51F47-5496-47B7-84E4-DA85594CD6A4}" destId="{267333FD-89F2-4381-B8A8-6BCE453D2BFA}" srcOrd="1" destOrd="0" presId="urn:microsoft.com/office/officeart/2005/8/layout/orgChart1"/>
    <dgm:cxn modelId="{76C06F93-96AD-4943-9C17-BE4394EC0D62}" type="presParOf" srcId="{267333FD-89F2-4381-B8A8-6BCE453D2BFA}" destId="{5F25040F-D92F-465C-95E9-B52569238037}" srcOrd="0" destOrd="0" presId="urn:microsoft.com/office/officeart/2005/8/layout/orgChart1"/>
    <dgm:cxn modelId="{62E4F3E8-0B5D-44CA-9FC9-FD29B96D64F8}" type="presParOf" srcId="{5F25040F-D92F-465C-95E9-B52569238037}" destId="{7449B911-F3B6-4A1C-A830-E2DBE882E7A6}" srcOrd="0" destOrd="0" presId="urn:microsoft.com/office/officeart/2005/8/layout/orgChart1"/>
    <dgm:cxn modelId="{1B35663A-213D-4498-A950-F3A87845FFC6}" type="presParOf" srcId="{5F25040F-D92F-465C-95E9-B52569238037}" destId="{A58C5413-ED99-4105-B62A-4E77836C0889}" srcOrd="1" destOrd="0" presId="urn:microsoft.com/office/officeart/2005/8/layout/orgChart1"/>
    <dgm:cxn modelId="{3B8D700F-F275-4067-ADF9-385DB82E843B}" type="presParOf" srcId="{267333FD-89F2-4381-B8A8-6BCE453D2BFA}" destId="{007A066A-88C9-4365-A3A9-74E6BF0AF2EC}" srcOrd="1" destOrd="0" presId="urn:microsoft.com/office/officeart/2005/8/layout/orgChart1"/>
    <dgm:cxn modelId="{2A9ECC7F-8F15-43FA-A0BE-B249E1FCA5A9}" type="presParOf" srcId="{007A066A-88C9-4365-A3A9-74E6BF0AF2EC}" destId="{DDB11DC9-050A-4F52-B7A6-0A43E4BEC7A6}" srcOrd="0" destOrd="0" presId="urn:microsoft.com/office/officeart/2005/8/layout/orgChart1"/>
    <dgm:cxn modelId="{A8EE4043-F6CB-47E2-BB22-84506F3BC0A5}" type="presParOf" srcId="{007A066A-88C9-4365-A3A9-74E6BF0AF2EC}" destId="{1AE5D5D2-B865-4E4D-A6AD-CE0A1BE2B42A}" srcOrd="1" destOrd="0" presId="urn:microsoft.com/office/officeart/2005/8/layout/orgChart1"/>
    <dgm:cxn modelId="{6EB2BC0E-7D06-4563-B316-CB4D05A95BA7}" type="presParOf" srcId="{1AE5D5D2-B865-4E4D-A6AD-CE0A1BE2B42A}" destId="{C62A0829-6E29-4C34-B98A-0E7A2C76EB1F}" srcOrd="0" destOrd="0" presId="urn:microsoft.com/office/officeart/2005/8/layout/orgChart1"/>
    <dgm:cxn modelId="{EDD4CA25-7A15-4D91-947D-9510C132C441}" type="presParOf" srcId="{C62A0829-6E29-4C34-B98A-0E7A2C76EB1F}" destId="{81DF6328-6DFC-478D-B3C2-E1BF7B42D4CB}" srcOrd="0" destOrd="0" presId="urn:microsoft.com/office/officeart/2005/8/layout/orgChart1"/>
    <dgm:cxn modelId="{F24FEC88-EC07-4E8B-BFC6-7B5BF519DB3D}" type="presParOf" srcId="{C62A0829-6E29-4C34-B98A-0E7A2C76EB1F}" destId="{C67067BF-3A9E-47D5-9947-09B3D4C45D9B}" srcOrd="1" destOrd="0" presId="urn:microsoft.com/office/officeart/2005/8/layout/orgChart1"/>
    <dgm:cxn modelId="{AF9EC64D-9A86-4389-86C5-B29FF39AC94F}" type="presParOf" srcId="{1AE5D5D2-B865-4E4D-A6AD-CE0A1BE2B42A}" destId="{667EB3BA-B320-4C00-91D6-C358A762829F}" srcOrd="1" destOrd="0" presId="urn:microsoft.com/office/officeart/2005/8/layout/orgChart1"/>
    <dgm:cxn modelId="{CAB48D12-FFB9-4F2E-B537-34CC86C90C28}" type="presParOf" srcId="{667EB3BA-B320-4C00-91D6-C358A762829F}" destId="{A35517F3-B39D-4AE1-B8B3-56E6CD9FE590}" srcOrd="0" destOrd="0" presId="urn:microsoft.com/office/officeart/2005/8/layout/orgChart1"/>
    <dgm:cxn modelId="{CF5B9495-6A0C-4E1C-ABC3-BDC9FED1E47E}" type="presParOf" srcId="{667EB3BA-B320-4C00-91D6-C358A762829F}" destId="{71A3DAD7-11F6-4CCD-B45A-180144E27D14}" srcOrd="1" destOrd="0" presId="urn:microsoft.com/office/officeart/2005/8/layout/orgChart1"/>
    <dgm:cxn modelId="{20324209-7E90-4E88-A08B-9E6C958C7BD1}" type="presParOf" srcId="{71A3DAD7-11F6-4CCD-B45A-180144E27D14}" destId="{643051F1-66E8-4F67-86BE-2AAE26C5ACF4}" srcOrd="0" destOrd="0" presId="urn:microsoft.com/office/officeart/2005/8/layout/orgChart1"/>
    <dgm:cxn modelId="{F9405464-C0F7-45F8-B259-90F9DBC9F804}" type="presParOf" srcId="{643051F1-66E8-4F67-86BE-2AAE26C5ACF4}" destId="{A1A2D8DE-C174-4049-A9D6-27ED4E3F66A2}" srcOrd="0" destOrd="0" presId="urn:microsoft.com/office/officeart/2005/8/layout/orgChart1"/>
    <dgm:cxn modelId="{39BF10C1-BEFE-47F2-8676-BDB4B45AD6E3}" type="presParOf" srcId="{643051F1-66E8-4F67-86BE-2AAE26C5ACF4}" destId="{30B1E304-DC38-46DB-877D-8F43096CBF9D}" srcOrd="1" destOrd="0" presId="urn:microsoft.com/office/officeart/2005/8/layout/orgChart1"/>
    <dgm:cxn modelId="{14EFA3D8-5961-4D20-A840-3AEA47F663BE}" type="presParOf" srcId="{71A3DAD7-11F6-4CCD-B45A-180144E27D14}" destId="{E05FE292-BCE3-4D09-ACA1-711F785BA4C6}" srcOrd="1" destOrd="0" presId="urn:microsoft.com/office/officeart/2005/8/layout/orgChart1"/>
    <dgm:cxn modelId="{BA61E3FB-3A95-428A-9F9D-7687EB7620C8}" type="presParOf" srcId="{71A3DAD7-11F6-4CCD-B45A-180144E27D14}" destId="{AE9A2CB8-0E03-407F-A64A-E198ED19EE38}" srcOrd="2" destOrd="0" presId="urn:microsoft.com/office/officeart/2005/8/layout/orgChart1"/>
    <dgm:cxn modelId="{220B8B59-068D-463A-913B-58F76153A1D4}" type="presParOf" srcId="{667EB3BA-B320-4C00-91D6-C358A762829F}" destId="{0B56E8F1-4A0F-461C-AFAA-D8F4342EADF4}" srcOrd="2" destOrd="0" presId="urn:microsoft.com/office/officeart/2005/8/layout/orgChart1"/>
    <dgm:cxn modelId="{3FF9E952-7D1A-4C23-AE26-A13D6FFCCA0F}" type="presParOf" srcId="{667EB3BA-B320-4C00-91D6-C358A762829F}" destId="{8DBC94BB-B1FD-4934-86FC-5C16F17DC020}" srcOrd="3" destOrd="0" presId="urn:microsoft.com/office/officeart/2005/8/layout/orgChart1"/>
    <dgm:cxn modelId="{961B39AC-2F6D-4ACB-8A1D-771492349F86}" type="presParOf" srcId="{8DBC94BB-B1FD-4934-86FC-5C16F17DC020}" destId="{5E01EC7F-1BC6-4888-956A-2BADC4CF3404}" srcOrd="0" destOrd="0" presId="urn:microsoft.com/office/officeart/2005/8/layout/orgChart1"/>
    <dgm:cxn modelId="{A7F9D1CC-1EF5-4A26-BC44-F056A67E6F73}" type="presParOf" srcId="{5E01EC7F-1BC6-4888-956A-2BADC4CF3404}" destId="{8A93BED3-4094-4BB5-A48B-33056A531F4F}" srcOrd="0" destOrd="0" presId="urn:microsoft.com/office/officeart/2005/8/layout/orgChart1"/>
    <dgm:cxn modelId="{8C07321F-6A9A-45ED-B682-420640215839}" type="presParOf" srcId="{5E01EC7F-1BC6-4888-956A-2BADC4CF3404}" destId="{0BBD1FE3-7D73-4DE2-9B9B-4DE5D731DA40}" srcOrd="1" destOrd="0" presId="urn:microsoft.com/office/officeart/2005/8/layout/orgChart1"/>
    <dgm:cxn modelId="{6D6E252B-3538-480F-AF89-5E665B049FCC}" type="presParOf" srcId="{8DBC94BB-B1FD-4934-86FC-5C16F17DC020}" destId="{8E47C913-92CA-4ADF-ADC5-A31AE5740457}" srcOrd="1" destOrd="0" presId="urn:microsoft.com/office/officeart/2005/8/layout/orgChart1"/>
    <dgm:cxn modelId="{8E4A5B45-8FD3-4488-96DF-F8095F47AF92}" type="presParOf" srcId="{8DBC94BB-B1FD-4934-86FC-5C16F17DC020}" destId="{5BB11B1C-20CB-4CB1-A201-B8D5471FD27D}" srcOrd="2" destOrd="0" presId="urn:microsoft.com/office/officeart/2005/8/layout/orgChart1"/>
    <dgm:cxn modelId="{DCBB4D1F-FB7C-4FA0-8345-1F398B74F20E}" type="presParOf" srcId="{667EB3BA-B320-4C00-91D6-C358A762829F}" destId="{FCB8F2FC-B9F2-48CB-9D5F-19D5AE6C9EE1}" srcOrd="4" destOrd="0" presId="urn:microsoft.com/office/officeart/2005/8/layout/orgChart1"/>
    <dgm:cxn modelId="{B442645A-DF5D-486D-AE99-57DDEC046D1D}" type="presParOf" srcId="{667EB3BA-B320-4C00-91D6-C358A762829F}" destId="{E311492E-CD61-4023-9F76-CAE64E812BE2}" srcOrd="5" destOrd="0" presId="urn:microsoft.com/office/officeart/2005/8/layout/orgChart1"/>
    <dgm:cxn modelId="{4825CB5E-C6E8-4ECB-A26A-5515E7BDF89D}" type="presParOf" srcId="{E311492E-CD61-4023-9F76-CAE64E812BE2}" destId="{631C53A0-459C-410B-9986-5BED3980845A}" srcOrd="0" destOrd="0" presId="urn:microsoft.com/office/officeart/2005/8/layout/orgChart1"/>
    <dgm:cxn modelId="{F05DAFA7-2CB1-4560-AD85-28E0B3F08CA4}" type="presParOf" srcId="{631C53A0-459C-410B-9986-5BED3980845A}" destId="{3E42BA35-CA92-4722-B715-5951EDAE3548}" srcOrd="0" destOrd="0" presId="urn:microsoft.com/office/officeart/2005/8/layout/orgChart1"/>
    <dgm:cxn modelId="{3D0A2CEE-68BF-4DE6-96BD-FD3DAE8C104E}" type="presParOf" srcId="{631C53A0-459C-410B-9986-5BED3980845A}" destId="{CD0B79E6-0C7C-43F2-BA77-DECBDC96C8C9}" srcOrd="1" destOrd="0" presId="urn:microsoft.com/office/officeart/2005/8/layout/orgChart1"/>
    <dgm:cxn modelId="{938A269A-84EC-4943-A20D-C4B0CFCD4881}" type="presParOf" srcId="{E311492E-CD61-4023-9F76-CAE64E812BE2}" destId="{1B316913-0127-4CCC-AE75-49466D31D854}" srcOrd="1" destOrd="0" presId="urn:microsoft.com/office/officeart/2005/8/layout/orgChart1"/>
    <dgm:cxn modelId="{D86BF10A-E2EC-4889-B7E2-7D1086CCA3A5}" type="presParOf" srcId="{E311492E-CD61-4023-9F76-CAE64E812BE2}" destId="{0138DECF-B607-41A4-9F3C-11E8B4496083}" srcOrd="2" destOrd="0" presId="urn:microsoft.com/office/officeart/2005/8/layout/orgChart1"/>
    <dgm:cxn modelId="{8DBA2730-9E0E-4AF6-9844-848C656B56A9}" type="presParOf" srcId="{1AE5D5D2-B865-4E4D-A6AD-CE0A1BE2B42A}" destId="{5C3C433B-56EF-4DDF-A7C4-D9DB06DE6301}" srcOrd="2" destOrd="0" presId="urn:microsoft.com/office/officeart/2005/8/layout/orgChart1"/>
    <dgm:cxn modelId="{5B23144B-53B7-4EA7-99FB-3D7FF421CF57}" type="presParOf" srcId="{007A066A-88C9-4365-A3A9-74E6BF0AF2EC}" destId="{6F819380-E39E-45F0-B249-51E053831731}" srcOrd="2" destOrd="0" presId="urn:microsoft.com/office/officeart/2005/8/layout/orgChart1"/>
    <dgm:cxn modelId="{02C8EACB-1596-4EEE-936D-BBD5BD8D5A95}" type="presParOf" srcId="{007A066A-88C9-4365-A3A9-74E6BF0AF2EC}" destId="{D3A373A1-AB18-4FB2-8440-E48D16D69869}" srcOrd="3" destOrd="0" presId="urn:microsoft.com/office/officeart/2005/8/layout/orgChart1"/>
    <dgm:cxn modelId="{27828279-02FE-4D92-8973-D9C2E97E5979}" type="presParOf" srcId="{D3A373A1-AB18-4FB2-8440-E48D16D69869}" destId="{52FC2CE5-DF1C-4EFE-9AAA-AB89EFFD2BFC}" srcOrd="0" destOrd="0" presId="urn:microsoft.com/office/officeart/2005/8/layout/orgChart1"/>
    <dgm:cxn modelId="{95FCD797-EA26-40C3-8BB4-A53434722A0E}" type="presParOf" srcId="{52FC2CE5-DF1C-4EFE-9AAA-AB89EFFD2BFC}" destId="{2499DF20-8DEF-486E-B4A3-8183EA588FD4}" srcOrd="0" destOrd="0" presId="urn:microsoft.com/office/officeart/2005/8/layout/orgChart1"/>
    <dgm:cxn modelId="{25301E66-F1AC-4742-BAD7-9B0055F493D6}" type="presParOf" srcId="{52FC2CE5-DF1C-4EFE-9AAA-AB89EFFD2BFC}" destId="{162966D5-2AFF-453F-B21F-0768E948B43C}" srcOrd="1" destOrd="0" presId="urn:microsoft.com/office/officeart/2005/8/layout/orgChart1"/>
    <dgm:cxn modelId="{1C2631A4-8D51-4906-8976-FEDB35AFC35A}" type="presParOf" srcId="{D3A373A1-AB18-4FB2-8440-E48D16D69869}" destId="{5DDA81C2-D4EB-4A14-B410-544A3599333E}" srcOrd="1" destOrd="0" presId="urn:microsoft.com/office/officeart/2005/8/layout/orgChart1"/>
    <dgm:cxn modelId="{950FE8A6-F347-40DE-BA2A-F906ED1D75BB}" type="presParOf" srcId="{5DDA81C2-D4EB-4A14-B410-544A3599333E}" destId="{0C01FAB2-A3D7-49FD-9865-057C34D7DFDD}" srcOrd="0" destOrd="0" presId="urn:microsoft.com/office/officeart/2005/8/layout/orgChart1"/>
    <dgm:cxn modelId="{611D1E1A-F864-4F79-8754-2BFEB611E71C}" type="presParOf" srcId="{5DDA81C2-D4EB-4A14-B410-544A3599333E}" destId="{520B7F8A-2BC7-4C95-B7F7-6B2FA0A8E743}" srcOrd="1" destOrd="0" presId="urn:microsoft.com/office/officeart/2005/8/layout/orgChart1"/>
    <dgm:cxn modelId="{96754CFD-8471-4F24-97B8-C57EC02CDEE8}" type="presParOf" srcId="{520B7F8A-2BC7-4C95-B7F7-6B2FA0A8E743}" destId="{7D7A7145-4BA2-4CC9-83ED-BF8B88926BAC}" srcOrd="0" destOrd="0" presId="urn:microsoft.com/office/officeart/2005/8/layout/orgChart1"/>
    <dgm:cxn modelId="{B4B2BDB1-9011-46B8-910E-6BD7BABFA9DF}" type="presParOf" srcId="{7D7A7145-4BA2-4CC9-83ED-BF8B88926BAC}" destId="{9E7C596C-F065-44C2-B5CB-4FE773061896}" srcOrd="0" destOrd="0" presId="urn:microsoft.com/office/officeart/2005/8/layout/orgChart1"/>
    <dgm:cxn modelId="{71035903-0D54-4C67-9419-2DB84F30EB34}" type="presParOf" srcId="{7D7A7145-4BA2-4CC9-83ED-BF8B88926BAC}" destId="{DD509A26-E162-4E17-9022-E7D96C135D70}" srcOrd="1" destOrd="0" presId="urn:microsoft.com/office/officeart/2005/8/layout/orgChart1"/>
    <dgm:cxn modelId="{E8DD0CFA-CD3E-404A-90CA-B208BDABC352}" type="presParOf" srcId="{520B7F8A-2BC7-4C95-B7F7-6B2FA0A8E743}" destId="{E8A782D4-5844-42C3-AF26-F693DA3A5F1C}" srcOrd="1" destOrd="0" presId="urn:microsoft.com/office/officeart/2005/8/layout/orgChart1"/>
    <dgm:cxn modelId="{86B98B02-6AA6-438C-AE93-E779F4EDBEC0}" type="presParOf" srcId="{520B7F8A-2BC7-4C95-B7F7-6B2FA0A8E743}" destId="{D468694B-718A-452F-8FEA-71729957579A}" srcOrd="2" destOrd="0" presId="urn:microsoft.com/office/officeart/2005/8/layout/orgChart1"/>
    <dgm:cxn modelId="{BAF55A71-1C86-4ED9-B877-FC2908922CDB}" type="presParOf" srcId="{D3A373A1-AB18-4FB2-8440-E48D16D69869}" destId="{91535F22-8B57-4FCE-93D6-099548E964C4}" srcOrd="2" destOrd="0" presId="urn:microsoft.com/office/officeart/2005/8/layout/orgChart1"/>
    <dgm:cxn modelId="{A1BCE108-D164-4DFF-B49C-80B6C9B4657B}" type="presParOf" srcId="{007A066A-88C9-4365-A3A9-74E6BF0AF2EC}" destId="{C79824C6-E8D6-45B1-8839-12BAE318C8BD}" srcOrd="4" destOrd="0" presId="urn:microsoft.com/office/officeart/2005/8/layout/orgChart1"/>
    <dgm:cxn modelId="{3AD051E2-2BEA-419A-9A1F-580EEEAEB494}" type="presParOf" srcId="{007A066A-88C9-4365-A3A9-74E6BF0AF2EC}" destId="{3547433B-8B49-4FA3-B0FB-00F7F98B3324}" srcOrd="5" destOrd="0" presId="urn:microsoft.com/office/officeart/2005/8/layout/orgChart1"/>
    <dgm:cxn modelId="{12C724C9-5F8B-4B86-B649-864D68E5ADF3}" type="presParOf" srcId="{3547433B-8B49-4FA3-B0FB-00F7F98B3324}" destId="{204727EC-AC6F-4335-AE45-43108947B173}" srcOrd="0" destOrd="0" presId="urn:microsoft.com/office/officeart/2005/8/layout/orgChart1"/>
    <dgm:cxn modelId="{091B3BA9-78A5-4441-88F5-80D332ACB0B0}" type="presParOf" srcId="{204727EC-AC6F-4335-AE45-43108947B173}" destId="{F092E522-5291-4EB9-9F72-AE94A0B928EB}" srcOrd="0" destOrd="0" presId="urn:microsoft.com/office/officeart/2005/8/layout/orgChart1"/>
    <dgm:cxn modelId="{D90888FC-96FD-4386-91A1-E3258C5D46C1}" type="presParOf" srcId="{204727EC-AC6F-4335-AE45-43108947B173}" destId="{226D118C-B0B1-473E-AFA9-1DD01D654463}" srcOrd="1" destOrd="0" presId="urn:microsoft.com/office/officeart/2005/8/layout/orgChart1"/>
    <dgm:cxn modelId="{8234D1D0-B4EC-4ADF-96D1-8683764333A9}" type="presParOf" srcId="{3547433B-8B49-4FA3-B0FB-00F7F98B3324}" destId="{AB3B69AA-76E8-42E6-B5C4-16ED338C9459}" srcOrd="1" destOrd="0" presId="urn:microsoft.com/office/officeart/2005/8/layout/orgChart1"/>
    <dgm:cxn modelId="{CBA69901-2D52-4B42-B792-C876791A7FAD}" type="presParOf" srcId="{AB3B69AA-76E8-42E6-B5C4-16ED338C9459}" destId="{D10E2C4B-8A29-4690-9A34-38CA8F43E29E}" srcOrd="0" destOrd="0" presId="urn:microsoft.com/office/officeart/2005/8/layout/orgChart1"/>
    <dgm:cxn modelId="{779B029F-B85F-48AC-A56A-BD751C143E78}" type="presParOf" srcId="{AB3B69AA-76E8-42E6-B5C4-16ED338C9459}" destId="{9ED7EFFE-51E1-4EA9-B51A-305A7906D141}" srcOrd="1" destOrd="0" presId="urn:microsoft.com/office/officeart/2005/8/layout/orgChart1"/>
    <dgm:cxn modelId="{807793A0-64C7-423B-BE94-EF78D2563DA8}" type="presParOf" srcId="{9ED7EFFE-51E1-4EA9-B51A-305A7906D141}" destId="{4282230C-FD8D-49DF-BCED-C40C2983C946}" srcOrd="0" destOrd="0" presId="urn:microsoft.com/office/officeart/2005/8/layout/orgChart1"/>
    <dgm:cxn modelId="{A3EF5621-E645-4E30-BC84-566ED3022856}" type="presParOf" srcId="{4282230C-FD8D-49DF-BCED-C40C2983C946}" destId="{C234C8DD-04F5-4AE3-A718-3F87AB83EAF4}" srcOrd="0" destOrd="0" presId="urn:microsoft.com/office/officeart/2005/8/layout/orgChart1"/>
    <dgm:cxn modelId="{4DE13BBF-2AE1-4A91-BEE6-74268C4DF1D5}" type="presParOf" srcId="{4282230C-FD8D-49DF-BCED-C40C2983C946}" destId="{1AFADF4E-9453-4CF5-99BA-A76CA923ECBA}" srcOrd="1" destOrd="0" presId="urn:microsoft.com/office/officeart/2005/8/layout/orgChart1"/>
    <dgm:cxn modelId="{C9CF3C42-5822-461A-B92F-35C0D396E103}" type="presParOf" srcId="{9ED7EFFE-51E1-4EA9-B51A-305A7906D141}" destId="{678A07C2-70E0-4C24-8C91-6F069585211B}" srcOrd="1" destOrd="0" presId="urn:microsoft.com/office/officeart/2005/8/layout/orgChart1"/>
    <dgm:cxn modelId="{D6E54942-BF03-49A6-A165-5781A456B24C}" type="presParOf" srcId="{9ED7EFFE-51E1-4EA9-B51A-305A7906D141}" destId="{2C11BEDF-52EF-4D96-A4C4-80768653D5B9}" srcOrd="2" destOrd="0" presId="urn:microsoft.com/office/officeart/2005/8/layout/orgChart1"/>
    <dgm:cxn modelId="{8FA73E39-0F50-4CDF-8DEA-3485F5D7A222}" type="presParOf" srcId="{3547433B-8B49-4FA3-B0FB-00F7F98B3324}" destId="{2BCC07AC-D46D-4278-BC84-646B4886AECE}" srcOrd="2" destOrd="0" presId="urn:microsoft.com/office/officeart/2005/8/layout/orgChart1"/>
    <dgm:cxn modelId="{4A34E0CE-AED3-4DEB-BAF7-F18ECE8024A5}" type="presParOf" srcId="{007A066A-88C9-4365-A3A9-74E6BF0AF2EC}" destId="{297697D7-F2E6-42A4-B9D3-F82B0BBCB4DD}" srcOrd="6" destOrd="0" presId="urn:microsoft.com/office/officeart/2005/8/layout/orgChart1"/>
    <dgm:cxn modelId="{317DC0E6-7165-4269-85A3-A79BAE498B72}" type="presParOf" srcId="{007A066A-88C9-4365-A3A9-74E6BF0AF2EC}" destId="{E068BB78-E418-4971-A65F-D2A8F0473E48}" srcOrd="7" destOrd="0" presId="urn:microsoft.com/office/officeart/2005/8/layout/orgChart1"/>
    <dgm:cxn modelId="{9058B4FE-49F6-46D8-944E-2F7C2969C390}" type="presParOf" srcId="{E068BB78-E418-4971-A65F-D2A8F0473E48}" destId="{B39E28EF-E853-481E-BD68-EE6E8FBDA1C9}" srcOrd="0" destOrd="0" presId="urn:microsoft.com/office/officeart/2005/8/layout/orgChart1"/>
    <dgm:cxn modelId="{54B7FD73-CDD3-45BE-AF06-EDEBD45F85BB}" type="presParOf" srcId="{B39E28EF-E853-481E-BD68-EE6E8FBDA1C9}" destId="{38E79566-83B2-42B5-A71B-6F0DD375324E}" srcOrd="0" destOrd="0" presId="urn:microsoft.com/office/officeart/2005/8/layout/orgChart1"/>
    <dgm:cxn modelId="{8A353406-CB63-4E64-88AE-D0E532F337D9}" type="presParOf" srcId="{B39E28EF-E853-481E-BD68-EE6E8FBDA1C9}" destId="{DEAB810F-5C9B-4423-B60C-80A05EF96B48}" srcOrd="1" destOrd="0" presId="urn:microsoft.com/office/officeart/2005/8/layout/orgChart1"/>
    <dgm:cxn modelId="{509C02AC-4F94-4B0F-BF6B-02857F8E5D08}" type="presParOf" srcId="{E068BB78-E418-4971-A65F-D2A8F0473E48}" destId="{2288472C-A1F1-4B1F-9BAB-FA9E6C918AA7}" srcOrd="1" destOrd="0" presId="urn:microsoft.com/office/officeart/2005/8/layout/orgChart1"/>
    <dgm:cxn modelId="{15730791-FC3B-4FB8-9297-6D4C4B2B8B73}" type="presParOf" srcId="{2288472C-A1F1-4B1F-9BAB-FA9E6C918AA7}" destId="{3EFC2F67-301B-4519-AB2C-5ADAE6206BD2}" srcOrd="0" destOrd="0" presId="urn:microsoft.com/office/officeart/2005/8/layout/orgChart1"/>
    <dgm:cxn modelId="{4F9921F5-AEF4-4CAA-9458-3FCC912B5AB1}" type="presParOf" srcId="{2288472C-A1F1-4B1F-9BAB-FA9E6C918AA7}" destId="{316CB7BA-BD58-4880-B039-5CB6D5C68BBA}" srcOrd="1" destOrd="0" presId="urn:microsoft.com/office/officeart/2005/8/layout/orgChart1"/>
    <dgm:cxn modelId="{F00F57B6-81B6-42C1-82DD-44BD043930CB}" type="presParOf" srcId="{316CB7BA-BD58-4880-B039-5CB6D5C68BBA}" destId="{58256967-E151-467A-A36D-B29F0212FC38}" srcOrd="0" destOrd="0" presId="urn:microsoft.com/office/officeart/2005/8/layout/orgChart1"/>
    <dgm:cxn modelId="{327C9832-4086-4EE1-83DE-379EC046E7C2}" type="presParOf" srcId="{58256967-E151-467A-A36D-B29F0212FC38}" destId="{181BEFAC-5EE8-4B85-9CB4-D3527DE68B48}" srcOrd="0" destOrd="0" presId="urn:microsoft.com/office/officeart/2005/8/layout/orgChart1"/>
    <dgm:cxn modelId="{E58555C6-FC0D-42E5-9BC0-9935CB3E6557}" type="presParOf" srcId="{58256967-E151-467A-A36D-B29F0212FC38}" destId="{F58968BD-F958-494D-BDBF-3F13D2DCA773}" srcOrd="1" destOrd="0" presId="urn:microsoft.com/office/officeart/2005/8/layout/orgChart1"/>
    <dgm:cxn modelId="{9E4A1366-99E3-400A-8948-9FF19A2BD4AE}" type="presParOf" srcId="{316CB7BA-BD58-4880-B039-5CB6D5C68BBA}" destId="{F778E23F-5A9B-440F-BFA3-BFAB401EA3E2}" srcOrd="1" destOrd="0" presId="urn:microsoft.com/office/officeart/2005/8/layout/orgChart1"/>
    <dgm:cxn modelId="{67E89645-6719-43BC-826C-C09519D85BB3}" type="presParOf" srcId="{316CB7BA-BD58-4880-B039-5CB6D5C68BBA}" destId="{8506C577-82A5-4725-98DE-297412462A29}" srcOrd="2" destOrd="0" presId="urn:microsoft.com/office/officeart/2005/8/layout/orgChart1"/>
    <dgm:cxn modelId="{85D8546B-B8F4-4818-AAD1-F591C52AF127}" type="presParOf" srcId="{E068BB78-E418-4971-A65F-D2A8F0473E48}" destId="{65543265-DEDE-42C3-9348-BEB5DB911716}" srcOrd="2" destOrd="0" presId="urn:microsoft.com/office/officeart/2005/8/layout/orgChart1"/>
    <dgm:cxn modelId="{4ED3E5F3-DD14-4309-833E-8D95015BFEDE}" type="presParOf" srcId="{007A066A-88C9-4365-A3A9-74E6BF0AF2EC}" destId="{704814CD-ABFE-4FEE-978F-F98FD318695B}" srcOrd="8" destOrd="0" presId="urn:microsoft.com/office/officeart/2005/8/layout/orgChart1"/>
    <dgm:cxn modelId="{FEA0D36F-9468-49DC-B17F-10E51A4DEB0B}" type="presParOf" srcId="{007A066A-88C9-4365-A3A9-74E6BF0AF2EC}" destId="{2A1EAF80-294C-43F2-BD04-0D1A2EAF3671}" srcOrd="9" destOrd="0" presId="urn:microsoft.com/office/officeart/2005/8/layout/orgChart1"/>
    <dgm:cxn modelId="{EDD74E25-7D54-4C39-B557-9E9092864FCC}" type="presParOf" srcId="{2A1EAF80-294C-43F2-BD04-0D1A2EAF3671}" destId="{3F3ECB7E-2E14-476D-BA50-51DF97B4D944}" srcOrd="0" destOrd="0" presId="urn:microsoft.com/office/officeart/2005/8/layout/orgChart1"/>
    <dgm:cxn modelId="{ABC4600E-9E1E-4E40-8EAC-858129F80831}" type="presParOf" srcId="{3F3ECB7E-2E14-476D-BA50-51DF97B4D944}" destId="{1EEC9FE0-6369-4F94-8B92-2FF99C5380B9}" srcOrd="0" destOrd="0" presId="urn:microsoft.com/office/officeart/2005/8/layout/orgChart1"/>
    <dgm:cxn modelId="{E65AD669-7080-4765-8EAB-3AC95842C823}" type="presParOf" srcId="{3F3ECB7E-2E14-476D-BA50-51DF97B4D944}" destId="{DAD3A77B-0094-42BA-920F-1907796F25B0}" srcOrd="1" destOrd="0" presId="urn:microsoft.com/office/officeart/2005/8/layout/orgChart1"/>
    <dgm:cxn modelId="{79186486-4163-4298-AEA7-355FBBB17F3D}" type="presParOf" srcId="{2A1EAF80-294C-43F2-BD04-0D1A2EAF3671}" destId="{4C7904DD-A871-4DDA-867A-2A19B5F21853}" srcOrd="1" destOrd="0" presId="urn:microsoft.com/office/officeart/2005/8/layout/orgChart1"/>
    <dgm:cxn modelId="{BF30DA4D-9773-458A-9A31-D61F0902F0D2}" type="presParOf" srcId="{2A1EAF80-294C-43F2-BD04-0D1A2EAF3671}" destId="{B64D9EC2-CA91-4DE7-8756-451BB038648C}" srcOrd="2" destOrd="0" presId="urn:microsoft.com/office/officeart/2005/8/layout/orgChart1"/>
    <dgm:cxn modelId="{AB5F6A35-E78F-45AB-984A-A675CBC54E4F}" type="presParOf" srcId="{007A066A-88C9-4365-A3A9-74E6BF0AF2EC}" destId="{AD6A823F-80F6-4826-AE17-4D27E3CECC0A}" srcOrd="10" destOrd="0" presId="urn:microsoft.com/office/officeart/2005/8/layout/orgChart1"/>
    <dgm:cxn modelId="{460F1810-B32F-4B77-BE03-928765E8DAA8}" type="presParOf" srcId="{007A066A-88C9-4365-A3A9-74E6BF0AF2EC}" destId="{E2A47015-B4BA-4E9A-BD3A-35F3EDE2BC11}" srcOrd="11" destOrd="0" presId="urn:microsoft.com/office/officeart/2005/8/layout/orgChart1"/>
    <dgm:cxn modelId="{C7E2A80D-0403-4DA8-A334-B0F5C345EE9A}" type="presParOf" srcId="{E2A47015-B4BA-4E9A-BD3A-35F3EDE2BC11}" destId="{229E76EF-B3C0-433B-87CD-AD3E882C023F}" srcOrd="0" destOrd="0" presId="urn:microsoft.com/office/officeart/2005/8/layout/orgChart1"/>
    <dgm:cxn modelId="{7F981142-2816-4C87-92D2-ABFE3EE2F009}" type="presParOf" srcId="{229E76EF-B3C0-433B-87CD-AD3E882C023F}" destId="{97886D68-7FE0-4B01-9051-1C31F57D4695}" srcOrd="0" destOrd="0" presId="urn:microsoft.com/office/officeart/2005/8/layout/orgChart1"/>
    <dgm:cxn modelId="{1376D0A0-AAFF-41A8-B268-16CCB025A595}" type="presParOf" srcId="{229E76EF-B3C0-433B-87CD-AD3E882C023F}" destId="{5414D455-E3E9-4C9C-B283-FF1E4D3F7484}" srcOrd="1" destOrd="0" presId="urn:microsoft.com/office/officeart/2005/8/layout/orgChart1"/>
    <dgm:cxn modelId="{8011662B-9730-4005-96DB-9D44B0C8FA8C}" type="presParOf" srcId="{E2A47015-B4BA-4E9A-BD3A-35F3EDE2BC11}" destId="{E5366A6C-77BD-4CAB-9DCC-16F4BC48B05B}" srcOrd="1" destOrd="0" presId="urn:microsoft.com/office/officeart/2005/8/layout/orgChart1"/>
    <dgm:cxn modelId="{AA3564DD-727D-46DB-B10A-02433A49ABA6}" type="presParOf" srcId="{E5366A6C-77BD-4CAB-9DCC-16F4BC48B05B}" destId="{06296EBB-C263-48ED-9F77-42A16B92FF47}" srcOrd="0" destOrd="0" presId="urn:microsoft.com/office/officeart/2005/8/layout/orgChart1"/>
    <dgm:cxn modelId="{3F504290-70CF-4A78-95B1-4977EB18DF78}" type="presParOf" srcId="{E5366A6C-77BD-4CAB-9DCC-16F4BC48B05B}" destId="{80C9A49C-E32D-437A-896D-E6E859EA7BD8}" srcOrd="1" destOrd="0" presId="urn:microsoft.com/office/officeart/2005/8/layout/orgChart1"/>
    <dgm:cxn modelId="{26CE87D4-B091-43D6-BF6E-E2AC0630F449}" type="presParOf" srcId="{80C9A49C-E32D-437A-896D-E6E859EA7BD8}" destId="{144A7E4F-8CC5-4FB7-BE75-6CBEEAADC23A}" srcOrd="0" destOrd="0" presId="urn:microsoft.com/office/officeart/2005/8/layout/orgChart1"/>
    <dgm:cxn modelId="{BA8EEE28-7E08-4D49-9191-7EEE81354DCC}" type="presParOf" srcId="{144A7E4F-8CC5-4FB7-BE75-6CBEEAADC23A}" destId="{E0CD3AF8-DA54-4448-8A8C-78D5AE0BBDA5}" srcOrd="0" destOrd="0" presId="urn:microsoft.com/office/officeart/2005/8/layout/orgChart1"/>
    <dgm:cxn modelId="{E1E23BAA-84DF-43FC-ABFC-0A51E7ACA3B9}" type="presParOf" srcId="{144A7E4F-8CC5-4FB7-BE75-6CBEEAADC23A}" destId="{28FA352A-70DA-4618-9962-7003F4FA7759}" srcOrd="1" destOrd="0" presId="urn:microsoft.com/office/officeart/2005/8/layout/orgChart1"/>
    <dgm:cxn modelId="{769BABDD-CAAC-4CE7-BAE5-9FE376AB3752}" type="presParOf" srcId="{80C9A49C-E32D-437A-896D-E6E859EA7BD8}" destId="{7380D715-8AC0-4085-B7AD-999CB58AA77E}" srcOrd="1" destOrd="0" presId="urn:microsoft.com/office/officeart/2005/8/layout/orgChart1"/>
    <dgm:cxn modelId="{01185E95-B987-48E6-889F-0996E1F3A42A}" type="presParOf" srcId="{80C9A49C-E32D-437A-896D-E6E859EA7BD8}" destId="{DD38857C-2DFB-4A8D-9268-17A106CB050B}" srcOrd="2" destOrd="0" presId="urn:microsoft.com/office/officeart/2005/8/layout/orgChart1"/>
    <dgm:cxn modelId="{F9558551-475D-415C-BA50-E4FEB4DD0A6C}" type="presParOf" srcId="{E5366A6C-77BD-4CAB-9DCC-16F4BC48B05B}" destId="{D3A75FA3-A872-443B-89A1-7182B81575B3}" srcOrd="2" destOrd="0" presId="urn:microsoft.com/office/officeart/2005/8/layout/orgChart1"/>
    <dgm:cxn modelId="{6F2BAB07-FD1A-4DD3-B3F8-F26547A1701F}" type="presParOf" srcId="{E5366A6C-77BD-4CAB-9DCC-16F4BC48B05B}" destId="{48F1132C-7EC8-4A08-8FE9-2C5C22A03A78}" srcOrd="3" destOrd="0" presId="urn:microsoft.com/office/officeart/2005/8/layout/orgChart1"/>
    <dgm:cxn modelId="{E332D403-60ED-41C9-AF58-506A8277C0A7}" type="presParOf" srcId="{48F1132C-7EC8-4A08-8FE9-2C5C22A03A78}" destId="{8E3A06D2-6EE3-4BEE-952E-221F60EC10D6}" srcOrd="0" destOrd="0" presId="urn:microsoft.com/office/officeart/2005/8/layout/orgChart1"/>
    <dgm:cxn modelId="{88266483-F500-455F-B82C-3609CE631A3D}" type="presParOf" srcId="{8E3A06D2-6EE3-4BEE-952E-221F60EC10D6}" destId="{925D8C8B-26CC-4294-AC1E-38D76DA1ECA1}" srcOrd="0" destOrd="0" presId="urn:microsoft.com/office/officeart/2005/8/layout/orgChart1"/>
    <dgm:cxn modelId="{F7D63C6A-F130-4204-A2B8-039939B32744}" type="presParOf" srcId="{8E3A06D2-6EE3-4BEE-952E-221F60EC10D6}" destId="{AEACD6CF-9357-45DF-86AB-8B0D74AD92E8}" srcOrd="1" destOrd="0" presId="urn:microsoft.com/office/officeart/2005/8/layout/orgChart1"/>
    <dgm:cxn modelId="{4A446D38-DC33-43C1-B079-0489F1272A07}" type="presParOf" srcId="{48F1132C-7EC8-4A08-8FE9-2C5C22A03A78}" destId="{E0DA4749-030F-4BCB-9CBD-8DF309881614}" srcOrd="1" destOrd="0" presId="urn:microsoft.com/office/officeart/2005/8/layout/orgChart1"/>
    <dgm:cxn modelId="{E2684872-342A-4CA0-A61A-A504F2193ED1}" type="presParOf" srcId="{48F1132C-7EC8-4A08-8FE9-2C5C22A03A78}" destId="{49C2B700-801D-470A-8695-B795573355FA}" srcOrd="2" destOrd="0" presId="urn:microsoft.com/office/officeart/2005/8/layout/orgChart1"/>
    <dgm:cxn modelId="{2234822A-B778-49F2-A99D-92564AE20B95}" type="presParOf" srcId="{E5366A6C-77BD-4CAB-9DCC-16F4BC48B05B}" destId="{1D4A7A26-D362-443C-8BC5-4AF46F5BF92E}" srcOrd="4" destOrd="0" presId="urn:microsoft.com/office/officeart/2005/8/layout/orgChart1"/>
    <dgm:cxn modelId="{5A2E2071-3378-4A03-9E1C-1D968812CDFD}" type="presParOf" srcId="{E5366A6C-77BD-4CAB-9DCC-16F4BC48B05B}" destId="{42A6B43B-E3A0-4A37-BD90-20FB9A1AC8CF}" srcOrd="5" destOrd="0" presId="urn:microsoft.com/office/officeart/2005/8/layout/orgChart1"/>
    <dgm:cxn modelId="{C48321F5-017F-4F20-8DBE-0C96F8E82642}" type="presParOf" srcId="{42A6B43B-E3A0-4A37-BD90-20FB9A1AC8CF}" destId="{E0308449-1C2D-4B31-8605-E39E5432E832}" srcOrd="0" destOrd="0" presId="urn:microsoft.com/office/officeart/2005/8/layout/orgChart1"/>
    <dgm:cxn modelId="{5DAAC517-4CDF-4C56-A486-6BC2750ACDFC}" type="presParOf" srcId="{E0308449-1C2D-4B31-8605-E39E5432E832}" destId="{6C617D29-8B94-4C62-A9EF-7C88361615B3}" srcOrd="0" destOrd="0" presId="urn:microsoft.com/office/officeart/2005/8/layout/orgChart1"/>
    <dgm:cxn modelId="{F463BF84-55D7-4082-9F43-F5A4C8A01A47}" type="presParOf" srcId="{E0308449-1C2D-4B31-8605-E39E5432E832}" destId="{D3F7032D-B998-4B43-A58C-A952DDCC5A5F}" srcOrd="1" destOrd="0" presId="urn:microsoft.com/office/officeart/2005/8/layout/orgChart1"/>
    <dgm:cxn modelId="{5FB7EA59-385B-4B5A-9D48-1F9FF45AFE65}" type="presParOf" srcId="{42A6B43B-E3A0-4A37-BD90-20FB9A1AC8CF}" destId="{B73A3BC7-5BEF-40D8-9E50-D661D1B5A9AC}" srcOrd="1" destOrd="0" presId="urn:microsoft.com/office/officeart/2005/8/layout/orgChart1"/>
    <dgm:cxn modelId="{EE8065BE-0263-4537-A05D-75E437297E8E}" type="presParOf" srcId="{42A6B43B-E3A0-4A37-BD90-20FB9A1AC8CF}" destId="{52DF21A5-5E9E-406C-88DA-22B0ACC5EACA}" srcOrd="2" destOrd="0" presId="urn:microsoft.com/office/officeart/2005/8/layout/orgChart1"/>
    <dgm:cxn modelId="{5A168744-84AE-4579-A226-5C36EF9EE86F}" type="presParOf" srcId="{E5366A6C-77BD-4CAB-9DCC-16F4BC48B05B}" destId="{240DC1C5-98DE-4A44-8E91-8C14CBD30496}" srcOrd="6" destOrd="0" presId="urn:microsoft.com/office/officeart/2005/8/layout/orgChart1"/>
    <dgm:cxn modelId="{5A862D02-1EA6-4898-AE04-7E9D3F6E0388}" type="presParOf" srcId="{E5366A6C-77BD-4CAB-9DCC-16F4BC48B05B}" destId="{B16F5F9D-97F5-4464-B8A3-FFF66758A037}" srcOrd="7" destOrd="0" presId="urn:microsoft.com/office/officeart/2005/8/layout/orgChart1"/>
    <dgm:cxn modelId="{608C6809-71E8-461B-B90F-D2B2B63AA944}" type="presParOf" srcId="{B16F5F9D-97F5-4464-B8A3-FFF66758A037}" destId="{C347FE7B-6474-4534-8BC5-6270796443FF}" srcOrd="0" destOrd="0" presId="urn:microsoft.com/office/officeart/2005/8/layout/orgChart1"/>
    <dgm:cxn modelId="{EF82065B-0D3B-4F16-8992-7639DF3DA274}" type="presParOf" srcId="{C347FE7B-6474-4534-8BC5-6270796443FF}" destId="{224671DC-72D4-49B3-B43F-F6ADB8119059}" srcOrd="0" destOrd="0" presId="urn:microsoft.com/office/officeart/2005/8/layout/orgChart1"/>
    <dgm:cxn modelId="{8A366F2D-1724-4054-8925-22BD8EB221BB}" type="presParOf" srcId="{C347FE7B-6474-4534-8BC5-6270796443FF}" destId="{F85BEF99-2AED-4825-BA11-5CF4FFBEE78E}" srcOrd="1" destOrd="0" presId="urn:microsoft.com/office/officeart/2005/8/layout/orgChart1"/>
    <dgm:cxn modelId="{D20ADB34-CBB0-40FA-89B0-638F0D6EC330}" type="presParOf" srcId="{B16F5F9D-97F5-4464-B8A3-FFF66758A037}" destId="{3435947C-9444-48C4-BE20-CDFD521F7FDA}" srcOrd="1" destOrd="0" presId="urn:microsoft.com/office/officeart/2005/8/layout/orgChart1"/>
    <dgm:cxn modelId="{B637E224-2965-4998-A48B-56D21BAE1F81}" type="presParOf" srcId="{3435947C-9444-48C4-BE20-CDFD521F7FDA}" destId="{3940CE24-EB18-4B70-9756-C66C5DD55EEF}" srcOrd="0" destOrd="0" presId="urn:microsoft.com/office/officeart/2005/8/layout/orgChart1"/>
    <dgm:cxn modelId="{2527BA5E-36DF-4202-BB69-313D5F4CB712}" type="presParOf" srcId="{3435947C-9444-48C4-BE20-CDFD521F7FDA}" destId="{5BEB9EAB-E35E-41DA-BBB8-BF2CEEB923AB}" srcOrd="1" destOrd="0" presId="urn:microsoft.com/office/officeart/2005/8/layout/orgChart1"/>
    <dgm:cxn modelId="{700DDDDF-3363-42BE-B7A4-C20E734F767C}" type="presParOf" srcId="{5BEB9EAB-E35E-41DA-BBB8-BF2CEEB923AB}" destId="{D1A32E64-5649-4653-B8ED-1F315E5FCF8B}" srcOrd="0" destOrd="0" presId="urn:microsoft.com/office/officeart/2005/8/layout/orgChart1"/>
    <dgm:cxn modelId="{EAD1F04F-FB4E-464C-AFD4-D063EF4653C7}" type="presParOf" srcId="{D1A32E64-5649-4653-B8ED-1F315E5FCF8B}" destId="{38484678-4869-4223-A5BC-FED03BFCEB48}" srcOrd="0" destOrd="0" presId="urn:microsoft.com/office/officeart/2005/8/layout/orgChart1"/>
    <dgm:cxn modelId="{59616528-C103-4C99-9FF8-3C30155BC3E0}" type="presParOf" srcId="{D1A32E64-5649-4653-B8ED-1F315E5FCF8B}" destId="{7A41D9C2-7252-4C75-85C8-49ED4D23F704}" srcOrd="1" destOrd="0" presId="urn:microsoft.com/office/officeart/2005/8/layout/orgChart1"/>
    <dgm:cxn modelId="{88F603A2-3A71-44C1-B4CF-696314D5648F}" type="presParOf" srcId="{5BEB9EAB-E35E-41DA-BBB8-BF2CEEB923AB}" destId="{88FCA9FE-4EFD-497C-8C83-D1E4EBA7A9C0}" srcOrd="1" destOrd="0" presId="urn:microsoft.com/office/officeart/2005/8/layout/orgChart1"/>
    <dgm:cxn modelId="{5FDCCF65-77E2-4763-81B7-96D597B2D21D}" type="presParOf" srcId="{5BEB9EAB-E35E-41DA-BBB8-BF2CEEB923AB}" destId="{87C77BF9-38A2-486D-8A34-A266FF15FF04}" srcOrd="2" destOrd="0" presId="urn:microsoft.com/office/officeart/2005/8/layout/orgChart1"/>
    <dgm:cxn modelId="{42162DF9-F86E-4B7D-9D36-F9E7A08FC5A7}" type="presParOf" srcId="{3435947C-9444-48C4-BE20-CDFD521F7FDA}" destId="{10620732-0000-401C-AA09-8994483AC2EA}" srcOrd="2" destOrd="0" presId="urn:microsoft.com/office/officeart/2005/8/layout/orgChart1"/>
    <dgm:cxn modelId="{D0BC7753-1834-4B7A-B710-71AC0F54F1F4}" type="presParOf" srcId="{3435947C-9444-48C4-BE20-CDFD521F7FDA}" destId="{2DCAB084-4439-4EE5-8CA2-5A427065B965}" srcOrd="3" destOrd="0" presId="urn:microsoft.com/office/officeart/2005/8/layout/orgChart1"/>
    <dgm:cxn modelId="{EECBE287-208A-42E0-9324-20AC0DCE8913}" type="presParOf" srcId="{2DCAB084-4439-4EE5-8CA2-5A427065B965}" destId="{6BA317AB-8C13-4D70-97DF-15374EC59B5A}" srcOrd="0" destOrd="0" presId="urn:microsoft.com/office/officeart/2005/8/layout/orgChart1"/>
    <dgm:cxn modelId="{05FDC0CE-5F76-4A8C-8469-58D3CB3F6DDB}" type="presParOf" srcId="{6BA317AB-8C13-4D70-97DF-15374EC59B5A}" destId="{77C9151B-15E9-4FEE-9684-9E6DCD61473A}" srcOrd="0" destOrd="0" presId="urn:microsoft.com/office/officeart/2005/8/layout/orgChart1"/>
    <dgm:cxn modelId="{E20BD8B2-9488-4CC4-945F-1037356C3B45}" type="presParOf" srcId="{6BA317AB-8C13-4D70-97DF-15374EC59B5A}" destId="{ABE47D15-3385-4DA4-BA0B-294C8E002069}" srcOrd="1" destOrd="0" presId="urn:microsoft.com/office/officeart/2005/8/layout/orgChart1"/>
    <dgm:cxn modelId="{B636E97C-13AD-4749-8C3E-6C8254AA1A0F}" type="presParOf" srcId="{2DCAB084-4439-4EE5-8CA2-5A427065B965}" destId="{F6E10E98-E82A-44E7-862F-514942023996}" srcOrd="1" destOrd="0" presId="urn:microsoft.com/office/officeart/2005/8/layout/orgChart1"/>
    <dgm:cxn modelId="{AF3CDD35-46AB-4390-B416-F981C9C7DF68}" type="presParOf" srcId="{2DCAB084-4439-4EE5-8CA2-5A427065B965}" destId="{9C985438-CE55-4C70-8B4C-66F2A78983DA}" srcOrd="2" destOrd="0" presId="urn:microsoft.com/office/officeart/2005/8/layout/orgChart1"/>
    <dgm:cxn modelId="{25FA8F4E-7410-4672-9D56-6A202D2D21F3}" type="presParOf" srcId="{3435947C-9444-48C4-BE20-CDFD521F7FDA}" destId="{D11E3BC6-8F8F-4EE3-9518-1BDE1B504840}" srcOrd="4" destOrd="0" presId="urn:microsoft.com/office/officeart/2005/8/layout/orgChart1"/>
    <dgm:cxn modelId="{D4D4E3B7-0841-4150-A199-4E2C9D4E95D0}" type="presParOf" srcId="{3435947C-9444-48C4-BE20-CDFD521F7FDA}" destId="{4FE1AD73-E216-4596-AE71-E9EE52096FB6}" srcOrd="5" destOrd="0" presId="urn:microsoft.com/office/officeart/2005/8/layout/orgChart1"/>
    <dgm:cxn modelId="{5150426E-FA5D-401E-95F8-F3B108DFAAB9}" type="presParOf" srcId="{4FE1AD73-E216-4596-AE71-E9EE52096FB6}" destId="{694184B7-6BCD-4B47-B191-EB043535549D}" srcOrd="0" destOrd="0" presId="urn:microsoft.com/office/officeart/2005/8/layout/orgChart1"/>
    <dgm:cxn modelId="{F112F809-6F2B-4F46-B952-95CD1A9F5D75}" type="presParOf" srcId="{694184B7-6BCD-4B47-B191-EB043535549D}" destId="{1FBB5D82-5595-424E-90B0-4D7E35009912}" srcOrd="0" destOrd="0" presId="urn:microsoft.com/office/officeart/2005/8/layout/orgChart1"/>
    <dgm:cxn modelId="{83645A9B-F841-497E-A0F1-7D96E52D110F}" type="presParOf" srcId="{694184B7-6BCD-4B47-B191-EB043535549D}" destId="{4C9F9B61-0B11-4B7D-84A3-3C477E0CC20A}" srcOrd="1" destOrd="0" presId="urn:microsoft.com/office/officeart/2005/8/layout/orgChart1"/>
    <dgm:cxn modelId="{2BFB06D9-2D1A-442D-8733-E405A9100B6D}" type="presParOf" srcId="{4FE1AD73-E216-4596-AE71-E9EE52096FB6}" destId="{DA35B715-F20D-45DE-9463-FAE0EA1456B9}" srcOrd="1" destOrd="0" presId="urn:microsoft.com/office/officeart/2005/8/layout/orgChart1"/>
    <dgm:cxn modelId="{B1761270-6CD7-45E6-8123-FF3C61F81001}" type="presParOf" srcId="{4FE1AD73-E216-4596-AE71-E9EE52096FB6}" destId="{1D97C262-5706-437F-A5C0-E49543E49C46}" srcOrd="2" destOrd="0" presId="urn:microsoft.com/office/officeart/2005/8/layout/orgChart1"/>
    <dgm:cxn modelId="{72F4E5DA-8CBC-4B6A-88C7-65520AB3D20F}" type="presParOf" srcId="{B16F5F9D-97F5-4464-B8A3-FFF66758A037}" destId="{32408682-08C1-43F9-88E2-53F6E0D2A5F1}" srcOrd="2" destOrd="0" presId="urn:microsoft.com/office/officeart/2005/8/layout/orgChart1"/>
    <dgm:cxn modelId="{FF66A9E8-C791-4F9B-A0F4-592D22D82A79}" type="presParOf" srcId="{E5366A6C-77BD-4CAB-9DCC-16F4BC48B05B}" destId="{D62B1DA6-9CA5-49F9-81FB-DC05DC4341BD}" srcOrd="8" destOrd="0" presId="urn:microsoft.com/office/officeart/2005/8/layout/orgChart1"/>
    <dgm:cxn modelId="{816F4B58-1188-4F69-BAE5-71A3175159FE}" type="presParOf" srcId="{E5366A6C-77BD-4CAB-9DCC-16F4BC48B05B}" destId="{2729F59F-DB0D-4D49-8AE0-7A090103FF8F}" srcOrd="9" destOrd="0" presId="urn:microsoft.com/office/officeart/2005/8/layout/orgChart1"/>
    <dgm:cxn modelId="{4BA852F5-E05C-4EF7-B1ED-A73D7F4175B9}" type="presParOf" srcId="{2729F59F-DB0D-4D49-8AE0-7A090103FF8F}" destId="{9AAFA84A-2321-473C-869A-89106E6611AE}" srcOrd="0" destOrd="0" presId="urn:microsoft.com/office/officeart/2005/8/layout/orgChart1"/>
    <dgm:cxn modelId="{DC1D7A85-BE38-471B-AF13-9AB8F414C72C}" type="presParOf" srcId="{9AAFA84A-2321-473C-869A-89106E6611AE}" destId="{808E1291-D523-4017-AC6B-3A6F0B9D96CA}" srcOrd="0" destOrd="0" presId="urn:microsoft.com/office/officeart/2005/8/layout/orgChart1"/>
    <dgm:cxn modelId="{D2FA1AA4-5E2E-4A21-9F66-13ACEB1EE627}" type="presParOf" srcId="{9AAFA84A-2321-473C-869A-89106E6611AE}" destId="{557FD0D3-8545-493D-9E28-7631FFAB86C4}" srcOrd="1" destOrd="0" presId="urn:microsoft.com/office/officeart/2005/8/layout/orgChart1"/>
    <dgm:cxn modelId="{C6BDBBF0-1649-411E-8052-EB17AFDFD4E0}" type="presParOf" srcId="{2729F59F-DB0D-4D49-8AE0-7A090103FF8F}" destId="{872CB939-99EF-4646-877B-F132DD2C8446}" srcOrd="1" destOrd="0" presId="urn:microsoft.com/office/officeart/2005/8/layout/orgChart1"/>
    <dgm:cxn modelId="{7EE6C74B-1636-401E-B3BE-5EDAD311085C}" type="presParOf" srcId="{872CB939-99EF-4646-877B-F132DD2C8446}" destId="{67D8ECA2-8C97-493E-9D64-9509C1DF58CD}" srcOrd="0" destOrd="0" presId="urn:microsoft.com/office/officeart/2005/8/layout/orgChart1"/>
    <dgm:cxn modelId="{9055505D-3B10-4D0F-AF43-9B6D0F828E6F}" type="presParOf" srcId="{872CB939-99EF-4646-877B-F132DD2C8446}" destId="{DA0EDE50-F3D5-41E1-8E2F-C80E8018649E}" srcOrd="1" destOrd="0" presId="urn:microsoft.com/office/officeart/2005/8/layout/orgChart1"/>
    <dgm:cxn modelId="{D68C26E9-0A04-44B3-9597-6D6C05851FE9}" type="presParOf" srcId="{DA0EDE50-F3D5-41E1-8E2F-C80E8018649E}" destId="{89229C22-0230-4D84-968D-9497AEC5C327}" srcOrd="0" destOrd="0" presId="urn:microsoft.com/office/officeart/2005/8/layout/orgChart1"/>
    <dgm:cxn modelId="{3125FEE8-37DD-4D7B-88A9-63F65D5CE8E7}" type="presParOf" srcId="{89229C22-0230-4D84-968D-9497AEC5C327}" destId="{DA445743-FF4A-4934-B36A-1D1F11A8ED1F}" srcOrd="0" destOrd="0" presId="urn:microsoft.com/office/officeart/2005/8/layout/orgChart1"/>
    <dgm:cxn modelId="{FE1E467E-2966-4CC3-8516-D063C78970CE}" type="presParOf" srcId="{89229C22-0230-4D84-968D-9497AEC5C327}" destId="{43E73A1D-5832-4975-AA5B-5B9B1F0A3DD4}" srcOrd="1" destOrd="0" presId="urn:microsoft.com/office/officeart/2005/8/layout/orgChart1"/>
    <dgm:cxn modelId="{86566F65-3E20-4B11-B9D6-A31B806843CB}" type="presParOf" srcId="{DA0EDE50-F3D5-41E1-8E2F-C80E8018649E}" destId="{8630F9FE-15F9-49BE-A8FC-B1C12FCCA08B}" srcOrd="1" destOrd="0" presId="urn:microsoft.com/office/officeart/2005/8/layout/orgChart1"/>
    <dgm:cxn modelId="{CAF0617F-CC6E-4C34-A481-7B3F0381E528}" type="presParOf" srcId="{DA0EDE50-F3D5-41E1-8E2F-C80E8018649E}" destId="{A1B292FB-A206-4B67-A694-5598010E4566}" srcOrd="2" destOrd="0" presId="urn:microsoft.com/office/officeart/2005/8/layout/orgChart1"/>
    <dgm:cxn modelId="{AD5554D7-191D-436A-A019-CCB7C2412A05}" type="presParOf" srcId="{2729F59F-DB0D-4D49-8AE0-7A090103FF8F}" destId="{BF90F44D-9336-42C5-8A44-25489EEE4C22}" srcOrd="2" destOrd="0" presId="urn:microsoft.com/office/officeart/2005/8/layout/orgChart1"/>
    <dgm:cxn modelId="{228D4131-6BC0-4AD9-BA93-2D6456AED890}" type="presParOf" srcId="{E2A47015-B4BA-4E9A-BD3A-35F3EDE2BC11}" destId="{6B6F6D9B-A475-48F9-AEA2-0F19C2896CF8}" srcOrd="2" destOrd="0" presId="urn:microsoft.com/office/officeart/2005/8/layout/orgChart1"/>
    <dgm:cxn modelId="{21D7B5EB-9981-45E3-8471-902C202C5B27}" type="presParOf" srcId="{267333FD-89F2-4381-B8A8-6BCE453D2BFA}" destId="{673C71E8-69FA-492B-8798-102CA8A2E4E0}" srcOrd="2" destOrd="0" presId="urn:microsoft.com/office/officeart/2005/8/layout/orgChart1"/>
    <dgm:cxn modelId="{A709B0FD-B81A-431C-A09C-07184F51E1D0}" type="presParOf" srcId="{65D51F47-5496-47B7-84E4-DA85594CD6A4}" destId="{F7D80F61-4280-4605-A48F-46A1123D2FDB}" srcOrd="2" destOrd="0" presId="urn:microsoft.com/office/officeart/2005/8/layout/orgChart1"/>
    <dgm:cxn modelId="{31F1B01E-3D2D-4BF6-89CF-7D2B010C2AA9}" type="presParOf" srcId="{65D51F47-5496-47B7-84E4-DA85594CD6A4}" destId="{5E370122-5D07-49CE-9F39-B84D83E071F3}" srcOrd="3" destOrd="0" presId="urn:microsoft.com/office/officeart/2005/8/layout/orgChart1"/>
    <dgm:cxn modelId="{0F862D07-EDEA-48F5-8E21-9D21C1DD460D}" type="presParOf" srcId="{5E370122-5D07-49CE-9F39-B84D83E071F3}" destId="{DEF74AD2-36F2-4BB6-833C-F7CEC6246001}" srcOrd="0" destOrd="0" presId="urn:microsoft.com/office/officeart/2005/8/layout/orgChart1"/>
    <dgm:cxn modelId="{3EF369FF-D344-4C9D-9D25-7E65027F87C3}" type="presParOf" srcId="{DEF74AD2-36F2-4BB6-833C-F7CEC6246001}" destId="{67FE0830-D6CF-4B13-8DB1-D5C0638FD476}" srcOrd="0" destOrd="0" presId="urn:microsoft.com/office/officeart/2005/8/layout/orgChart1"/>
    <dgm:cxn modelId="{12310D68-81E2-4841-A4C5-6A90C9E56DCF}" type="presParOf" srcId="{DEF74AD2-36F2-4BB6-833C-F7CEC6246001}" destId="{3A26F851-87DE-4628-BF66-0EBA6520199B}" srcOrd="1" destOrd="0" presId="urn:microsoft.com/office/officeart/2005/8/layout/orgChart1"/>
    <dgm:cxn modelId="{95FABD14-1403-4469-AE27-9CFC1E3B2789}" type="presParOf" srcId="{5E370122-5D07-49CE-9F39-B84D83E071F3}" destId="{F8B7A1AB-0F32-48A5-8661-8AA7EB3D6E7D}" srcOrd="1" destOrd="0" presId="urn:microsoft.com/office/officeart/2005/8/layout/orgChart1"/>
    <dgm:cxn modelId="{0FF7BF84-0EE2-4A2D-A9E8-FBF4BA0D56D0}" type="presParOf" srcId="{5E370122-5D07-49CE-9F39-B84D83E071F3}" destId="{515D1561-33D7-47D6-9110-66048BE07EE4}" srcOrd="2" destOrd="0" presId="urn:microsoft.com/office/officeart/2005/8/layout/orgChart1"/>
    <dgm:cxn modelId="{021DB92D-AB75-4130-9503-9E30C120D898}" type="presParOf" srcId="{C268234A-D363-4A46-81E7-0F92E9EEE9A8}" destId="{E5A7B6F2-53C4-47F1-81BF-6E259F16E58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DE107F-BC22-4827-8611-F926FB63C073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74AA14B-57E8-4480-A06B-7625C4C9A055}">
      <dgm:prSet phldrT="[Text]"/>
      <dgm:spPr/>
      <dgm:t>
        <a:bodyPr/>
        <a:lstStyle/>
        <a:p>
          <a:r>
            <a:rPr lang="de-DE" dirty="0" err="1" smtClean="0"/>
            <a:t>RVAnalysis</a:t>
          </a:r>
          <a:endParaRPr lang="de-DE" dirty="0"/>
        </a:p>
      </dgm:t>
    </dgm:pt>
    <dgm:pt modelId="{9E11DE9B-CE4A-4356-9088-C96356A1EA83}" type="parTrans" cxnId="{725B6C7D-AB6A-4ABF-AB21-A854B5D5F86F}">
      <dgm:prSet/>
      <dgm:spPr/>
      <dgm:t>
        <a:bodyPr/>
        <a:lstStyle/>
        <a:p>
          <a:endParaRPr lang="de-DE"/>
        </a:p>
      </dgm:t>
    </dgm:pt>
    <dgm:pt modelId="{FCF71B0E-F0F9-4EAF-817D-A2567CA4E1C3}" type="sibTrans" cxnId="{725B6C7D-AB6A-4ABF-AB21-A854B5D5F86F}">
      <dgm:prSet/>
      <dgm:spPr/>
      <dgm:t>
        <a:bodyPr/>
        <a:lstStyle/>
        <a:p>
          <a:endParaRPr lang="de-DE"/>
        </a:p>
      </dgm:t>
    </dgm:pt>
    <dgm:pt modelId="{67162622-7FCC-4810-951C-7E0547ED1DA5}">
      <dgm:prSet phldrT="[Text]"/>
      <dgm:spPr/>
      <dgm:t>
        <a:bodyPr/>
        <a:lstStyle/>
        <a:p>
          <a:r>
            <a:rPr lang="de-DE" dirty="0" smtClean="0"/>
            <a:t>Export Data</a:t>
          </a:r>
          <a:endParaRPr lang="de-DE" dirty="0"/>
        </a:p>
      </dgm:t>
    </dgm:pt>
    <dgm:pt modelId="{0F9AC709-8F4D-4794-95AF-D491CABF3A9B}" type="parTrans" cxnId="{AECF53CA-F249-426F-8789-F8626299A46E}">
      <dgm:prSet/>
      <dgm:spPr/>
      <dgm:t>
        <a:bodyPr/>
        <a:lstStyle/>
        <a:p>
          <a:endParaRPr lang="de-DE"/>
        </a:p>
      </dgm:t>
    </dgm:pt>
    <dgm:pt modelId="{6560B733-F542-47DB-B312-BFF66A1A2AFD}" type="sibTrans" cxnId="{AECF53CA-F249-426F-8789-F8626299A46E}">
      <dgm:prSet/>
      <dgm:spPr/>
      <dgm:t>
        <a:bodyPr/>
        <a:lstStyle/>
        <a:p>
          <a:endParaRPr lang="de-DE"/>
        </a:p>
      </dgm:t>
    </dgm:pt>
    <dgm:pt modelId="{19F986C7-9918-451C-ADD7-63127DD42945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Spectrum</a:t>
          </a:r>
          <a:endParaRPr lang="de-DE" dirty="0"/>
        </a:p>
      </dgm:t>
    </dgm:pt>
    <dgm:pt modelId="{413A2E95-0D5F-4426-ADB7-F9EFFAC636F4}" type="parTrans" cxnId="{3D67C1B3-8C8F-40C8-97DD-EBE5EAC5531F}">
      <dgm:prSet/>
      <dgm:spPr/>
      <dgm:t>
        <a:bodyPr/>
        <a:lstStyle/>
        <a:p>
          <a:endParaRPr lang="de-DE"/>
        </a:p>
      </dgm:t>
    </dgm:pt>
    <dgm:pt modelId="{A684D0B5-CF68-4AF2-ABFC-7263AABFE381}" type="sibTrans" cxnId="{3D67C1B3-8C8F-40C8-97DD-EBE5EAC5531F}">
      <dgm:prSet/>
      <dgm:spPr/>
      <dgm:t>
        <a:bodyPr/>
        <a:lstStyle/>
        <a:p>
          <a:endParaRPr lang="de-DE"/>
        </a:p>
      </dgm:t>
    </dgm:pt>
    <dgm:pt modelId="{77BCBAC5-3CA5-4FED-929D-FFB3BC1B755F}">
      <dgm:prSet phldrT="[Text]"/>
      <dgm:spPr/>
      <dgm:t>
        <a:bodyPr/>
        <a:lstStyle/>
        <a:p>
          <a:r>
            <a:rPr lang="de-DE" dirty="0" err="1" smtClean="0"/>
            <a:t>RVMicrostructure</a:t>
          </a:r>
          <a:endParaRPr lang="de-DE" dirty="0"/>
        </a:p>
      </dgm:t>
    </dgm:pt>
    <dgm:pt modelId="{806A36C2-7EA9-4EDF-8A41-D373479404F2}" type="parTrans" cxnId="{AB30AE57-2D6A-4D9A-A24F-23BEF2121C76}">
      <dgm:prSet/>
      <dgm:spPr/>
      <dgm:t>
        <a:bodyPr/>
        <a:lstStyle/>
        <a:p>
          <a:endParaRPr lang="de-DE"/>
        </a:p>
      </dgm:t>
    </dgm:pt>
    <dgm:pt modelId="{C8D66469-93AB-4D62-A59F-80AE84F10968}" type="sibTrans" cxnId="{AB30AE57-2D6A-4D9A-A24F-23BEF2121C76}">
      <dgm:prSet/>
      <dgm:spPr/>
      <dgm:t>
        <a:bodyPr/>
        <a:lstStyle/>
        <a:p>
          <a:endParaRPr lang="de-DE"/>
        </a:p>
      </dgm:t>
    </dgm:pt>
    <dgm:pt modelId="{1A6E8070-1D97-44FB-B992-A0B315F5C174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Microstructure</a:t>
          </a:r>
          <a:endParaRPr lang="de-DE" dirty="0"/>
        </a:p>
      </dgm:t>
    </dgm:pt>
    <dgm:pt modelId="{C1F16FF7-22CE-4E3E-A824-5D7024804C39}" type="parTrans" cxnId="{27F65E38-297B-4CB0-A064-A253BEE0308D}">
      <dgm:prSet/>
      <dgm:spPr/>
      <dgm:t>
        <a:bodyPr/>
        <a:lstStyle/>
        <a:p>
          <a:endParaRPr lang="de-DE"/>
        </a:p>
      </dgm:t>
    </dgm:pt>
    <dgm:pt modelId="{077C2C08-ECCB-4DE5-B9F3-DA21DB05294C}" type="sibTrans" cxnId="{27F65E38-297B-4CB0-A064-A253BEE0308D}">
      <dgm:prSet/>
      <dgm:spPr/>
      <dgm:t>
        <a:bodyPr/>
        <a:lstStyle/>
        <a:p>
          <a:endParaRPr lang="de-DE"/>
        </a:p>
      </dgm:t>
    </dgm:pt>
    <dgm:pt modelId="{F3C128C5-5E48-4BCB-B700-1B0DEA1E92CD}">
      <dgm:prSet phldrT="[Text]"/>
      <dgm:spPr/>
      <dgm:t>
        <a:bodyPr/>
        <a:lstStyle/>
        <a:p>
          <a:r>
            <a:rPr lang="de-DE" dirty="0" err="1" smtClean="0"/>
            <a:t>RVPlotRecalcDistrib</a:t>
          </a:r>
          <a:endParaRPr lang="de-DE" dirty="0"/>
        </a:p>
      </dgm:t>
    </dgm:pt>
    <dgm:pt modelId="{1E6DAB9D-D8D8-4901-A573-FCE1084CB77A}" type="parTrans" cxnId="{C1C52D9B-8DC5-4228-9A8B-6578C480B6F6}">
      <dgm:prSet/>
      <dgm:spPr/>
      <dgm:t>
        <a:bodyPr/>
        <a:lstStyle/>
        <a:p>
          <a:endParaRPr lang="de-DE"/>
        </a:p>
      </dgm:t>
    </dgm:pt>
    <dgm:pt modelId="{15D1070C-F38F-4A72-BF9F-17043713CDF3}" type="sibTrans" cxnId="{C1C52D9B-8DC5-4228-9A8B-6578C480B6F6}">
      <dgm:prSet/>
      <dgm:spPr/>
      <dgm:t>
        <a:bodyPr/>
        <a:lstStyle/>
        <a:p>
          <a:endParaRPr lang="de-DE"/>
        </a:p>
      </dgm:t>
    </dgm:pt>
    <dgm:pt modelId="{2F0DB3FF-F161-4E5B-AE2F-05584E30ECE9}">
      <dgm:prSet phldrT="[Text]"/>
      <dgm:spPr/>
      <dgm:t>
        <a:bodyPr/>
        <a:lstStyle/>
        <a:p>
          <a:r>
            <a:rPr lang="de-DE" dirty="0" err="1" smtClean="0"/>
            <a:t>RVResidualStressPlot</a:t>
          </a:r>
          <a:endParaRPr lang="de-DE" dirty="0"/>
        </a:p>
      </dgm:t>
    </dgm:pt>
    <dgm:pt modelId="{A84B3935-4756-437F-A516-982F7F23B28D}" type="parTrans" cxnId="{C26E393F-5B96-4768-83FC-39A788E19B08}">
      <dgm:prSet/>
      <dgm:spPr/>
      <dgm:t>
        <a:bodyPr/>
        <a:lstStyle/>
        <a:p>
          <a:endParaRPr lang="de-DE"/>
        </a:p>
      </dgm:t>
    </dgm:pt>
    <dgm:pt modelId="{BF80D0DE-BB3B-474D-9201-BDCF1C7FFF67}" type="sibTrans" cxnId="{C26E393F-5B96-4768-83FC-39A788E19B08}">
      <dgm:prSet/>
      <dgm:spPr/>
      <dgm:t>
        <a:bodyPr/>
        <a:lstStyle/>
        <a:p>
          <a:endParaRPr lang="de-DE"/>
        </a:p>
      </dgm:t>
    </dgm:pt>
    <dgm:pt modelId="{6D0062FE-BE89-41FB-8CD6-8EB30A5B5D7E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dspacingExp</a:t>
          </a:r>
          <a:endParaRPr lang="de-DE" dirty="0"/>
        </a:p>
      </dgm:t>
    </dgm:pt>
    <dgm:pt modelId="{5E94CBF9-1330-456A-B4EE-F29DFD9BFF42}" type="parTrans" cxnId="{C3A9404A-12BB-4D79-94D9-8B6837D51CAA}">
      <dgm:prSet/>
      <dgm:spPr/>
      <dgm:t>
        <a:bodyPr/>
        <a:lstStyle/>
        <a:p>
          <a:endParaRPr lang="de-DE"/>
        </a:p>
      </dgm:t>
    </dgm:pt>
    <dgm:pt modelId="{E583F639-9067-449B-8A34-0D9442484C59}" type="sibTrans" cxnId="{C3A9404A-12BB-4D79-94D9-8B6837D51CAA}">
      <dgm:prSet/>
      <dgm:spPr/>
      <dgm:t>
        <a:bodyPr/>
        <a:lstStyle/>
        <a:p>
          <a:endParaRPr lang="de-DE"/>
        </a:p>
      </dgm:t>
    </dgm:pt>
    <dgm:pt modelId="{717357B1-DB24-4DBE-8E72-BC8EB0EE25DB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TauReal</a:t>
          </a:r>
          <a:endParaRPr lang="de-DE" dirty="0"/>
        </a:p>
      </dgm:t>
    </dgm:pt>
    <dgm:pt modelId="{FB096808-35C2-4B6B-834A-BC21D6742BEB}" type="parTrans" cxnId="{2F981E9A-CF5B-4509-8719-BC0FE062133D}">
      <dgm:prSet/>
      <dgm:spPr/>
      <dgm:t>
        <a:bodyPr/>
        <a:lstStyle/>
        <a:p>
          <a:endParaRPr lang="de-DE"/>
        </a:p>
      </dgm:t>
    </dgm:pt>
    <dgm:pt modelId="{BD650ACE-7460-4A99-B0BF-ACD83C6B5D26}" type="sibTrans" cxnId="{2F981E9A-CF5B-4509-8719-BC0FE062133D}">
      <dgm:prSet/>
      <dgm:spPr/>
      <dgm:t>
        <a:bodyPr/>
        <a:lstStyle/>
        <a:p>
          <a:endParaRPr lang="de-DE"/>
        </a:p>
      </dgm:t>
    </dgm:pt>
    <dgm:pt modelId="{061F8CC7-03F6-4E22-99E5-5A0E53D216FB}">
      <dgm:prSet phldrT="[Text]"/>
      <dgm:spPr/>
      <dgm:t>
        <a:bodyPr/>
        <a:lstStyle/>
        <a:p>
          <a:r>
            <a:rPr lang="de-DE" dirty="0" smtClean="0"/>
            <a:t>RVsin2psi</a:t>
          </a:r>
          <a:endParaRPr lang="de-DE" dirty="0"/>
        </a:p>
      </dgm:t>
    </dgm:pt>
    <dgm:pt modelId="{CB2BFD6E-5489-4E30-844F-E192E1E414CD}" type="parTrans" cxnId="{38C78020-C7AB-407B-8860-8832EF69EF2B}">
      <dgm:prSet/>
      <dgm:spPr/>
      <dgm:t>
        <a:bodyPr/>
        <a:lstStyle/>
        <a:p>
          <a:endParaRPr lang="de-DE"/>
        </a:p>
      </dgm:t>
    </dgm:pt>
    <dgm:pt modelId="{E14313FA-817E-428C-A3E8-5F4E1C250907}" type="sibTrans" cxnId="{38C78020-C7AB-407B-8860-8832EF69EF2B}">
      <dgm:prSet/>
      <dgm:spPr/>
      <dgm:t>
        <a:bodyPr/>
        <a:lstStyle/>
        <a:p>
          <a:endParaRPr lang="de-DE"/>
        </a:p>
      </dgm:t>
    </dgm:pt>
    <dgm:pt modelId="{737FE798-211D-4701-8FA2-F71CB7F3778B}">
      <dgm:prSet phldrT="[Text]"/>
      <dgm:spPr/>
      <dgm:t>
        <a:bodyPr/>
        <a:lstStyle/>
        <a:p>
          <a:r>
            <a:rPr lang="de-DE" dirty="0" err="1" smtClean="0"/>
            <a:t>plotResidualStress</a:t>
          </a:r>
          <a:endParaRPr lang="de-DE" dirty="0"/>
        </a:p>
      </dgm:t>
    </dgm:pt>
    <dgm:pt modelId="{1DEB91AF-29C2-40F0-BB2D-64AC36150D2D}" type="parTrans" cxnId="{716CEE79-12ED-40F2-88AF-FDAE050172BC}">
      <dgm:prSet/>
      <dgm:spPr/>
      <dgm:t>
        <a:bodyPr/>
        <a:lstStyle/>
        <a:p>
          <a:endParaRPr lang="de-DE"/>
        </a:p>
      </dgm:t>
    </dgm:pt>
    <dgm:pt modelId="{12A814F4-2FED-49A5-8FCD-A4CAF8AFD17F}" type="sibTrans" cxnId="{716CEE79-12ED-40F2-88AF-FDAE050172BC}">
      <dgm:prSet/>
      <dgm:spPr/>
      <dgm:t>
        <a:bodyPr/>
        <a:lstStyle/>
        <a:p>
          <a:endParaRPr lang="de-DE"/>
        </a:p>
      </dgm:t>
    </dgm:pt>
    <dgm:pt modelId="{4556291C-F85A-4F3A-A92F-5F13233622CC}">
      <dgm:prSet phldrT="[Text]"/>
      <dgm:spPr/>
      <dgm:t>
        <a:bodyPr/>
        <a:lstStyle/>
        <a:p>
          <a:r>
            <a:rPr lang="de-DE" dirty="0" err="1" smtClean="0"/>
            <a:t>exportData</a:t>
          </a:r>
          <a:endParaRPr lang="de-DE" dirty="0"/>
        </a:p>
      </dgm:t>
    </dgm:pt>
    <dgm:pt modelId="{88E63741-B661-4171-8823-807072488425}" type="parTrans" cxnId="{33500D18-F77D-4752-BC23-019DFFAB0BE0}">
      <dgm:prSet/>
      <dgm:spPr/>
      <dgm:t>
        <a:bodyPr/>
        <a:lstStyle/>
        <a:p>
          <a:endParaRPr lang="de-DE"/>
        </a:p>
      </dgm:t>
    </dgm:pt>
    <dgm:pt modelId="{1115F2A4-BAB2-4851-8F39-CE16065A3B8C}" type="sibTrans" cxnId="{33500D18-F77D-4752-BC23-019DFFAB0BE0}">
      <dgm:prSet/>
      <dgm:spPr/>
      <dgm:t>
        <a:bodyPr/>
        <a:lstStyle/>
        <a:p>
          <a:endParaRPr lang="de-DE"/>
        </a:p>
      </dgm:t>
    </dgm:pt>
    <dgm:pt modelId="{BB70D3D6-2877-4A4F-9A11-3D9B83DC202C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dhklzero</a:t>
          </a:r>
          <a:endParaRPr lang="de-DE" dirty="0"/>
        </a:p>
      </dgm:t>
    </dgm:pt>
    <dgm:pt modelId="{15AF8301-7072-46C8-818E-28A0BE1A194F}" type="parTrans" cxnId="{9159F2DC-A725-4B43-9881-7BEF05C3C34A}">
      <dgm:prSet/>
      <dgm:spPr/>
      <dgm:t>
        <a:bodyPr/>
        <a:lstStyle/>
        <a:p>
          <a:endParaRPr lang="de-DE"/>
        </a:p>
      </dgm:t>
    </dgm:pt>
    <dgm:pt modelId="{DF19DB91-10EA-4984-8C78-844321CCC57D}" type="sibTrans" cxnId="{9159F2DC-A725-4B43-9881-7BEF05C3C34A}">
      <dgm:prSet/>
      <dgm:spPr/>
      <dgm:t>
        <a:bodyPr/>
        <a:lstStyle/>
        <a:p>
          <a:endParaRPr lang="de-DE"/>
        </a:p>
      </dgm:t>
    </dgm:pt>
    <dgm:pt modelId="{D67EC3BB-4832-4583-8E2D-6DFFDD109C77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dhkl</a:t>
          </a:r>
          <a:endParaRPr lang="de-DE" dirty="0"/>
        </a:p>
      </dgm:t>
    </dgm:pt>
    <dgm:pt modelId="{D7759D77-FE2D-428A-92CF-62519AF7B109}" type="parTrans" cxnId="{E8FD3857-3EB8-445C-85FC-B492A5A1F6E6}">
      <dgm:prSet/>
      <dgm:spPr/>
      <dgm:t>
        <a:bodyPr/>
        <a:lstStyle/>
        <a:p>
          <a:endParaRPr lang="de-DE"/>
        </a:p>
      </dgm:t>
    </dgm:pt>
    <dgm:pt modelId="{EA1671A9-6043-4E41-A609-8C560225FDFA}" type="sibTrans" cxnId="{E8FD3857-3EB8-445C-85FC-B492A5A1F6E6}">
      <dgm:prSet/>
      <dgm:spPr/>
      <dgm:t>
        <a:bodyPr/>
        <a:lstStyle/>
        <a:p>
          <a:endParaRPr lang="de-DE"/>
        </a:p>
      </dgm:t>
    </dgm:pt>
    <dgm:pt modelId="{600F8531-D771-4475-9AB7-A5C85F6E995E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Residuals</a:t>
          </a:r>
          <a:endParaRPr lang="de-DE" dirty="0"/>
        </a:p>
      </dgm:t>
    </dgm:pt>
    <dgm:pt modelId="{115CA88D-087E-45F6-8DAA-B58B7039BE8B}" type="parTrans" cxnId="{7AF57CD6-BCC4-4782-A0FE-5591B8085627}">
      <dgm:prSet/>
      <dgm:spPr/>
      <dgm:t>
        <a:bodyPr/>
        <a:lstStyle/>
        <a:p>
          <a:endParaRPr lang="de-DE"/>
        </a:p>
      </dgm:t>
    </dgm:pt>
    <dgm:pt modelId="{0E2DC628-E805-42FD-A6C1-C93FF1349BB1}" type="sibTrans" cxnId="{7AF57CD6-BCC4-4782-A0FE-5591B8085627}">
      <dgm:prSet/>
      <dgm:spPr/>
      <dgm:t>
        <a:bodyPr/>
        <a:lstStyle/>
        <a:p>
          <a:endParaRPr lang="de-DE"/>
        </a:p>
      </dgm:t>
    </dgm:pt>
    <dgm:pt modelId="{05864FB6-9FA8-4333-9DC2-A4133889C7B3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ReliabiltyFactors</a:t>
          </a:r>
          <a:endParaRPr lang="de-DE" dirty="0"/>
        </a:p>
      </dgm:t>
    </dgm:pt>
    <dgm:pt modelId="{11092F62-CCBD-4FC7-8264-8BFA9FB00A75}" type="parTrans" cxnId="{6AFA3387-9031-4870-B1B0-BCB6EF20D72B}">
      <dgm:prSet/>
      <dgm:spPr/>
      <dgm:t>
        <a:bodyPr/>
        <a:lstStyle/>
        <a:p>
          <a:endParaRPr lang="de-DE"/>
        </a:p>
      </dgm:t>
    </dgm:pt>
    <dgm:pt modelId="{0638623C-4D2F-475F-B55D-5801FB8AF7E0}" type="sibTrans" cxnId="{6AFA3387-9031-4870-B1B0-BCB6EF20D72B}">
      <dgm:prSet/>
      <dgm:spPr/>
      <dgm:t>
        <a:bodyPr/>
        <a:lstStyle/>
        <a:p>
          <a:endParaRPr lang="de-DE"/>
        </a:p>
      </dgm:t>
    </dgm:pt>
    <dgm:pt modelId="{8C48EC69-84F0-417F-A18A-78A9DABC208A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StressFactors</a:t>
          </a:r>
          <a:endParaRPr lang="de-DE" dirty="0"/>
        </a:p>
      </dgm:t>
    </dgm:pt>
    <dgm:pt modelId="{DEDEA804-8A67-4C37-B647-81FBF6F71840}" type="parTrans" cxnId="{9F0FC409-88B8-4A47-95EF-F02FCA930E69}">
      <dgm:prSet/>
      <dgm:spPr/>
      <dgm:t>
        <a:bodyPr/>
        <a:lstStyle/>
        <a:p>
          <a:endParaRPr lang="de-DE"/>
        </a:p>
      </dgm:t>
    </dgm:pt>
    <dgm:pt modelId="{DBFF50E4-0C7F-47D3-ABC8-C66A828867B0}" type="sibTrans" cxnId="{9F0FC409-88B8-4A47-95EF-F02FCA930E69}">
      <dgm:prSet/>
      <dgm:spPr/>
      <dgm:t>
        <a:bodyPr/>
        <a:lstStyle/>
        <a:p>
          <a:endParaRPr lang="de-DE"/>
        </a:p>
      </dgm:t>
    </dgm:pt>
    <dgm:pt modelId="{3C914A24-A3CC-4D92-AD79-DE0383F836C4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StressFactorErrors</a:t>
          </a:r>
          <a:endParaRPr lang="de-DE" dirty="0"/>
        </a:p>
      </dgm:t>
    </dgm:pt>
    <dgm:pt modelId="{8E599FD3-9712-4163-9196-FA02C204DD9B}" type="parTrans" cxnId="{B95A07CB-8854-4954-AE78-EDEFAA26B0A7}">
      <dgm:prSet/>
      <dgm:spPr/>
      <dgm:t>
        <a:bodyPr/>
        <a:lstStyle/>
        <a:p>
          <a:endParaRPr lang="de-DE"/>
        </a:p>
      </dgm:t>
    </dgm:pt>
    <dgm:pt modelId="{5F96B8EC-CF4C-4E2B-B474-A335F4FE9AEA}" type="sibTrans" cxnId="{B95A07CB-8854-4954-AE78-EDEFAA26B0A7}">
      <dgm:prSet/>
      <dgm:spPr/>
      <dgm:t>
        <a:bodyPr/>
        <a:lstStyle/>
        <a:p>
          <a:endParaRPr lang="de-DE"/>
        </a:p>
      </dgm:t>
    </dgm:pt>
    <dgm:pt modelId="{8AD6EA86-4AAA-49CB-93FC-B36B85083077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EnergyPosCalc</a:t>
          </a:r>
          <a:endParaRPr lang="de-DE" dirty="0"/>
        </a:p>
      </dgm:t>
    </dgm:pt>
    <dgm:pt modelId="{F9124012-3CE8-44D6-A5A3-829531648F35}" type="parTrans" cxnId="{83DAF19D-4DA2-4726-9813-6A74BDDE56B3}">
      <dgm:prSet/>
      <dgm:spPr/>
      <dgm:t>
        <a:bodyPr/>
        <a:lstStyle/>
        <a:p>
          <a:endParaRPr lang="de-DE"/>
        </a:p>
      </dgm:t>
    </dgm:pt>
    <dgm:pt modelId="{819AE65F-1ED1-4296-AA9C-51F1D11FCAC9}" type="sibTrans" cxnId="{83DAF19D-4DA2-4726-9813-6A74BDDE56B3}">
      <dgm:prSet/>
      <dgm:spPr/>
      <dgm:t>
        <a:bodyPr/>
        <a:lstStyle/>
        <a:p>
          <a:endParaRPr lang="de-DE"/>
        </a:p>
      </dgm:t>
    </dgm:pt>
    <dgm:pt modelId="{EBDE518E-9787-4169-8FB4-D043F9A098C7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InformationDepth</a:t>
          </a:r>
          <a:endParaRPr lang="de-DE" dirty="0"/>
        </a:p>
      </dgm:t>
    </dgm:pt>
    <dgm:pt modelId="{B04B8800-BF8B-4281-A545-C9C6939FDBB9}" type="parTrans" cxnId="{BC62798D-EA59-4D4D-9F9E-1C2B47169E21}">
      <dgm:prSet/>
      <dgm:spPr/>
      <dgm:t>
        <a:bodyPr/>
        <a:lstStyle/>
        <a:p>
          <a:endParaRPr lang="de-DE"/>
        </a:p>
      </dgm:t>
    </dgm:pt>
    <dgm:pt modelId="{A6EF26C7-2F35-4895-BE32-04B9C751B1B3}" type="sibTrans" cxnId="{BC62798D-EA59-4D4D-9F9E-1C2B47169E21}">
      <dgm:prSet/>
      <dgm:spPr/>
      <dgm:t>
        <a:bodyPr/>
        <a:lstStyle/>
        <a:p>
          <a:endParaRPr lang="de-DE"/>
        </a:p>
      </dgm:t>
    </dgm:pt>
    <dgm:pt modelId="{FC0212F7-EEF4-4873-85BD-2706BC14EF2D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EnergyPosReal</a:t>
          </a:r>
          <a:endParaRPr lang="de-DE" dirty="0"/>
        </a:p>
      </dgm:t>
    </dgm:pt>
    <dgm:pt modelId="{E8085748-AB73-4C87-B9C2-4DD4B7FB7B24}" type="parTrans" cxnId="{EFD11E3B-2713-4F15-9EF5-12F3712DA800}">
      <dgm:prSet/>
      <dgm:spPr/>
      <dgm:t>
        <a:bodyPr/>
        <a:lstStyle/>
        <a:p>
          <a:endParaRPr lang="de-DE"/>
        </a:p>
      </dgm:t>
    </dgm:pt>
    <dgm:pt modelId="{659A4BD6-42D8-4764-8A4D-4E75F5789C5E}" type="sibTrans" cxnId="{EFD11E3B-2713-4F15-9EF5-12F3712DA800}">
      <dgm:prSet/>
      <dgm:spPr/>
      <dgm:t>
        <a:bodyPr/>
        <a:lstStyle/>
        <a:p>
          <a:endParaRPr lang="de-DE"/>
        </a:p>
      </dgm:t>
    </dgm:pt>
    <dgm:pt modelId="{CBC42FB0-2526-4B14-A4A8-1C8079E4D3FE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EpsHKL</a:t>
          </a:r>
          <a:endParaRPr lang="de-DE" dirty="0"/>
        </a:p>
      </dgm:t>
    </dgm:pt>
    <dgm:pt modelId="{DDB6C405-B5BA-4EEC-9B01-582CD99A3B57}" type="parTrans" cxnId="{61EE56F8-BA78-4859-A0C1-75FA30EB38FA}">
      <dgm:prSet/>
      <dgm:spPr/>
      <dgm:t>
        <a:bodyPr/>
        <a:lstStyle/>
        <a:p>
          <a:endParaRPr lang="de-DE"/>
        </a:p>
      </dgm:t>
    </dgm:pt>
    <dgm:pt modelId="{AFB02093-33E3-4DC7-98D4-9A5E65EB096C}" type="sibTrans" cxnId="{61EE56F8-BA78-4859-A0C1-75FA30EB38FA}">
      <dgm:prSet/>
      <dgm:spPr/>
      <dgm:t>
        <a:bodyPr/>
        <a:lstStyle/>
        <a:p>
          <a:endParaRPr lang="de-DE"/>
        </a:p>
      </dgm:t>
    </dgm:pt>
    <dgm:pt modelId="{30A5AA8E-AED7-4BD5-A1A8-1D584468A3DD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Sigmataufromeps</a:t>
          </a:r>
          <a:endParaRPr lang="de-DE" dirty="0"/>
        </a:p>
      </dgm:t>
    </dgm:pt>
    <dgm:pt modelId="{17A552C1-4C39-4E54-B53D-B5C34E41FDE6}" type="parTrans" cxnId="{6B60B71C-E5B8-4A47-BD3D-94A3FF2953F9}">
      <dgm:prSet/>
      <dgm:spPr/>
      <dgm:t>
        <a:bodyPr/>
        <a:lstStyle/>
        <a:p>
          <a:endParaRPr lang="de-DE"/>
        </a:p>
      </dgm:t>
    </dgm:pt>
    <dgm:pt modelId="{A22A0122-B701-482E-9794-4691E4442BE4}" type="sibTrans" cxnId="{6B60B71C-E5B8-4A47-BD3D-94A3FF2953F9}">
      <dgm:prSet/>
      <dgm:spPr/>
      <dgm:t>
        <a:bodyPr/>
        <a:lstStyle/>
        <a:p>
          <a:endParaRPr lang="de-DE"/>
        </a:p>
      </dgm:t>
    </dgm:pt>
    <dgm:pt modelId="{C481880B-AA9C-4F27-B850-9D91ECBE1A12}">
      <dgm:prSet phldrT="[Text]"/>
      <dgm:spPr/>
      <dgm:t>
        <a:bodyPr/>
        <a:lstStyle/>
        <a:p>
          <a:r>
            <a:rPr lang="de-DE" dirty="0" err="1" smtClean="0"/>
            <a:t>Plotsigmatau</a:t>
          </a:r>
          <a:endParaRPr lang="de-DE" dirty="0"/>
        </a:p>
      </dgm:t>
    </dgm:pt>
    <dgm:pt modelId="{3B462DA2-B66F-491E-9A2E-5C943BE0AEF1}" type="parTrans" cxnId="{650D73F2-BA9F-4F2A-9D7A-60E4A84BD597}">
      <dgm:prSet/>
      <dgm:spPr/>
      <dgm:t>
        <a:bodyPr/>
        <a:lstStyle/>
        <a:p>
          <a:endParaRPr lang="de-DE"/>
        </a:p>
      </dgm:t>
    </dgm:pt>
    <dgm:pt modelId="{973255F2-608F-407F-9BC9-C098F11ED326}" type="sibTrans" cxnId="{650D73F2-BA9F-4F2A-9D7A-60E4A84BD597}">
      <dgm:prSet/>
      <dgm:spPr/>
      <dgm:t>
        <a:bodyPr/>
        <a:lstStyle/>
        <a:p>
          <a:endParaRPr lang="de-DE"/>
        </a:p>
      </dgm:t>
    </dgm:pt>
    <dgm:pt modelId="{AF28F8CB-D949-4D3D-B84E-1A53CD4A88F0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IntegratedIntensity</a:t>
          </a:r>
          <a:endParaRPr lang="de-DE" dirty="0"/>
        </a:p>
      </dgm:t>
    </dgm:pt>
    <dgm:pt modelId="{9CAD087C-D3C7-4B76-9A38-EC3D4F25B611}" type="parTrans" cxnId="{BBDE850A-2764-49A9-ACAB-6118A8EF7A2F}">
      <dgm:prSet/>
      <dgm:spPr/>
      <dgm:t>
        <a:bodyPr/>
        <a:lstStyle/>
        <a:p>
          <a:endParaRPr lang="de-DE"/>
        </a:p>
      </dgm:t>
    </dgm:pt>
    <dgm:pt modelId="{8B55D76B-A117-4991-9DE6-88C1953F21BB}" type="sibTrans" cxnId="{BBDE850A-2764-49A9-ACAB-6118A8EF7A2F}">
      <dgm:prSet/>
      <dgm:spPr/>
      <dgm:t>
        <a:bodyPr/>
        <a:lstStyle/>
        <a:p>
          <a:endParaRPr lang="de-DE"/>
        </a:p>
      </dgm:t>
    </dgm:pt>
    <dgm:pt modelId="{BC5A673F-E63A-4CE4-9B07-76D0BDA06C07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PeakBreath</a:t>
          </a:r>
          <a:endParaRPr lang="de-DE" dirty="0"/>
        </a:p>
      </dgm:t>
    </dgm:pt>
    <dgm:pt modelId="{24A82E38-407E-49AF-9D06-32C8740EE9F0}" type="parTrans" cxnId="{8AE6DF84-73C6-4496-80F9-6ABAF21BDD62}">
      <dgm:prSet/>
      <dgm:spPr/>
      <dgm:t>
        <a:bodyPr/>
        <a:lstStyle/>
        <a:p>
          <a:endParaRPr lang="de-DE"/>
        </a:p>
      </dgm:t>
    </dgm:pt>
    <dgm:pt modelId="{F4277C1D-7244-4824-9BA1-71B5E912BEC5}" type="sibTrans" cxnId="{8AE6DF84-73C6-4496-80F9-6ABAF21BDD62}">
      <dgm:prSet/>
      <dgm:spPr/>
      <dgm:t>
        <a:bodyPr/>
        <a:lstStyle/>
        <a:p>
          <a:endParaRPr lang="de-DE"/>
        </a:p>
      </dgm:t>
    </dgm:pt>
    <dgm:pt modelId="{03C510D9-9C13-4328-B476-B5021C7C240B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PeakBreathcorr</a:t>
          </a:r>
          <a:endParaRPr lang="de-DE" dirty="0"/>
        </a:p>
      </dgm:t>
    </dgm:pt>
    <dgm:pt modelId="{8C7A1E74-0B5B-4083-936F-077901FA14ED}" type="parTrans" cxnId="{1A97A258-251A-43E7-8955-1F6306D35530}">
      <dgm:prSet/>
      <dgm:spPr/>
      <dgm:t>
        <a:bodyPr/>
        <a:lstStyle/>
        <a:p>
          <a:endParaRPr lang="de-DE"/>
        </a:p>
      </dgm:t>
    </dgm:pt>
    <dgm:pt modelId="{2454D9D3-BAF6-4296-A726-D50A8CC920D6}" type="sibTrans" cxnId="{1A97A258-251A-43E7-8955-1F6306D35530}">
      <dgm:prSet/>
      <dgm:spPr/>
      <dgm:t>
        <a:bodyPr/>
        <a:lstStyle/>
        <a:p>
          <a:endParaRPr lang="de-DE"/>
        </a:p>
      </dgm:t>
    </dgm:pt>
    <dgm:pt modelId="{0C086EC4-252F-4F60-982C-13AE6BE82861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dspacingSigmatau</a:t>
          </a:r>
          <a:endParaRPr lang="de-DE" dirty="0"/>
        </a:p>
      </dgm:t>
    </dgm:pt>
    <dgm:pt modelId="{90E55BE2-CEB0-45BA-A7A1-18017B30FD56}" type="parTrans" cxnId="{EF87E5C4-9B7B-46DC-BF42-CF6722856D23}">
      <dgm:prSet/>
      <dgm:spPr/>
      <dgm:t>
        <a:bodyPr/>
        <a:lstStyle/>
        <a:p>
          <a:endParaRPr lang="de-DE"/>
        </a:p>
      </dgm:t>
    </dgm:pt>
    <dgm:pt modelId="{897E5C71-66F3-439A-AEB4-EEC0B7668057}" type="sibTrans" cxnId="{EF87E5C4-9B7B-46DC-BF42-CF6722856D23}">
      <dgm:prSet/>
      <dgm:spPr/>
      <dgm:t>
        <a:bodyPr/>
        <a:lstStyle/>
        <a:p>
          <a:endParaRPr lang="de-DE"/>
        </a:p>
      </dgm:t>
    </dgm:pt>
    <dgm:pt modelId="{678A0F37-BC29-4F85-A637-C696B0AB9F3E}">
      <dgm:prSet phldrT="[Text]"/>
      <dgm:spPr/>
      <dgm:t>
        <a:bodyPr/>
        <a:lstStyle/>
        <a:p>
          <a:r>
            <a:rPr lang="de-DE" dirty="0" smtClean="0"/>
            <a:t>Plot</a:t>
          </a:r>
          <a:endParaRPr lang="de-DE" dirty="0"/>
        </a:p>
      </dgm:t>
    </dgm:pt>
    <dgm:pt modelId="{0F4A320F-AEF1-4D2D-ADFA-2B9CB58473A0}" type="parTrans" cxnId="{D7671047-320E-4FB8-A629-A81FB326C873}">
      <dgm:prSet/>
      <dgm:spPr/>
      <dgm:t>
        <a:bodyPr/>
        <a:lstStyle/>
        <a:p>
          <a:endParaRPr lang="de-DE"/>
        </a:p>
      </dgm:t>
    </dgm:pt>
    <dgm:pt modelId="{1A30A10A-6C14-42CE-9FE8-CF341DF6EDF7}" type="sibTrans" cxnId="{D7671047-320E-4FB8-A629-A81FB326C873}">
      <dgm:prSet/>
      <dgm:spPr/>
      <dgm:t>
        <a:bodyPr/>
        <a:lstStyle/>
        <a:p>
          <a:endParaRPr lang="de-DE"/>
        </a:p>
      </dgm:t>
    </dgm:pt>
    <dgm:pt modelId="{524AD8A9-EA80-4D71-AF26-4E0D913F98B9}">
      <dgm:prSet phldrT="[Text]"/>
      <dgm:spPr/>
      <dgm:t>
        <a:bodyPr/>
        <a:lstStyle/>
        <a:p>
          <a:r>
            <a:rPr lang="de-DE" dirty="0" err="1" smtClean="0"/>
            <a:t>exportData</a:t>
          </a:r>
          <a:endParaRPr lang="de-DE" dirty="0"/>
        </a:p>
      </dgm:t>
    </dgm:pt>
    <dgm:pt modelId="{E77239DB-5CCE-4B29-81BA-011DEDFB5150}" type="parTrans" cxnId="{C0735AB6-7BAA-4540-A26E-09EDEBFFBBA6}">
      <dgm:prSet/>
      <dgm:spPr/>
      <dgm:t>
        <a:bodyPr/>
        <a:lstStyle/>
        <a:p>
          <a:endParaRPr lang="de-DE"/>
        </a:p>
      </dgm:t>
    </dgm:pt>
    <dgm:pt modelId="{7AC10163-461A-418D-851F-3637522BA759}" type="sibTrans" cxnId="{C0735AB6-7BAA-4540-A26E-09EDEBFFBBA6}">
      <dgm:prSet/>
      <dgm:spPr/>
      <dgm:t>
        <a:bodyPr/>
        <a:lstStyle/>
        <a:p>
          <a:endParaRPr lang="de-DE"/>
        </a:p>
      </dgm:t>
    </dgm:pt>
    <dgm:pt modelId="{899AB7D3-67B8-4773-BAD6-FD7DB083C30E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epshkl</a:t>
          </a:r>
          <a:endParaRPr lang="de-DE" dirty="0"/>
        </a:p>
      </dgm:t>
    </dgm:pt>
    <dgm:pt modelId="{1752657A-1877-4822-8577-1B2C01B5F7AA}" type="parTrans" cxnId="{106BB047-8D7A-4105-B925-81B6ABAA5CF1}">
      <dgm:prSet/>
      <dgm:spPr/>
      <dgm:t>
        <a:bodyPr/>
        <a:lstStyle/>
        <a:p>
          <a:endParaRPr lang="de-DE"/>
        </a:p>
      </dgm:t>
    </dgm:pt>
    <dgm:pt modelId="{A5BF0590-BD1A-4271-AA52-D313F51CED7A}" type="sibTrans" cxnId="{106BB047-8D7A-4105-B925-81B6ABAA5CF1}">
      <dgm:prSet/>
      <dgm:spPr/>
      <dgm:t>
        <a:bodyPr/>
        <a:lstStyle/>
        <a:p>
          <a:endParaRPr lang="de-DE"/>
        </a:p>
      </dgm:t>
    </dgm:pt>
    <dgm:pt modelId="{E60AC693-A965-4980-83B5-832B46973E31}">
      <dgm:prSet phldrT="[Text]"/>
      <dgm:spPr/>
      <dgm:t>
        <a:bodyPr/>
        <a:lstStyle/>
        <a:p>
          <a:r>
            <a:rPr lang="de-DE" dirty="0" err="1" smtClean="0"/>
            <a:t>Compute</a:t>
          </a:r>
          <a:r>
            <a:rPr lang="de-DE" dirty="0" smtClean="0"/>
            <a:t> </a:t>
          </a:r>
          <a:r>
            <a:rPr lang="de-DE" dirty="0" err="1" smtClean="0"/>
            <a:t>sigmahkl</a:t>
          </a:r>
          <a:endParaRPr lang="de-DE" dirty="0"/>
        </a:p>
      </dgm:t>
    </dgm:pt>
    <dgm:pt modelId="{F74A97AB-0127-4D31-B426-7B4D65EBB1C1}" type="parTrans" cxnId="{DE7C976D-B1B7-40EB-B63F-F1281CFAC2C2}">
      <dgm:prSet/>
      <dgm:spPr/>
      <dgm:t>
        <a:bodyPr/>
        <a:lstStyle/>
        <a:p>
          <a:endParaRPr lang="de-DE"/>
        </a:p>
      </dgm:t>
    </dgm:pt>
    <dgm:pt modelId="{9704BFB7-C760-4B19-A114-51333DD17341}" type="sibTrans" cxnId="{DE7C976D-B1B7-40EB-B63F-F1281CFAC2C2}">
      <dgm:prSet/>
      <dgm:spPr/>
      <dgm:t>
        <a:bodyPr/>
        <a:lstStyle/>
        <a:p>
          <a:endParaRPr lang="de-DE"/>
        </a:p>
      </dgm:t>
    </dgm:pt>
    <dgm:pt modelId="{01838EDE-0073-466D-9727-15DAA5FA03B5}">
      <dgm:prSet phldrT="[Text]"/>
      <dgm:spPr/>
      <dgm:t>
        <a:bodyPr/>
        <a:lstStyle/>
        <a:p>
          <a:endParaRPr lang="de-DE" dirty="0"/>
        </a:p>
      </dgm:t>
    </dgm:pt>
    <dgm:pt modelId="{4FE0B7C5-7543-49AA-B724-81A12C5EA336}" type="parTrans" cxnId="{E957244B-631E-425E-A6BD-00F8626E4CBB}">
      <dgm:prSet/>
      <dgm:spPr/>
      <dgm:t>
        <a:bodyPr/>
        <a:lstStyle/>
        <a:p>
          <a:endParaRPr lang="de-DE"/>
        </a:p>
      </dgm:t>
    </dgm:pt>
    <dgm:pt modelId="{C4023630-3D8B-43E7-BA4F-67BE4419956B}" type="sibTrans" cxnId="{E957244B-631E-425E-A6BD-00F8626E4CBB}">
      <dgm:prSet/>
      <dgm:spPr/>
      <dgm:t>
        <a:bodyPr/>
        <a:lstStyle/>
        <a:p>
          <a:endParaRPr lang="de-DE"/>
        </a:p>
      </dgm:t>
    </dgm:pt>
    <dgm:pt modelId="{A506BFAB-0C1B-4FBA-9175-A3FEA602FF60}" type="pres">
      <dgm:prSet presAssocID="{F9DE107F-BC22-4827-8611-F926FB63C07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441DEB2-595B-48B7-9D74-B744F19E4B72}" type="pres">
      <dgm:prSet presAssocID="{B74AA14B-57E8-4480-A06B-7625C4C9A055}" presName="root" presStyleCnt="0"/>
      <dgm:spPr/>
    </dgm:pt>
    <dgm:pt modelId="{03FF2310-8234-442C-AF69-00B43A7DF139}" type="pres">
      <dgm:prSet presAssocID="{B74AA14B-57E8-4480-A06B-7625C4C9A055}" presName="rootComposite" presStyleCnt="0"/>
      <dgm:spPr/>
    </dgm:pt>
    <dgm:pt modelId="{977A2E49-1915-429E-B067-B7E30133DE44}" type="pres">
      <dgm:prSet presAssocID="{B74AA14B-57E8-4480-A06B-7625C4C9A055}" presName="rootText" presStyleLbl="node1" presStyleIdx="0" presStyleCnt="5"/>
      <dgm:spPr/>
    </dgm:pt>
    <dgm:pt modelId="{1AB86653-BA72-42C7-9E08-0FE953F84A83}" type="pres">
      <dgm:prSet presAssocID="{B74AA14B-57E8-4480-A06B-7625C4C9A055}" presName="rootConnector" presStyleLbl="node1" presStyleIdx="0" presStyleCnt="5"/>
      <dgm:spPr/>
    </dgm:pt>
    <dgm:pt modelId="{02054871-C1FC-42DD-843A-18B884048138}" type="pres">
      <dgm:prSet presAssocID="{B74AA14B-57E8-4480-A06B-7625C4C9A055}" presName="childShape" presStyleCnt="0"/>
      <dgm:spPr/>
    </dgm:pt>
    <dgm:pt modelId="{2A3FCE59-12B6-49D8-9323-603C0A2BF613}" type="pres">
      <dgm:prSet presAssocID="{0F9AC709-8F4D-4794-95AF-D491CABF3A9B}" presName="Name13" presStyleLbl="parChTrans1D2" presStyleIdx="0" presStyleCnt="28"/>
      <dgm:spPr/>
    </dgm:pt>
    <dgm:pt modelId="{634AC799-68FA-4A04-8C58-A06EC3C4DF40}" type="pres">
      <dgm:prSet presAssocID="{67162622-7FCC-4810-951C-7E0547ED1DA5}" presName="childText" presStyleLbl="bgAcc1" presStyleIdx="0" presStyleCnt="28">
        <dgm:presLayoutVars>
          <dgm:bulletEnabled val="1"/>
        </dgm:presLayoutVars>
      </dgm:prSet>
      <dgm:spPr/>
    </dgm:pt>
    <dgm:pt modelId="{FF73CF7F-77B6-4C51-864E-3687B52DC3C1}" type="pres">
      <dgm:prSet presAssocID="{413A2E95-0D5F-4426-ADB7-F9EFFAC636F4}" presName="Name13" presStyleLbl="parChTrans1D2" presStyleIdx="1" presStyleCnt="28"/>
      <dgm:spPr/>
    </dgm:pt>
    <dgm:pt modelId="{E9B1ECF6-6829-43E3-8193-7EB25415F250}" type="pres">
      <dgm:prSet presAssocID="{19F986C7-9918-451C-ADD7-63127DD42945}" presName="childText" presStyleLbl="bgAcc1" presStyleIdx="1" presStyleCnt="28">
        <dgm:presLayoutVars>
          <dgm:bulletEnabled val="1"/>
        </dgm:presLayoutVars>
      </dgm:prSet>
      <dgm:spPr/>
    </dgm:pt>
    <dgm:pt modelId="{9B7197C7-DDAF-4827-958C-2DBC7F069142}" type="pres">
      <dgm:prSet presAssocID="{115CA88D-087E-45F6-8DAA-B58B7039BE8B}" presName="Name13" presStyleLbl="parChTrans1D2" presStyleIdx="2" presStyleCnt="28"/>
      <dgm:spPr/>
    </dgm:pt>
    <dgm:pt modelId="{461F383A-9A38-4220-A6A0-BFFFA4E808FD}" type="pres">
      <dgm:prSet presAssocID="{600F8531-D771-4475-9AB7-A5C85F6E995E}" presName="childText" presStyleLbl="bgAcc1" presStyleIdx="2" presStyleCnt="28">
        <dgm:presLayoutVars>
          <dgm:bulletEnabled val="1"/>
        </dgm:presLayoutVars>
      </dgm:prSet>
      <dgm:spPr/>
    </dgm:pt>
    <dgm:pt modelId="{4ACCF3EF-6266-4D37-B792-71153B6F1C63}" type="pres">
      <dgm:prSet presAssocID="{11092F62-CCBD-4FC7-8264-8BFA9FB00A75}" presName="Name13" presStyleLbl="parChTrans1D2" presStyleIdx="3" presStyleCnt="28"/>
      <dgm:spPr/>
    </dgm:pt>
    <dgm:pt modelId="{6AB7EF9D-2852-402F-BE80-3CE798F24787}" type="pres">
      <dgm:prSet presAssocID="{05864FB6-9FA8-4333-9DC2-A4133889C7B3}" presName="childText" presStyleLbl="bgAcc1" presStyleIdx="3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AC88820-1104-4090-9BD1-375A0086CB59}" type="pres">
      <dgm:prSet presAssocID="{DEDEA804-8A67-4C37-B647-81FBF6F71840}" presName="Name13" presStyleLbl="parChTrans1D2" presStyleIdx="4" presStyleCnt="28"/>
      <dgm:spPr/>
    </dgm:pt>
    <dgm:pt modelId="{E26B4385-2F36-4959-AD3E-EA605F73DD70}" type="pres">
      <dgm:prSet presAssocID="{8C48EC69-84F0-417F-A18A-78A9DABC208A}" presName="childText" presStyleLbl="bgAcc1" presStyleIdx="4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C949A31-0E57-45C8-9FB5-39EC48D03D6F}" type="pres">
      <dgm:prSet presAssocID="{8E599FD3-9712-4163-9196-FA02C204DD9B}" presName="Name13" presStyleLbl="parChTrans1D2" presStyleIdx="5" presStyleCnt="28"/>
      <dgm:spPr/>
    </dgm:pt>
    <dgm:pt modelId="{FCE83BCE-F693-4506-BDAF-1460E4E6A9DB}" type="pres">
      <dgm:prSet presAssocID="{3C914A24-A3CC-4D92-AD79-DE0383F836C4}" presName="childText" presStyleLbl="bgAcc1" presStyleIdx="5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3EAC658-AB0D-4C1C-92F8-A37CE7E519DC}" type="pres">
      <dgm:prSet presAssocID="{F9124012-3CE8-44D6-A5A3-829531648F35}" presName="Name13" presStyleLbl="parChTrans1D2" presStyleIdx="6" presStyleCnt="28"/>
      <dgm:spPr/>
    </dgm:pt>
    <dgm:pt modelId="{EA9ABF86-9B5A-4BAC-B2CD-5A5C16D2FF77}" type="pres">
      <dgm:prSet presAssocID="{8AD6EA86-4AAA-49CB-93FC-B36B85083077}" presName="childText" presStyleLbl="bgAcc1" presStyleIdx="6" presStyleCnt="28">
        <dgm:presLayoutVars>
          <dgm:bulletEnabled val="1"/>
        </dgm:presLayoutVars>
      </dgm:prSet>
      <dgm:spPr/>
    </dgm:pt>
    <dgm:pt modelId="{62C41146-EE10-4E38-B500-F1C57CA23E44}" type="pres">
      <dgm:prSet presAssocID="{B04B8800-BF8B-4281-A545-C9C6939FDBB9}" presName="Name13" presStyleLbl="parChTrans1D2" presStyleIdx="7" presStyleCnt="28"/>
      <dgm:spPr/>
    </dgm:pt>
    <dgm:pt modelId="{2B5C0119-057F-409E-8B92-FC38437B8D59}" type="pres">
      <dgm:prSet presAssocID="{EBDE518E-9787-4169-8FB4-D043F9A098C7}" presName="childText" presStyleLbl="bgAcc1" presStyleIdx="7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7A54963-E1D4-4D51-909F-E21609587F2F}" type="pres">
      <dgm:prSet presAssocID="{E8085748-AB73-4C87-B9C2-4DD4B7FB7B24}" presName="Name13" presStyleLbl="parChTrans1D2" presStyleIdx="8" presStyleCnt="28"/>
      <dgm:spPr/>
    </dgm:pt>
    <dgm:pt modelId="{168ED7C8-857E-4CCA-9F4F-AC2C27DC298E}" type="pres">
      <dgm:prSet presAssocID="{FC0212F7-EEF4-4873-85BD-2706BC14EF2D}" presName="childText" presStyleLbl="bgAcc1" presStyleIdx="8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9AC708-D554-4782-B4F2-5E7A70EFD446}" type="pres">
      <dgm:prSet presAssocID="{DDB6C405-B5BA-4EEC-9B01-582CD99A3B57}" presName="Name13" presStyleLbl="parChTrans1D2" presStyleIdx="9" presStyleCnt="28"/>
      <dgm:spPr/>
    </dgm:pt>
    <dgm:pt modelId="{7C3A27C0-D382-4A6F-AE2F-C4E1B9D069E1}" type="pres">
      <dgm:prSet presAssocID="{CBC42FB0-2526-4B14-A4A8-1C8079E4D3FE}" presName="childText" presStyleLbl="bgAcc1" presStyleIdx="9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EE4C50-5140-46F7-A77C-8BC7C3DB2856}" type="pres">
      <dgm:prSet presAssocID="{17A552C1-4C39-4E54-B53D-B5C34E41FDE6}" presName="Name13" presStyleLbl="parChTrans1D2" presStyleIdx="10" presStyleCnt="28"/>
      <dgm:spPr/>
    </dgm:pt>
    <dgm:pt modelId="{94FBED50-AA54-4A03-96E6-E2ADB11AC54D}" type="pres">
      <dgm:prSet presAssocID="{30A5AA8E-AED7-4BD5-A1A8-1D584468A3DD}" presName="childText" presStyleLbl="bgAcc1" presStyleIdx="10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C250493-CB7E-4E40-932D-F00B3B743BA6}" type="pres">
      <dgm:prSet presAssocID="{3B462DA2-B66F-491E-9A2E-5C943BE0AEF1}" presName="Name13" presStyleLbl="parChTrans1D2" presStyleIdx="11" presStyleCnt="28"/>
      <dgm:spPr/>
    </dgm:pt>
    <dgm:pt modelId="{5AEE695A-98A1-4201-A361-04699EE55950}" type="pres">
      <dgm:prSet presAssocID="{C481880B-AA9C-4F27-B850-9D91ECBE1A12}" presName="childText" presStyleLbl="bgAcc1" presStyleIdx="11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3563F22-C942-4EC6-841A-B1BF2DADA2E1}" type="pres">
      <dgm:prSet presAssocID="{9CAD087C-D3C7-4B76-9A38-EC3D4F25B611}" presName="Name13" presStyleLbl="parChTrans1D2" presStyleIdx="12" presStyleCnt="28"/>
      <dgm:spPr/>
    </dgm:pt>
    <dgm:pt modelId="{EE7C85CC-9C7C-456D-80E4-6AFB11D52689}" type="pres">
      <dgm:prSet presAssocID="{AF28F8CB-D949-4D3D-B84E-1A53CD4A88F0}" presName="childText" presStyleLbl="bgAcc1" presStyleIdx="12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0E45BC8-0E6D-497F-A5E6-61336AE55A5C}" type="pres">
      <dgm:prSet presAssocID="{24A82E38-407E-49AF-9D06-32C8740EE9F0}" presName="Name13" presStyleLbl="parChTrans1D2" presStyleIdx="13" presStyleCnt="28"/>
      <dgm:spPr/>
    </dgm:pt>
    <dgm:pt modelId="{D9CD4972-65DA-4DE5-B39E-881440F8B852}" type="pres">
      <dgm:prSet presAssocID="{BC5A673F-E63A-4CE4-9B07-76D0BDA06C07}" presName="childText" presStyleLbl="bgAcc1" presStyleIdx="13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FB706D1-7DD6-4A83-A82F-90C36AACFA64}" type="pres">
      <dgm:prSet presAssocID="{8C7A1E74-0B5B-4083-936F-077901FA14ED}" presName="Name13" presStyleLbl="parChTrans1D2" presStyleIdx="14" presStyleCnt="28"/>
      <dgm:spPr/>
    </dgm:pt>
    <dgm:pt modelId="{029DF2CE-76B6-4EB0-92B4-B9C285C21CCE}" type="pres">
      <dgm:prSet presAssocID="{03C510D9-9C13-4328-B476-B5021C7C240B}" presName="childText" presStyleLbl="bgAcc1" presStyleIdx="14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F93E4AA-52D8-4DCB-A618-31A29B613B0A}" type="pres">
      <dgm:prSet presAssocID="{77BCBAC5-3CA5-4FED-929D-FFB3BC1B755F}" presName="root" presStyleCnt="0"/>
      <dgm:spPr/>
    </dgm:pt>
    <dgm:pt modelId="{7C902B63-0452-4A0F-A4D3-D0E8A954DA37}" type="pres">
      <dgm:prSet presAssocID="{77BCBAC5-3CA5-4FED-929D-FFB3BC1B755F}" presName="rootComposite" presStyleCnt="0"/>
      <dgm:spPr/>
    </dgm:pt>
    <dgm:pt modelId="{F85068BD-446F-476A-8032-F5D701DBC2EF}" type="pres">
      <dgm:prSet presAssocID="{77BCBAC5-3CA5-4FED-929D-FFB3BC1B755F}" presName="rootText" presStyleLbl="node1" presStyleIdx="1" presStyleCnt="5"/>
      <dgm:spPr/>
      <dgm:t>
        <a:bodyPr/>
        <a:lstStyle/>
        <a:p>
          <a:endParaRPr lang="de-DE"/>
        </a:p>
      </dgm:t>
    </dgm:pt>
    <dgm:pt modelId="{0A5CF1A2-FD1C-4C2B-8B01-0C70898CB1AE}" type="pres">
      <dgm:prSet presAssocID="{77BCBAC5-3CA5-4FED-929D-FFB3BC1B755F}" presName="rootConnector" presStyleLbl="node1" presStyleIdx="1" presStyleCnt="5"/>
      <dgm:spPr/>
    </dgm:pt>
    <dgm:pt modelId="{DBBD007F-1B77-4681-8456-8791B07A1CDE}" type="pres">
      <dgm:prSet presAssocID="{77BCBAC5-3CA5-4FED-929D-FFB3BC1B755F}" presName="childShape" presStyleCnt="0"/>
      <dgm:spPr/>
    </dgm:pt>
    <dgm:pt modelId="{7DCC5CEE-9A71-4457-95E0-A9035F45D303}" type="pres">
      <dgm:prSet presAssocID="{C1F16FF7-22CE-4E3E-A824-5D7024804C39}" presName="Name13" presStyleLbl="parChTrans1D2" presStyleIdx="15" presStyleCnt="28"/>
      <dgm:spPr/>
    </dgm:pt>
    <dgm:pt modelId="{F62BB5AD-D3DB-4048-921F-18F5199F4B77}" type="pres">
      <dgm:prSet presAssocID="{1A6E8070-1D97-44FB-B992-A0B315F5C174}" presName="childText" presStyleLbl="bgAcc1" presStyleIdx="15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30CD6B-2DB0-4519-BC71-F92C47277B2B}" type="pres">
      <dgm:prSet presAssocID="{F3C128C5-5E48-4BCB-B700-1B0DEA1E92CD}" presName="root" presStyleCnt="0"/>
      <dgm:spPr/>
    </dgm:pt>
    <dgm:pt modelId="{E0589427-4A7B-4005-A7D9-645E423D0C6D}" type="pres">
      <dgm:prSet presAssocID="{F3C128C5-5E48-4BCB-B700-1B0DEA1E92CD}" presName="rootComposite" presStyleCnt="0"/>
      <dgm:spPr/>
    </dgm:pt>
    <dgm:pt modelId="{D237D2DC-676C-4837-8F5D-6A5CEFA26657}" type="pres">
      <dgm:prSet presAssocID="{F3C128C5-5E48-4BCB-B700-1B0DEA1E92CD}" presName="rootText" presStyleLbl="node1" presStyleIdx="2" presStyleCnt="5"/>
      <dgm:spPr/>
    </dgm:pt>
    <dgm:pt modelId="{9CBDF038-6A0A-4F27-BDB3-6569BC9CEC4B}" type="pres">
      <dgm:prSet presAssocID="{F3C128C5-5E48-4BCB-B700-1B0DEA1E92CD}" presName="rootConnector" presStyleLbl="node1" presStyleIdx="2" presStyleCnt="5"/>
      <dgm:spPr/>
    </dgm:pt>
    <dgm:pt modelId="{716969DA-DB5B-4E3D-A170-EB73F5D0CA56}" type="pres">
      <dgm:prSet presAssocID="{F3C128C5-5E48-4BCB-B700-1B0DEA1E92CD}" presName="childShape" presStyleCnt="0"/>
      <dgm:spPr/>
    </dgm:pt>
    <dgm:pt modelId="{1CB55044-05C4-489E-B929-8F6F5E3CCF21}" type="pres">
      <dgm:prSet presAssocID="{5E94CBF9-1330-456A-B4EE-F29DFD9BFF42}" presName="Name13" presStyleLbl="parChTrans1D2" presStyleIdx="16" presStyleCnt="28"/>
      <dgm:spPr/>
    </dgm:pt>
    <dgm:pt modelId="{CA58EC4F-F4AC-4921-81C4-1EDF1DCA8924}" type="pres">
      <dgm:prSet presAssocID="{6D0062FE-BE89-41FB-8CD6-8EB30A5B5D7E}" presName="childText" presStyleLbl="bgAcc1" presStyleIdx="16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9F073C-153F-428E-86EC-8FDB647D608B}" type="pres">
      <dgm:prSet presAssocID="{FB096808-35C2-4B6B-834A-BC21D6742BEB}" presName="Name13" presStyleLbl="parChTrans1D2" presStyleIdx="17" presStyleCnt="28"/>
      <dgm:spPr/>
    </dgm:pt>
    <dgm:pt modelId="{7F715EF2-D1D4-4C0C-89F4-32332DDAA81B}" type="pres">
      <dgm:prSet presAssocID="{717357B1-DB24-4DBE-8E72-BC8EB0EE25DB}" presName="childText" presStyleLbl="bgAcc1" presStyleIdx="17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666212-71B4-402E-8941-AE66EC6A1D27}" type="pres">
      <dgm:prSet presAssocID="{90E55BE2-CEB0-45BA-A7A1-18017B30FD56}" presName="Name13" presStyleLbl="parChTrans1D2" presStyleIdx="18" presStyleCnt="28"/>
      <dgm:spPr/>
    </dgm:pt>
    <dgm:pt modelId="{4E5BA72F-34B3-4777-B32D-DDCE0454E13F}" type="pres">
      <dgm:prSet presAssocID="{0C086EC4-252F-4F60-982C-13AE6BE82861}" presName="childText" presStyleLbl="bgAcc1" presStyleIdx="18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7AB572-345B-4848-9E07-DEE277305D95}" type="pres">
      <dgm:prSet presAssocID="{0F4A320F-AEF1-4D2D-ADFA-2B9CB58473A0}" presName="Name13" presStyleLbl="parChTrans1D2" presStyleIdx="19" presStyleCnt="28"/>
      <dgm:spPr/>
    </dgm:pt>
    <dgm:pt modelId="{83674D17-0B6A-4BAC-BCCA-B6DCA0F87816}" type="pres">
      <dgm:prSet presAssocID="{678A0F37-BC29-4F85-A637-C696B0AB9F3E}" presName="childText" presStyleLbl="bgAcc1" presStyleIdx="19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DF538B-F9DD-41CB-A5ED-0E997147C075}" type="pres">
      <dgm:prSet presAssocID="{E77239DB-5CCE-4B29-81BA-011DEDFB5150}" presName="Name13" presStyleLbl="parChTrans1D2" presStyleIdx="20" presStyleCnt="28"/>
      <dgm:spPr/>
    </dgm:pt>
    <dgm:pt modelId="{233E288F-3C8E-4F1D-8C48-5E2F549EF8D5}" type="pres">
      <dgm:prSet presAssocID="{524AD8A9-EA80-4D71-AF26-4E0D913F98B9}" presName="childText" presStyleLbl="bgAcc1" presStyleIdx="20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E65E90F-9979-42D6-A37C-D333F573C105}" type="pres">
      <dgm:prSet presAssocID="{2F0DB3FF-F161-4E5B-AE2F-05584E30ECE9}" presName="root" presStyleCnt="0"/>
      <dgm:spPr/>
    </dgm:pt>
    <dgm:pt modelId="{5099777A-1E25-44FD-AAC6-18423199BCD5}" type="pres">
      <dgm:prSet presAssocID="{2F0DB3FF-F161-4E5B-AE2F-05584E30ECE9}" presName="rootComposite" presStyleCnt="0"/>
      <dgm:spPr/>
    </dgm:pt>
    <dgm:pt modelId="{2B8823BC-B2A2-46CF-9910-2838E3FB6782}" type="pres">
      <dgm:prSet presAssocID="{2F0DB3FF-F161-4E5B-AE2F-05584E30ECE9}" presName="rootText" presStyleLbl="node1" presStyleIdx="3" presStyleCnt="5"/>
      <dgm:spPr/>
      <dgm:t>
        <a:bodyPr/>
        <a:lstStyle/>
        <a:p>
          <a:endParaRPr lang="de-DE"/>
        </a:p>
      </dgm:t>
    </dgm:pt>
    <dgm:pt modelId="{A426BE7B-D527-4DD4-A22B-044FF7B6CEA8}" type="pres">
      <dgm:prSet presAssocID="{2F0DB3FF-F161-4E5B-AE2F-05584E30ECE9}" presName="rootConnector" presStyleLbl="node1" presStyleIdx="3" presStyleCnt="5"/>
      <dgm:spPr/>
    </dgm:pt>
    <dgm:pt modelId="{7B3E4C87-B0F2-412F-8D46-B67E222CFBAF}" type="pres">
      <dgm:prSet presAssocID="{2F0DB3FF-F161-4E5B-AE2F-05584E30ECE9}" presName="childShape" presStyleCnt="0"/>
      <dgm:spPr/>
    </dgm:pt>
    <dgm:pt modelId="{A5F46A93-6AD2-4421-9772-115245DFE8CA}" type="pres">
      <dgm:prSet presAssocID="{1DEB91AF-29C2-40F0-BB2D-64AC36150D2D}" presName="Name13" presStyleLbl="parChTrans1D2" presStyleIdx="21" presStyleCnt="28"/>
      <dgm:spPr/>
    </dgm:pt>
    <dgm:pt modelId="{4F2E70E5-2C99-48C5-A5BC-47EEF8F81385}" type="pres">
      <dgm:prSet presAssocID="{737FE798-211D-4701-8FA2-F71CB7F3778B}" presName="childText" presStyleLbl="bgAcc1" presStyleIdx="21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578D78-7370-44D8-8A4F-B67FF41A4757}" type="pres">
      <dgm:prSet presAssocID="{88E63741-B661-4171-8823-807072488425}" presName="Name13" presStyleLbl="parChTrans1D2" presStyleIdx="22" presStyleCnt="28"/>
      <dgm:spPr/>
    </dgm:pt>
    <dgm:pt modelId="{C20807BA-6205-4B85-AD3C-3A08C3DD9EB8}" type="pres">
      <dgm:prSet presAssocID="{4556291C-F85A-4F3A-A92F-5F13233622CC}" presName="childText" presStyleLbl="bgAcc1" presStyleIdx="22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1A6517-BA19-4795-948D-2C63B1CCC2E6}" type="pres">
      <dgm:prSet presAssocID="{061F8CC7-03F6-4E22-99E5-5A0E53D216FB}" presName="root" presStyleCnt="0"/>
      <dgm:spPr/>
    </dgm:pt>
    <dgm:pt modelId="{873BF9C3-5272-4660-AC03-F93D49B91609}" type="pres">
      <dgm:prSet presAssocID="{061F8CC7-03F6-4E22-99E5-5A0E53D216FB}" presName="rootComposite" presStyleCnt="0"/>
      <dgm:spPr/>
    </dgm:pt>
    <dgm:pt modelId="{C8C6D082-AC86-4F4D-BA2E-9DAA0B9160F4}" type="pres">
      <dgm:prSet presAssocID="{061F8CC7-03F6-4E22-99E5-5A0E53D216FB}" presName="rootText" presStyleLbl="node1" presStyleIdx="4" presStyleCnt="5"/>
      <dgm:spPr/>
      <dgm:t>
        <a:bodyPr/>
        <a:lstStyle/>
        <a:p>
          <a:endParaRPr lang="de-DE"/>
        </a:p>
      </dgm:t>
    </dgm:pt>
    <dgm:pt modelId="{F773EA5D-271D-4A20-ACB5-F43A3715807C}" type="pres">
      <dgm:prSet presAssocID="{061F8CC7-03F6-4E22-99E5-5A0E53D216FB}" presName="rootConnector" presStyleLbl="node1" presStyleIdx="4" presStyleCnt="5"/>
      <dgm:spPr/>
    </dgm:pt>
    <dgm:pt modelId="{EE1463B8-0D8D-4934-B7EA-D31C048F87FB}" type="pres">
      <dgm:prSet presAssocID="{061F8CC7-03F6-4E22-99E5-5A0E53D216FB}" presName="childShape" presStyleCnt="0"/>
      <dgm:spPr/>
    </dgm:pt>
    <dgm:pt modelId="{CB27F83D-614D-48F3-8A4C-0768F8F19CBB}" type="pres">
      <dgm:prSet presAssocID="{D7759D77-FE2D-428A-92CF-62519AF7B109}" presName="Name13" presStyleLbl="parChTrans1D2" presStyleIdx="23" presStyleCnt="28"/>
      <dgm:spPr/>
    </dgm:pt>
    <dgm:pt modelId="{990812D6-E9C7-449F-A6B2-7478CC8A3CD1}" type="pres">
      <dgm:prSet presAssocID="{D67EC3BB-4832-4583-8E2D-6DFFDD109C77}" presName="childText" presStyleLbl="bgAcc1" presStyleIdx="23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0EFFB93-ADB3-40C9-AEDC-779D14D0AA76}" type="pres">
      <dgm:prSet presAssocID="{15AF8301-7072-46C8-818E-28A0BE1A194F}" presName="Name13" presStyleLbl="parChTrans1D2" presStyleIdx="24" presStyleCnt="28"/>
      <dgm:spPr/>
    </dgm:pt>
    <dgm:pt modelId="{441E1D70-DE7B-41B8-BAA1-FA96DA3E5773}" type="pres">
      <dgm:prSet presAssocID="{BB70D3D6-2877-4A4F-9A11-3D9B83DC202C}" presName="childText" presStyleLbl="bgAcc1" presStyleIdx="24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9AB21DB-1BC9-4B8F-A2E0-5BD5727D89CB}" type="pres">
      <dgm:prSet presAssocID="{1752657A-1877-4822-8577-1B2C01B5F7AA}" presName="Name13" presStyleLbl="parChTrans1D2" presStyleIdx="25" presStyleCnt="28"/>
      <dgm:spPr/>
    </dgm:pt>
    <dgm:pt modelId="{A3084E17-C8C5-4806-BAE7-C17D0CFDD56A}" type="pres">
      <dgm:prSet presAssocID="{899AB7D3-67B8-4773-BAD6-FD7DB083C30E}" presName="childText" presStyleLbl="bgAcc1" presStyleIdx="25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CE109C1-B306-4301-AF16-89D47500C87D}" type="pres">
      <dgm:prSet presAssocID="{F74A97AB-0127-4D31-B426-7B4D65EBB1C1}" presName="Name13" presStyleLbl="parChTrans1D2" presStyleIdx="26" presStyleCnt="28"/>
      <dgm:spPr/>
    </dgm:pt>
    <dgm:pt modelId="{0C2DA68D-AC8E-4E99-B50F-64BCC36B09A9}" type="pres">
      <dgm:prSet presAssocID="{E60AC693-A965-4980-83B5-832B46973E31}" presName="childText" presStyleLbl="bgAcc1" presStyleIdx="26" presStyleCnt="28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13246F-6506-46D1-9ED5-3AA4DB20E4F6}" type="pres">
      <dgm:prSet presAssocID="{4FE0B7C5-7543-49AA-B724-81A12C5EA336}" presName="Name13" presStyleLbl="parChTrans1D2" presStyleIdx="27" presStyleCnt="28"/>
      <dgm:spPr/>
    </dgm:pt>
    <dgm:pt modelId="{C1C05EF0-E266-4E07-9F99-17DEDB1A0DED}" type="pres">
      <dgm:prSet presAssocID="{01838EDE-0073-466D-9727-15DAA5FA03B5}" presName="childText" presStyleLbl="bgAcc1" presStyleIdx="27" presStyleCnt="28">
        <dgm:presLayoutVars>
          <dgm:bulletEnabled val="1"/>
        </dgm:presLayoutVars>
      </dgm:prSet>
      <dgm:spPr/>
    </dgm:pt>
  </dgm:ptLst>
  <dgm:cxnLst>
    <dgm:cxn modelId="{6E2DA968-9256-48D8-8070-232A3B987FC6}" type="presOf" srcId="{19F986C7-9918-451C-ADD7-63127DD42945}" destId="{E9B1ECF6-6829-43E3-8193-7EB25415F250}" srcOrd="0" destOrd="0" presId="urn:microsoft.com/office/officeart/2005/8/layout/hierarchy3"/>
    <dgm:cxn modelId="{C0735AB6-7BAA-4540-A26E-09EDEBFFBBA6}" srcId="{F3C128C5-5E48-4BCB-B700-1B0DEA1E92CD}" destId="{524AD8A9-EA80-4D71-AF26-4E0D913F98B9}" srcOrd="4" destOrd="0" parTransId="{E77239DB-5CCE-4B29-81BA-011DEDFB5150}" sibTransId="{7AC10163-461A-418D-851F-3637522BA759}"/>
    <dgm:cxn modelId="{9DA5929C-30D8-4B1A-8A0F-BE45668BDA1C}" type="presOf" srcId="{01838EDE-0073-466D-9727-15DAA5FA03B5}" destId="{C1C05EF0-E266-4E07-9F99-17DEDB1A0DED}" srcOrd="0" destOrd="0" presId="urn:microsoft.com/office/officeart/2005/8/layout/hierarchy3"/>
    <dgm:cxn modelId="{33D8C0E1-5448-4258-9C61-6A77F267DDD2}" type="presOf" srcId="{B74AA14B-57E8-4480-A06B-7625C4C9A055}" destId="{977A2E49-1915-429E-B067-B7E30133DE44}" srcOrd="0" destOrd="0" presId="urn:microsoft.com/office/officeart/2005/8/layout/hierarchy3"/>
    <dgm:cxn modelId="{1F6E3998-4291-46C6-9050-63B9B874E025}" type="presOf" srcId="{11092F62-CCBD-4FC7-8264-8BFA9FB00A75}" destId="{4ACCF3EF-6266-4D37-B792-71153B6F1C63}" srcOrd="0" destOrd="0" presId="urn:microsoft.com/office/officeart/2005/8/layout/hierarchy3"/>
    <dgm:cxn modelId="{23F0A8B7-908A-4736-A2ED-DFA6C38323F6}" type="presOf" srcId="{77BCBAC5-3CA5-4FED-929D-FFB3BC1B755F}" destId="{F85068BD-446F-476A-8032-F5D701DBC2EF}" srcOrd="0" destOrd="0" presId="urn:microsoft.com/office/officeart/2005/8/layout/hierarchy3"/>
    <dgm:cxn modelId="{1DFD36FA-4017-4A07-8290-CC92933E2C1F}" type="presOf" srcId="{F9124012-3CE8-44D6-A5A3-829531648F35}" destId="{F3EAC658-AB0D-4C1C-92F8-A37CE7E519DC}" srcOrd="0" destOrd="0" presId="urn:microsoft.com/office/officeart/2005/8/layout/hierarchy3"/>
    <dgm:cxn modelId="{F226C3A0-A741-4119-AC76-DA44A8C8CB43}" type="presOf" srcId="{0F9AC709-8F4D-4794-95AF-D491CABF3A9B}" destId="{2A3FCE59-12B6-49D8-9323-603C0A2BF613}" srcOrd="0" destOrd="0" presId="urn:microsoft.com/office/officeart/2005/8/layout/hierarchy3"/>
    <dgm:cxn modelId="{2A770073-D379-40A4-915D-CEC148220DEE}" type="presOf" srcId="{8C7A1E74-0B5B-4083-936F-077901FA14ED}" destId="{9FB706D1-7DD6-4A83-A82F-90C36AACFA64}" srcOrd="0" destOrd="0" presId="urn:microsoft.com/office/officeart/2005/8/layout/hierarchy3"/>
    <dgm:cxn modelId="{E957244B-631E-425E-A6BD-00F8626E4CBB}" srcId="{061F8CC7-03F6-4E22-99E5-5A0E53D216FB}" destId="{01838EDE-0073-466D-9727-15DAA5FA03B5}" srcOrd="4" destOrd="0" parTransId="{4FE0B7C5-7543-49AA-B724-81A12C5EA336}" sibTransId="{C4023630-3D8B-43E7-BA4F-67BE4419956B}"/>
    <dgm:cxn modelId="{EE8D2150-5936-44B1-BD8C-E3BF58A503F9}" type="presOf" srcId="{C481880B-AA9C-4F27-B850-9D91ECBE1A12}" destId="{5AEE695A-98A1-4201-A361-04699EE55950}" srcOrd="0" destOrd="0" presId="urn:microsoft.com/office/officeart/2005/8/layout/hierarchy3"/>
    <dgm:cxn modelId="{D4C25858-5961-4C02-8AC7-693AA2D4EE13}" type="presOf" srcId="{1DEB91AF-29C2-40F0-BB2D-64AC36150D2D}" destId="{A5F46A93-6AD2-4421-9772-115245DFE8CA}" srcOrd="0" destOrd="0" presId="urn:microsoft.com/office/officeart/2005/8/layout/hierarchy3"/>
    <dgm:cxn modelId="{0A4ECE2F-2714-4AF7-98D7-EA31AA0292F2}" type="presOf" srcId="{CBC42FB0-2526-4B14-A4A8-1C8079E4D3FE}" destId="{7C3A27C0-D382-4A6F-AE2F-C4E1B9D069E1}" srcOrd="0" destOrd="0" presId="urn:microsoft.com/office/officeart/2005/8/layout/hierarchy3"/>
    <dgm:cxn modelId="{E28BC843-77B9-45E1-B739-E1DFB7557DD5}" type="presOf" srcId="{77BCBAC5-3CA5-4FED-929D-FFB3BC1B755F}" destId="{0A5CF1A2-FD1C-4C2B-8B01-0C70898CB1AE}" srcOrd="1" destOrd="0" presId="urn:microsoft.com/office/officeart/2005/8/layout/hierarchy3"/>
    <dgm:cxn modelId="{6AFA3387-9031-4870-B1B0-BCB6EF20D72B}" srcId="{B74AA14B-57E8-4480-A06B-7625C4C9A055}" destId="{05864FB6-9FA8-4333-9DC2-A4133889C7B3}" srcOrd="3" destOrd="0" parTransId="{11092F62-CCBD-4FC7-8264-8BFA9FB00A75}" sibTransId="{0638623C-4D2F-475F-B55D-5801FB8AF7E0}"/>
    <dgm:cxn modelId="{4F17167B-6016-4BFB-A196-6F457D55EB2A}" type="presOf" srcId="{AF28F8CB-D949-4D3D-B84E-1A53CD4A88F0}" destId="{EE7C85CC-9C7C-456D-80E4-6AFB11D52689}" srcOrd="0" destOrd="0" presId="urn:microsoft.com/office/officeart/2005/8/layout/hierarchy3"/>
    <dgm:cxn modelId="{A9F90839-F7A6-4C46-B50E-E57C0F70BDC4}" type="presOf" srcId="{24A82E38-407E-49AF-9D06-32C8740EE9F0}" destId="{E0E45BC8-0E6D-497F-A5E6-61336AE55A5C}" srcOrd="0" destOrd="0" presId="urn:microsoft.com/office/officeart/2005/8/layout/hierarchy3"/>
    <dgm:cxn modelId="{00102582-BAA8-4984-8521-9AE94931D326}" type="presOf" srcId="{05864FB6-9FA8-4333-9DC2-A4133889C7B3}" destId="{6AB7EF9D-2852-402F-BE80-3CE798F24787}" srcOrd="0" destOrd="0" presId="urn:microsoft.com/office/officeart/2005/8/layout/hierarchy3"/>
    <dgm:cxn modelId="{DF49AA80-EE73-4DE8-B76A-FA9F7A1DD8C2}" type="presOf" srcId="{DEDEA804-8A67-4C37-B647-81FBF6F71840}" destId="{9AC88820-1104-4090-9BD1-375A0086CB59}" srcOrd="0" destOrd="0" presId="urn:microsoft.com/office/officeart/2005/8/layout/hierarchy3"/>
    <dgm:cxn modelId="{D516B3B8-AF96-4569-B62D-B2196B48879A}" type="presOf" srcId="{15AF8301-7072-46C8-818E-28A0BE1A194F}" destId="{30EFFB93-ADB3-40C9-AEDC-779D14D0AA76}" srcOrd="0" destOrd="0" presId="urn:microsoft.com/office/officeart/2005/8/layout/hierarchy3"/>
    <dgm:cxn modelId="{DE7C976D-B1B7-40EB-B63F-F1281CFAC2C2}" srcId="{061F8CC7-03F6-4E22-99E5-5A0E53D216FB}" destId="{E60AC693-A965-4980-83B5-832B46973E31}" srcOrd="3" destOrd="0" parTransId="{F74A97AB-0127-4D31-B426-7B4D65EBB1C1}" sibTransId="{9704BFB7-C760-4B19-A114-51333DD17341}"/>
    <dgm:cxn modelId="{8326F2C6-9610-445E-A7FD-CD1E2BD13DB0}" type="presOf" srcId="{E77239DB-5CCE-4B29-81BA-011DEDFB5150}" destId="{69DF538B-F9DD-41CB-A5ED-0E997147C075}" srcOrd="0" destOrd="0" presId="urn:microsoft.com/office/officeart/2005/8/layout/hierarchy3"/>
    <dgm:cxn modelId="{90373787-9424-43E2-AA79-90709A6A2BFD}" type="presOf" srcId="{1A6E8070-1D97-44FB-B992-A0B315F5C174}" destId="{F62BB5AD-D3DB-4048-921F-18F5199F4B77}" srcOrd="0" destOrd="0" presId="urn:microsoft.com/office/officeart/2005/8/layout/hierarchy3"/>
    <dgm:cxn modelId="{B42AF572-E932-45CF-B64F-C46CD7B7D486}" type="presOf" srcId="{061F8CC7-03F6-4E22-99E5-5A0E53D216FB}" destId="{F773EA5D-271D-4A20-ACB5-F43A3715807C}" srcOrd="1" destOrd="0" presId="urn:microsoft.com/office/officeart/2005/8/layout/hierarchy3"/>
    <dgm:cxn modelId="{725B6C7D-AB6A-4ABF-AB21-A854B5D5F86F}" srcId="{F9DE107F-BC22-4827-8611-F926FB63C073}" destId="{B74AA14B-57E8-4480-A06B-7625C4C9A055}" srcOrd="0" destOrd="0" parTransId="{9E11DE9B-CE4A-4356-9088-C96356A1EA83}" sibTransId="{FCF71B0E-F0F9-4EAF-817D-A2567CA4E1C3}"/>
    <dgm:cxn modelId="{6B60B71C-E5B8-4A47-BD3D-94A3FF2953F9}" srcId="{B74AA14B-57E8-4480-A06B-7625C4C9A055}" destId="{30A5AA8E-AED7-4BD5-A1A8-1D584468A3DD}" srcOrd="10" destOrd="0" parTransId="{17A552C1-4C39-4E54-B53D-B5C34E41FDE6}" sibTransId="{A22A0122-B701-482E-9794-4691E4442BE4}"/>
    <dgm:cxn modelId="{106BB047-8D7A-4105-B925-81B6ABAA5CF1}" srcId="{061F8CC7-03F6-4E22-99E5-5A0E53D216FB}" destId="{899AB7D3-67B8-4773-BAD6-FD7DB083C30E}" srcOrd="2" destOrd="0" parTransId="{1752657A-1877-4822-8577-1B2C01B5F7AA}" sibTransId="{A5BF0590-BD1A-4271-AA52-D313F51CED7A}"/>
    <dgm:cxn modelId="{9570B942-D4A6-410D-90E3-6CB5BABCC14D}" type="presOf" srcId="{D7759D77-FE2D-428A-92CF-62519AF7B109}" destId="{CB27F83D-614D-48F3-8A4C-0768F8F19CBB}" srcOrd="0" destOrd="0" presId="urn:microsoft.com/office/officeart/2005/8/layout/hierarchy3"/>
    <dgm:cxn modelId="{7AF57CD6-BCC4-4782-A0FE-5591B8085627}" srcId="{B74AA14B-57E8-4480-A06B-7625C4C9A055}" destId="{600F8531-D771-4475-9AB7-A5C85F6E995E}" srcOrd="2" destOrd="0" parTransId="{115CA88D-087E-45F6-8DAA-B58B7039BE8B}" sibTransId="{0E2DC628-E805-42FD-A6C1-C93FF1349BB1}"/>
    <dgm:cxn modelId="{37440CF9-F62C-4152-A70D-B21EBFE09DA2}" type="presOf" srcId="{FB096808-35C2-4B6B-834A-BC21D6742BEB}" destId="{F09F073C-153F-428E-86EC-8FDB647D608B}" srcOrd="0" destOrd="0" presId="urn:microsoft.com/office/officeart/2005/8/layout/hierarchy3"/>
    <dgm:cxn modelId="{223D2A0F-E35F-4D89-8298-FB0FB9295970}" type="presOf" srcId="{F3C128C5-5E48-4BCB-B700-1B0DEA1E92CD}" destId="{D237D2DC-676C-4837-8F5D-6A5CEFA26657}" srcOrd="0" destOrd="0" presId="urn:microsoft.com/office/officeart/2005/8/layout/hierarchy3"/>
    <dgm:cxn modelId="{BBDE850A-2764-49A9-ACAB-6118A8EF7A2F}" srcId="{B74AA14B-57E8-4480-A06B-7625C4C9A055}" destId="{AF28F8CB-D949-4D3D-B84E-1A53CD4A88F0}" srcOrd="12" destOrd="0" parTransId="{9CAD087C-D3C7-4B76-9A38-EC3D4F25B611}" sibTransId="{8B55D76B-A117-4991-9DE6-88C1953F21BB}"/>
    <dgm:cxn modelId="{E9DF65C8-85FA-4D11-96D8-197CEC4249C9}" type="presOf" srcId="{F9DE107F-BC22-4827-8611-F926FB63C073}" destId="{A506BFAB-0C1B-4FBA-9175-A3FEA602FF60}" srcOrd="0" destOrd="0" presId="urn:microsoft.com/office/officeart/2005/8/layout/hierarchy3"/>
    <dgm:cxn modelId="{D2A67FCC-FE86-4264-B17D-2A1DA95FAF89}" type="presOf" srcId="{4556291C-F85A-4F3A-A92F-5F13233622CC}" destId="{C20807BA-6205-4B85-AD3C-3A08C3DD9EB8}" srcOrd="0" destOrd="0" presId="urn:microsoft.com/office/officeart/2005/8/layout/hierarchy3"/>
    <dgm:cxn modelId="{716CEE79-12ED-40F2-88AF-FDAE050172BC}" srcId="{2F0DB3FF-F161-4E5B-AE2F-05584E30ECE9}" destId="{737FE798-211D-4701-8FA2-F71CB7F3778B}" srcOrd="0" destOrd="0" parTransId="{1DEB91AF-29C2-40F0-BB2D-64AC36150D2D}" sibTransId="{12A814F4-2FED-49A5-8FCD-A4CAF8AFD17F}"/>
    <dgm:cxn modelId="{DCCDFE27-97FF-49F3-B143-2AA15003654F}" type="presOf" srcId="{678A0F37-BC29-4F85-A637-C696B0AB9F3E}" destId="{83674D17-0B6A-4BAC-BCCA-B6DCA0F87816}" srcOrd="0" destOrd="0" presId="urn:microsoft.com/office/officeart/2005/8/layout/hierarchy3"/>
    <dgm:cxn modelId="{035D65BC-F373-4D9D-AB9C-E3276B23FF3A}" type="presOf" srcId="{4FE0B7C5-7543-49AA-B724-81A12C5EA336}" destId="{0F13246F-6506-46D1-9ED5-3AA4DB20E4F6}" srcOrd="0" destOrd="0" presId="urn:microsoft.com/office/officeart/2005/8/layout/hierarchy3"/>
    <dgm:cxn modelId="{38C78020-C7AB-407B-8860-8832EF69EF2B}" srcId="{F9DE107F-BC22-4827-8611-F926FB63C073}" destId="{061F8CC7-03F6-4E22-99E5-5A0E53D216FB}" srcOrd="4" destOrd="0" parTransId="{CB2BFD6E-5489-4E30-844F-E192E1E414CD}" sibTransId="{E14313FA-817E-428C-A3E8-5F4E1C250907}"/>
    <dgm:cxn modelId="{47E78083-07E3-4515-8198-45B29CF4DD14}" type="presOf" srcId="{0C086EC4-252F-4F60-982C-13AE6BE82861}" destId="{4E5BA72F-34B3-4777-B32D-DDCE0454E13F}" srcOrd="0" destOrd="0" presId="urn:microsoft.com/office/officeart/2005/8/layout/hierarchy3"/>
    <dgm:cxn modelId="{27F65E38-297B-4CB0-A064-A253BEE0308D}" srcId="{77BCBAC5-3CA5-4FED-929D-FFB3BC1B755F}" destId="{1A6E8070-1D97-44FB-B992-A0B315F5C174}" srcOrd="0" destOrd="0" parTransId="{C1F16FF7-22CE-4E3E-A824-5D7024804C39}" sibTransId="{077C2C08-ECCB-4DE5-B9F3-DA21DB05294C}"/>
    <dgm:cxn modelId="{F0E65DC6-8CAE-4FDF-AF39-B78EFF6EC58B}" type="presOf" srcId="{8E599FD3-9712-4163-9196-FA02C204DD9B}" destId="{5C949A31-0E57-45C8-9FB5-39EC48D03D6F}" srcOrd="0" destOrd="0" presId="urn:microsoft.com/office/officeart/2005/8/layout/hierarchy3"/>
    <dgm:cxn modelId="{8D8F957C-6C61-45DF-A40F-F67A43BD9698}" type="presOf" srcId="{E8085748-AB73-4C87-B9C2-4DD4B7FB7B24}" destId="{17A54963-E1D4-4D51-909F-E21609587F2F}" srcOrd="0" destOrd="0" presId="urn:microsoft.com/office/officeart/2005/8/layout/hierarchy3"/>
    <dgm:cxn modelId="{34250F87-EB6A-4298-A06C-3CDCC219B13A}" type="presOf" srcId="{3C914A24-A3CC-4D92-AD79-DE0383F836C4}" destId="{FCE83BCE-F693-4506-BDAF-1460E4E6A9DB}" srcOrd="0" destOrd="0" presId="urn:microsoft.com/office/officeart/2005/8/layout/hierarchy3"/>
    <dgm:cxn modelId="{CE450A86-4904-4071-AE5F-A770AAA89A84}" type="presOf" srcId="{F3C128C5-5E48-4BCB-B700-1B0DEA1E92CD}" destId="{9CBDF038-6A0A-4F27-BDB3-6569BC9CEC4B}" srcOrd="1" destOrd="0" presId="urn:microsoft.com/office/officeart/2005/8/layout/hierarchy3"/>
    <dgm:cxn modelId="{63E3D2A6-76D3-4EC1-AD5C-19730939B9BF}" type="presOf" srcId="{B04B8800-BF8B-4281-A545-C9C6939FDBB9}" destId="{62C41146-EE10-4E38-B500-F1C57CA23E44}" srcOrd="0" destOrd="0" presId="urn:microsoft.com/office/officeart/2005/8/layout/hierarchy3"/>
    <dgm:cxn modelId="{D7671047-320E-4FB8-A629-A81FB326C873}" srcId="{F3C128C5-5E48-4BCB-B700-1B0DEA1E92CD}" destId="{678A0F37-BC29-4F85-A637-C696B0AB9F3E}" srcOrd="3" destOrd="0" parTransId="{0F4A320F-AEF1-4D2D-ADFA-2B9CB58473A0}" sibTransId="{1A30A10A-6C14-42CE-9FE8-CF341DF6EDF7}"/>
    <dgm:cxn modelId="{EF87E5C4-9B7B-46DC-BF42-CF6722856D23}" srcId="{F3C128C5-5E48-4BCB-B700-1B0DEA1E92CD}" destId="{0C086EC4-252F-4F60-982C-13AE6BE82861}" srcOrd="2" destOrd="0" parTransId="{90E55BE2-CEB0-45BA-A7A1-18017B30FD56}" sibTransId="{897E5C71-66F3-439A-AEB4-EEC0B7668057}"/>
    <dgm:cxn modelId="{C26E393F-5B96-4768-83FC-39A788E19B08}" srcId="{F9DE107F-BC22-4827-8611-F926FB63C073}" destId="{2F0DB3FF-F161-4E5B-AE2F-05584E30ECE9}" srcOrd="3" destOrd="0" parTransId="{A84B3935-4756-437F-A516-982F7F23B28D}" sibTransId="{BF80D0DE-BB3B-474D-9201-BDCF1C7FFF67}"/>
    <dgm:cxn modelId="{5F2668E5-10C5-477C-9174-31633D6708A9}" type="presOf" srcId="{FC0212F7-EEF4-4873-85BD-2706BC14EF2D}" destId="{168ED7C8-857E-4CCA-9F4F-AC2C27DC298E}" srcOrd="0" destOrd="0" presId="urn:microsoft.com/office/officeart/2005/8/layout/hierarchy3"/>
    <dgm:cxn modelId="{33500D18-F77D-4752-BC23-019DFFAB0BE0}" srcId="{2F0DB3FF-F161-4E5B-AE2F-05584E30ECE9}" destId="{4556291C-F85A-4F3A-A92F-5F13233622CC}" srcOrd="1" destOrd="0" parTransId="{88E63741-B661-4171-8823-807072488425}" sibTransId="{1115F2A4-BAB2-4851-8F39-CE16065A3B8C}"/>
    <dgm:cxn modelId="{8981B5C4-DAB3-45E7-A645-7FD098030188}" type="presOf" srcId="{5E94CBF9-1330-456A-B4EE-F29DFD9BFF42}" destId="{1CB55044-05C4-489E-B929-8F6F5E3CCF21}" srcOrd="0" destOrd="0" presId="urn:microsoft.com/office/officeart/2005/8/layout/hierarchy3"/>
    <dgm:cxn modelId="{9159F2DC-A725-4B43-9881-7BEF05C3C34A}" srcId="{061F8CC7-03F6-4E22-99E5-5A0E53D216FB}" destId="{BB70D3D6-2877-4A4F-9A11-3D9B83DC202C}" srcOrd="1" destOrd="0" parTransId="{15AF8301-7072-46C8-818E-28A0BE1A194F}" sibTransId="{DF19DB91-10EA-4984-8C78-844321CCC57D}"/>
    <dgm:cxn modelId="{6B773617-A8BF-4CFE-A117-3872701BC21D}" type="presOf" srcId="{C1F16FF7-22CE-4E3E-A824-5D7024804C39}" destId="{7DCC5CEE-9A71-4457-95E0-A9035F45D303}" srcOrd="0" destOrd="0" presId="urn:microsoft.com/office/officeart/2005/8/layout/hierarchy3"/>
    <dgm:cxn modelId="{A87BF185-CD8B-43EA-A959-0267AF84B091}" type="presOf" srcId="{88E63741-B661-4171-8823-807072488425}" destId="{71578D78-7370-44D8-8A4F-B67FF41A4757}" srcOrd="0" destOrd="0" presId="urn:microsoft.com/office/officeart/2005/8/layout/hierarchy3"/>
    <dgm:cxn modelId="{9F0FC409-88B8-4A47-95EF-F02FCA930E69}" srcId="{B74AA14B-57E8-4480-A06B-7625C4C9A055}" destId="{8C48EC69-84F0-417F-A18A-78A9DABC208A}" srcOrd="4" destOrd="0" parTransId="{DEDEA804-8A67-4C37-B647-81FBF6F71840}" sibTransId="{DBFF50E4-0C7F-47D3-ABC8-C66A828867B0}"/>
    <dgm:cxn modelId="{DAC5C43C-799D-4DB2-8A5D-71D84A83B836}" type="presOf" srcId="{8C48EC69-84F0-417F-A18A-78A9DABC208A}" destId="{E26B4385-2F36-4959-AD3E-EA605F73DD70}" srcOrd="0" destOrd="0" presId="urn:microsoft.com/office/officeart/2005/8/layout/hierarchy3"/>
    <dgm:cxn modelId="{8A96D1EE-4C10-470E-B294-DF7C8C57B64C}" type="presOf" srcId="{BB70D3D6-2877-4A4F-9A11-3D9B83DC202C}" destId="{441E1D70-DE7B-41B8-BAA1-FA96DA3E5773}" srcOrd="0" destOrd="0" presId="urn:microsoft.com/office/officeart/2005/8/layout/hierarchy3"/>
    <dgm:cxn modelId="{E8FD3857-3EB8-445C-85FC-B492A5A1F6E6}" srcId="{061F8CC7-03F6-4E22-99E5-5A0E53D216FB}" destId="{D67EC3BB-4832-4583-8E2D-6DFFDD109C77}" srcOrd="0" destOrd="0" parTransId="{D7759D77-FE2D-428A-92CF-62519AF7B109}" sibTransId="{EA1671A9-6043-4E41-A609-8C560225FDFA}"/>
    <dgm:cxn modelId="{E0FB3934-E398-4244-B560-E21D82F9513B}" type="presOf" srcId="{0F4A320F-AEF1-4D2D-ADFA-2B9CB58473A0}" destId="{197AB572-345B-4848-9E07-DEE277305D95}" srcOrd="0" destOrd="0" presId="urn:microsoft.com/office/officeart/2005/8/layout/hierarchy3"/>
    <dgm:cxn modelId="{3061CB74-25A1-42D0-8EF0-D8E2A3BA7CC4}" type="presOf" srcId="{03C510D9-9C13-4328-B476-B5021C7C240B}" destId="{029DF2CE-76B6-4EB0-92B4-B9C285C21CCE}" srcOrd="0" destOrd="0" presId="urn:microsoft.com/office/officeart/2005/8/layout/hierarchy3"/>
    <dgm:cxn modelId="{2F981E9A-CF5B-4509-8719-BC0FE062133D}" srcId="{F3C128C5-5E48-4BCB-B700-1B0DEA1E92CD}" destId="{717357B1-DB24-4DBE-8E72-BC8EB0EE25DB}" srcOrd="1" destOrd="0" parTransId="{FB096808-35C2-4B6B-834A-BC21D6742BEB}" sibTransId="{BD650ACE-7460-4A99-B0BF-ACD83C6B5D26}"/>
    <dgm:cxn modelId="{28DA6A2F-44FD-4BE9-B899-462B2B95EA55}" type="presOf" srcId="{B74AA14B-57E8-4480-A06B-7625C4C9A055}" destId="{1AB86653-BA72-42C7-9E08-0FE953F84A83}" srcOrd="1" destOrd="0" presId="urn:microsoft.com/office/officeart/2005/8/layout/hierarchy3"/>
    <dgm:cxn modelId="{5C3C86A0-B876-40B1-B009-250FF3F701E3}" type="presOf" srcId="{17A552C1-4C39-4E54-B53D-B5C34E41FDE6}" destId="{01EE4C50-5140-46F7-A77C-8BC7C3DB2856}" srcOrd="0" destOrd="0" presId="urn:microsoft.com/office/officeart/2005/8/layout/hierarchy3"/>
    <dgm:cxn modelId="{AECF53CA-F249-426F-8789-F8626299A46E}" srcId="{B74AA14B-57E8-4480-A06B-7625C4C9A055}" destId="{67162622-7FCC-4810-951C-7E0547ED1DA5}" srcOrd="0" destOrd="0" parTransId="{0F9AC709-8F4D-4794-95AF-D491CABF3A9B}" sibTransId="{6560B733-F542-47DB-B312-BFF66A1A2AFD}"/>
    <dgm:cxn modelId="{AB30AE57-2D6A-4D9A-A24F-23BEF2121C76}" srcId="{F9DE107F-BC22-4827-8611-F926FB63C073}" destId="{77BCBAC5-3CA5-4FED-929D-FFB3BC1B755F}" srcOrd="1" destOrd="0" parTransId="{806A36C2-7EA9-4EDF-8A41-D373479404F2}" sibTransId="{C8D66469-93AB-4D62-A59F-80AE84F10968}"/>
    <dgm:cxn modelId="{1F179B8E-3A73-4ED7-88FD-45F46EC6FA49}" type="presOf" srcId="{8AD6EA86-4AAA-49CB-93FC-B36B85083077}" destId="{EA9ABF86-9B5A-4BAC-B2CD-5A5C16D2FF77}" srcOrd="0" destOrd="0" presId="urn:microsoft.com/office/officeart/2005/8/layout/hierarchy3"/>
    <dgm:cxn modelId="{CAC6D01C-5DB5-46EE-958B-BE886D51E6A7}" type="presOf" srcId="{524AD8A9-EA80-4D71-AF26-4E0D913F98B9}" destId="{233E288F-3C8E-4F1D-8C48-5E2F549EF8D5}" srcOrd="0" destOrd="0" presId="urn:microsoft.com/office/officeart/2005/8/layout/hierarchy3"/>
    <dgm:cxn modelId="{7818E0DE-CAFE-40F7-A3D3-46BFFFEE6E5A}" type="presOf" srcId="{2F0DB3FF-F161-4E5B-AE2F-05584E30ECE9}" destId="{2B8823BC-B2A2-46CF-9910-2838E3FB6782}" srcOrd="0" destOrd="0" presId="urn:microsoft.com/office/officeart/2005/8/layout/hierarchy3"/>
    <dgm:cxn modelId="{3EA9A48D-2F26-4CAA-9D17-3499FE40F0FC}" type="presOf" srcId="{D67EC3BB-4832-4583-8E2D-6DFFDD109C77}" destId="{990812D6-E9C7-449F-A6B2-7478CC8A3CD1}" srcOrd="0" destOrd="0" presId="urn:microsoft.com/office/officeart/2005/8/layout/hierarchy3"/>
    <dgm:cxn modelId="{3D67C1B3-8C8F-40C8-97DD-EBE5EAC5531F}" srcId="{B74AA14B-57E8-4480-A06B-7625C4C9A055}" destId="{19F986C7-9918-451C-ADD7-63127DD42945}" srcOrd="1" destOrd="0" parTransId="{413A2E95-0D5F-4426-ADB7-F9EFFAC636F4}" sibTransId="{A684D0B5-CF68-4AF2-ABFC-7263AABFE381}"/>
    <dgm:cxn modelId="{B95A07CB-8854-4954-AE78-EDEFAA26B0A7}" srcId="{B74AA14B-57E8-4480-A06B-7625C4C9A055}" destId="{3C914A24-A3CC-4D92-AD79-DE0383F836C4}" srcOrd="5" destOrd="0" parTransId="{8E599FD3-9712-4163-9196-FA02C204DD9B}" sibTransId="{5F96B8EC-CF4C-4E2B-B474-A335F4FE9AEA}"/>
    <dgm:cxn modelId="{D436A297-3F95-4707-998D-F62F7BA79672}" type="presOf" srcId="{30A5AA8E-AED7-4BD5-A1A8-1D584468A3DD}" destId="{94FBED50-AA54-4A03-96E6-E2ADB11AC54D}" srcOrd="0" destOrd="0" presId="urn:microsoft.com/office/officeart/2005/8/layout/hierarchy3"/>
    <dgm:cxn modelId="{B93C68F4-FA69-49AB-A5B6-FAC390C39606}" type="presOf" srcId="{90E55BE2-CEB0-45BA-A7A1-18017B30FD56}" destId="{72666212-71B4-402E-8941-AE66EC6A1D27}" srcOrd="0" destOrd="0" presId="urn:microsoft.com/office/officeart/2005/8/layout/hierarchy3"/>
    <dgm:cxn modelId="{39BC052D-27B5-4433-8C02-B8232A1C5F33}" type="presOf" srcId="{6D0062FE-BE89-41FB-8CD6-8EB30A5B5D7E}" destId="{CA58EC4F-F4AC-4921-81C4-1EDF1DCA8924}" srcOrd="0" destOrd="0" presId="urn:microsoft.com/office/officeart/2005/8/layout/hierarchy3"/>
    <dgm:cxn modelId="{C96139D3-07A3-4E3F-9C43-F5C3730F2DE2}" type="presOf" srcId="{67162622-7FCC-4810-951C-7E0547ED1DA5}" destId="{634AC799-68FA-4A04-8C58-A06EC3C4DF40}" srcOrd="0" destOrd="0" presId="urn:microsoft.com/office/officeart/2005/8/layout/hierarchy3"/>
    <dgm:cxn modelId="{1A97A258-251A-43E7-8955-1F6306D35530}" srcId="{B74AA14B-57E8-4480-A06B-7625C4C9A055}" destId="{03C510D9-9C13-4328-B476-B5021C7C240B}" srcOrd="14" destOrd="0" parTransId="{8C7A1E74-0B5B-4083-936F-077901FA14ED}" sibTransId="{2454D9D3-BAF6-4296-A726-D50A8CC920D6}"/>
    <dgm:cxn modelId="{E7D6295F-3180-43B9-89C3-E340E9E340AD}" type="presOf" srcId="{600F8531-D771-4475-9AB7-A5C85F6E995E}" destId="{461F383A-9A38-4220-A6A0-BFFFA4E808FD}" srcOrd="0" destOrd="0" presId="urn:microsoft.com/office/officeart/2005/8/layout/hierarchy3"/>
    <dgm:cxn modelId="{21C1BC5F-EB1A-4DD8-B814-576FC9DBCA58}" type="presOf" srcId="{F74A97AB-0127-4D31-B426-7B4D65EBB1C1}" destId="{8CE109C1-B306-4301-AF16-89D47500C87D}" srcOrd="0" destOrd="0" presId="urn:microsoft.com/office/officeart/2005/8/layout/hierarchy3"/>
    <dgm:cxn modelId="{BC62798D-EA59-4D4D-9F9E-1C2B47169E21}" srcId="{B74AA14B-57E8-4480-A06B-7625C4C9A055}" destId="{EBDE518E-9787-4169-8FB4-D043F9A098C7}" srcOrd="7" destOrd="0" parTransId="{B04B8800-BF8B-4281-A545-C9C6939FDBB9}" sibTransId="{A6EF26C7-2F35-4895-BE32-04B9C751B1B3}"/>
    <dgm:cxn modelId="{EFD11E3B-2713-4F15-9EF5-12F3712DA800}" srcId="{B74AA14B-57E8-4480-A06B-7625C4C9A055}" destId="{FC0212F7-EEF4-4873-85BD-2706BC14EF2D}" srcOrd="8" destOrd="0" parTransId="{E8085748-AB73-4C87-B9C2-4DD4B7FB7B24}" sibTransId="{659A4BD6-42D8-4764-8A4D-4E75F5789C5E}"/>
    <dgm:cxn modelId="{6CD58489-70DD-4138-AF15-34BF51B81284}" type="presOf" srcId="{413A2E95-0D5F-4426-ADB7-F9EFFAC636F4}" destId="{FF73CF7F-77B6-4C51-864E-3687B52DC3C1}" srcOrd="0" destOrd="0" presId="urn:microsoft.com/office/officeart/2005/8/layout/hierarchy3"/>
    <dgm:cxn modelId="{458758DE-242C-4AC0-9C3C-D668D4D8338D}" type="presOf" srcId="{3B462DA2-B66F-491E-9A2E-5C943BE0AEF1}" destId="{EC250493-CB7E-4E40-932D-F00B3B743BA6}" srcOrd="0" destOrd="0" presId="urn:microsoft.com/office/officeart/2005/8/layout/hierarchy3"/>
    <dgm:cxn modelId="{CD66BF26-9A99-45CF-8452-F5DF900F6E64}" type="presOf" srcId="{061F8CC7-03F6-4E22-99E5-5A0E53D216FB}" destId="{C8C6D082-AC86-4F4D-BA2E-9DAA0B9160F4}" srcOrd="0" destOrd="0" presId="urn:microsoft.com/office/officeart/2005/8/layout/hierarchy3"/>
    <dgm:cxn modelId="{C1C52D9B-8DC5-4228-9A8B-6578C480B6F6}" srcId="{F9DE107F-BC22-4827-8611-F926FB63C073}" destId="{F3C128C5-5E48-4BCB-B700-1B0DEA1E92CD}" srcOrd="2" destOrd="0" parTransId="{1E6DAB9D-D8D8-4901-A573-FCE1084CB77A}" sibTransId="{15D1070C-F38F-4A72-BF9F-17043713CDF3}"/>
    <dgm:cxn modelId="{8AE6DF84-73C6-4496-80F9-6ABAF21BDD62}" srcId="{B74AA14B-57E8-4480-A06B-7625C4C9A055}" destId="{BC5A673F-E63A-4CE4-9B07-76D0BDA06C07}" srcOrd="13" destOrd="0" parTransId="{24A82E38-407E-49AF-9D06-32C8740EE9F0}" sibTransId="{F4277C1D-7244-4824-9BA1-71B5E912BEC5}"/>
    <dgm:cxn modelId="{C3A9404A-12BB-4D79-94D9-8B6837D51CAA}" srcId="{F3C128C5-5E48-4BCB-B700-1B0DEA1E92CD}" destId="{6D0062FE-BE89-41FB-8CD6-8EB30A5B5D7E}" srcOrd="0" destOrd="0" parTransId="{5E94CBF9-1330-456A-B4EE-F29DFD9BFF42}" sibTransId="{E583F639-9067-449B-8A34-0D9442484C59}"/>
    <dgm:cxn modelId="{E509264C-4D15-456B-9A8D-90CDD5D3AF5E}" type="presOf" srcId="{737FE798-211D-4701-8FA2-F71CB7F3778B}" destId="{4F2E70E5-2C99-48C5-A5BC-47EEF8F81385}" srcOrd="0" destOrd="0" presId="urn:microsoft.com/office/officeart/2005/8/layout/hierarchy3"/>
    <dgm:cxn modelId="{989C4BA8-1AA6-43D3-A978-1356749267D4}" type="presOf" srcId="{E60AC693-A965-4980-83B5-832B46973E31}" destId="{0C2DA68D-AC8E-4E99-B50F-64BCC36B09A9}" srcOrd="0" destOrd="0" presId="urn:microsoft.com/office/officeart/2005/8/layout/hierarchy3"/>
    <dgm:cxn modelId="{61EE56F8-BA78-4859-A0C1-75FA30EB38FA}" srcId="{B74AA14B-57E8-4480-A06B-7625C4C9A055}" destId="{CBC42FB0-2526-4B14-A4A8-1C8079E4D3FE}" srcOrd="9" destOrd="0" parTransId="{DDB6C405-B5BA-4EEC-9B01-582CD99A3B57}" sibTransId="{AFB02093-33E3-4DC7-98D4-9A5E65EB096C}"/>
    <dgm:cxn modelId="{83DAF19D-4DA2-4726-9813-6A74BDDE56B3}" srcId="{B74AA14B-57E8-4480-A06B-7625C4C9A055}" destId="{8AD6EA86-4AAA-49CB-93FC-B36B85083077}" srcOrd="6" destOrd="0" parTransId="{F9124012-3CE8-44D6-A5A3-829531648F35}" sibTransId="{819AE65F-1ED1-4296-AA9C-51F1D11FCAC9}"/>
    <dgm:cxn modelId="{BE5A61F5-1422-4343-9EC6-468E3A0864DC}" type="presOf" srcId="{9CAD087C-D3C7-4B76-9A38-EC3D4F25B611}" destId="{13563F22-C942-4EC6-841A-B1BF2DADA2E1}" srcOrd="0" destOrd="0" presId="urn:microsoft.com/office/officeart/2005/8/layout/hierarchy3"/>
    <dgm:cxn modelId="{953F48CA-C54A-4183-94D8-E019D33FA76C}" type="presOf" srcId="{899AB7D3-67B8-4773-BAD6-FD7DB083C30E}" destId="{A3084E17-C8C5-4806-BAE7-C17D0CFDD56A}" srcOrd="0" destOrd="0" presId="urn:microsoft.com/office/officeart/2005/8/layout/hierarchy3"/>
    <dgm:cxn modelId="{29CE982E-F786-4199-AD65-A05BB7C9262B}" type="presOf" srcId="{115CA88D-087E-45F6-8DAA-B58B7039BE8B}" destId="{9B7197C7-DDAF-4827-958C-2DBC7F069142}" srcOrd="0" destOrd="0" presId="urn:microsoft.com/office/officeart/2005/8/layout/hierarchy3"/>
    <dgm:cxn modelId="{E0B0144D-8E57-4278-93E0-923A666D4757}" type="presOf" srcId="{717357B1-DB24-4DBE-8E72-BC8EB0EE25DB}" destId="{7F715EF2-D1D4-4C0C-89F4-32332DDAA81B}" srcOrd="0" destOrd="0" presId="urn:microsoft.com/office/officeart/2005/8/layout/hierarchy3"/>
    <dgm:cxn modelId="{31958F99-3AE9-47BB-A59C-68CCE6133517}" type="presOf" srcId="{2F0DB3FF-F161-4E5B-AE2F-05584E30ECE9}" destId="{A426BE7B-D527-4DD4-A22B-044FF7B6CEA8}" srcOrd="1" destOrd="0" presId="urn:microsoft.com/office/officeart/2005/8/layout/hierarchy3"/>
    <dgm:cxn modelId="{58C409ED-B655-4F7A-8327-9B906E49EB60}" type="presOf" srcId="{DDB6C405-B5BA-4EEC-9B01-582CD99A3B57}" destId="{F69AC708-D554-4782-B4F2-5E7A70EFD446}" srcOrd="0" destOrd="0" presId="urn:microsoft.com/office/officeart/2005/8/layout/hierarchy3"/>
    <dgm:cxn modelId="{650D73F2-BA9F-4F2A-9D7A-60E4A84BD597}" srcId="{B74AA14B-57E8-4480-A06B-7625C4C9A055}" destId="{C481880B-AA9C-4F27-B850-9D91ECBE1A12}" srcOrd="11" destOrd="0" parTransId="{3B462DA2-B66F-491E-9A2E-5C943BE0AEF1}" sibTransId="{973255F2-608F-407F-9BC9-C098F11ED326}"/>
    <dgm:cxn modelId="{DEC4E27B-C064-4602-B25F-AF46F78EAFEB}" type="presOf" srcId="{EBDE518E-9787-4169-8FB4-D043F9A098C7}" destId="{2B5C0119-057F-409E-8B92-FC38437B8D59}" srcOrd="0" destOrd="0" presId="urn:microsoft.com/office/officeart/2005/8/layout/hierarchy3"/>
    <dgm:cxn modelId="{9FE20392-AB62-4F16-8DA0-7613E986929B}" type="presOf" srcId="{1752657A-1877-4822-8577-1B2C01B5F7AA}" destId="{29AB21DB-1BC9-4B8F-A2E0-5BD5727D89CB}" srcOrd="0" destOrd="0" presId="urn:microsoft.com/office/officeart/2005/8/layout/hierarchy3"/>
    <dgm:cxn modelId="{6727703B-21B9-4966-A59B-B457A0CF7FE0}" type="presOf" srcId="{BC5A673F-E63A-4CE4-9B07-76D0BDA06C07}" destId="{D9CD4972-65DA-4DE5-B39E-881440F8B852}" srcOrd="0" destOrd="0" presId="urn:microsoft.com/office/officeart/2005/8/layout/hierarchy3"/>
    <dgm:cxn modelId="{02704553-82FD-4547-A640-A2C5B93C05D1}" type="presParOf" srcId="{A506BFAB-0C1B-4FBA-9175-A3FEA602FF60}" destId="{5441DEB2-595B-48B7-9D74-B744F19E4B72}" srcOrd="0" destOrd="0" presId="urn:microsoft.com/office/officeart/2005/8/layout/hierarchy3"/>
    <dgm:cxn modelId="{96F84E7C-8403-4DCD-9D76-BCE6772C6549}" type="presParOf" srcId="{5441DEB2-595B-48B7-9D74-B744F19E4B72}" destId="{03FF2310-8234-442C-AF69-00B43A7DF139}" srcOrd="0" destOrd="0" presId="urn:microsoft.com/office/officeart/2005/8/layout/hierarchy3"/>
    <dgm:cxn modelId="{D9BCDDE8-6650-4E24-99AD-2356C88374AB}" type="presParOf" srcId="{03FF2310-8234-442C-AF69-00B43A7DF139}" destId="{977A2E49-1915-429E-B067-B7E30133DE44}" srcOrd="0" destOrd="0" presId="urn:microsoft.com/office/officeart/2005/8/layout/hierarchy3"/>
    <dgm:cxn modelId="{6176B64A-C5C8-434C-9AE7-AC62027E9958}" type="presParOf" srcId="{03FF2310-8234-442C-AF69-00B43A7DF139}" destId="{1AB86653-BA72-42C7-9E08-0FE953F84A83}" srcOrd="1" destOrd="0" presId="urn:microsoft.com/office/officeart/2005/8/layout/hierarchy3"/>
    <dgm:cxn modelId="{0ED8ABA1-FF4D-41E2-BD32-9765281F16B5}" type="presParOf" srcId="{5441DEB2-595B-48B7-9D74-B744F19E4B72}" destId="{02054871-C1FC-42DD-843A-18B884048138}" srcOrd="1" destOrd="0" presId="urn:microsoft.com/office/officeart/2005/8/layout/hierarchy3"/>
    <dgm:cxn modelId="{6C4294BA-470F-4509-B5A5-2F227AE81824}" type="presParOf" srcId="{02054871-C1FC-42DD-843A-18B884048138}" destId="{2A3FCE59-12B6-49D8-9323-603C0A2BF613}" srcOrd="0" destOrd="0" presId="urn:microsoft.com/office/officeart/2005/8/layout/hierarchy3"/>
    <dgm:cxn modelId="{49271BC6-9ED5-4E42-8E5A-9BC3449E6A31}" type="presParOf" srcId="{02054871-C1FC-42DD-843A-18B884048138}" destId="{634AC799-68FA-4A04-8C58-A06EC3C4DF40}" srcOrd="1" destOrd="0" presId="urn:microsoft.com/office/officeart/2005/8/layout/hierarchy3"/>
    <dgm:cxn modelId="{CBFC5923-585D-4DDD-8CFE-CC6C04100083}" type="presParOf" srcId="{02054871-C1FC-42DD-843A-18B884048138}" destId="{FF73CF7F-77B6-4C51-864E-3687B52DC3C1}" srcOrd="2" destOrd="0" presId="urn:microsoft.com/office/officeart/2005/8/layout/hierarchy3"/>
    <dgm:cxn modelId="{CE7B35C1-4E8B-44EB-994D-AE154CFDF127}" type="presParOf" srcId="{02054871-C1FC-42DD-843A-18B884048138}" destId="{E9B1ECF6-6829-43E3-8193-7EB25415F250}" srcOrd="3" destOrd="0" presId="urn:microsoft.com/office/officeart/2005/8/layout/hierarchy3"/>
    <dgm:cxn modelId="{6871D8DF-A93C-4802-89C2-8B8C17FAFA47}" type="presParOf" srcId="{02054871-C1FC-42DD-843A-18B884048138}" destId="{9B7197C7-DDAF-4827-958C-2DBC7F069142}" srcOrd="4" destOrd="0" presId="urn:microsoft.com/office/officeart/2005/8/layout/hierarchy3"/>
    <dgm:cxn modelId="{B613E269-349B-4CA8-8AFE-51E6ED3BBAF0}" type="presParOf" srcId="{02054871-C1FC-42DD-843A-18B884048138}" destId="{461F383A-9A38-4220-A6A0-BFFFA4E808FD}" srcOrd="5" destOrd="0" presId="urn:microsoft.com/office/officeart/2005/8/layout/hierarchy3"/>
    <dgm:cxn modelId="{A737767F-3DA1-46DD-9DFE-BCB54A141132}" type="presParOf" srcId="{02054871-C1FC-42DD-843A-18B884048138}" destId="{4ACCF3EF-6266-4D37-B792-71153B6F1C63}" srcOrd="6" destOrd="0" presId="urn:microsoft.com/office/officeart/2005/8/layout/hierarchy3"/>
    <dgm:cxn modelId="{4B37A30E-FD0E-40E7-8832-536F2F256F94}" type="presParOf" srcId="{02054871-C1FC-42DD-843A-18B884048138}" destId="{6AB7EF9D-2852-402F-BE80-3CE798F24787}" srcOrd="7" destOrd="0" presId="urn:microsoft.com/office/officeart/2005/8/layout/hierarchy3"/>
    <dgm:cxn modelId="{311E1BBF-2F0F-43BE-8F26-94BD5CBD25D5}" type="presParOf" srcId="{02054871-C1FC-42DD-843A-18B884048138}" destId="{9AC88820-1104-4090-9BD1-375A0086CB59}" srcOrd="8" destOrd="0" presId="urn:microsoft.com/office/officeart/2005/8/layout/hierarchy3"/>
    <dgm:cxn modelId="{89FAA6D5-C3BD-45C3-A12C-49DEE31569E8}" type="presParOf" srcId="{02054871-C1FC-42DD-843A-18B884048138}" destId="{E26B4385-2F36-4959-AD3E-EA605F73DD70}" srcOrd="9" destOrd="0" presId="urn:microsoft.com/office/officeart/2005/8/layout/hierarchy3"/>
    <dgm:cxn modelId="{994F6DF6-F8A3-4D49-BE9D-8C641A4D0426}" type="presParOf" srcId="{02054871-C1FC-42DD-843A-18B884048138}" destId="{5C949A31-0E57-45C8-9FB5-39EC48D03D6F}" srcOrd="10" destOrd="0" presId="urn:microsoft.com/office/officeart/2005/8/layout/hierarchy3"/>
    <dgm:cxn modelId="{4812AE39-A9DD-4283-A1A7-4B0B8C8BCE5D}" type="presParOf" srcId="{02054871-C1FC-42DD-843A-18B884048138}" destId="{FCE83BCE-F693-4506-BDAF-1460E4E6A9DB}" srcOrd="11" destOrd="0" presId="urn:microsoft.com/office/officeart/2005/8/layout/hierarchy3"/>
    <dgm:cxn modelId="{01DBDAAE-243A-4872-9EB6-0E715EBB55A0}" type="presParOf" srcId="{02054871-C1FC-42DD-843A-18B884048138}" destId="{F3EAC658-AB0D-4C1C-92F8-A37CE7E519DC}" srcOrd="12" destOrd="0" presId="urn:microsoft.com/office/officeart/2005/8/layout/hierarchy3"/>
    <dgm:cxn modelId="{56AFA007-88D9-4A8C-A9D5-7D3C10934692}" type="presParOf" srcId="{02054871-C1FC-42DD-843A-18B884048138}" destId="{EA9ABF86-9B5A-4BAC-B2CD-5A5C16D2FF77}" srcOrd="13" destOrd="0" presId="urn:microsoft.com/office/officeart/2005/8/layout/hierarchy3"/>
    <dgm:cxn modelId="{A5A84DED-2B83-42FE-8E23-CA0FF3EECC49}" type="presParOf" srcId="{02054871-C1FC-42DD-843A-18B884048138}" destId="{62C41146-EE10-4E38-B500-F1C57CA23E44}" srcOrd="14" destOrd="0" presId="urn:microsoft.com/office/officeart/2005/8/layout/hierarchy3"/>
    <dgm:cxn modelId="{468B088D-2C77-4E0B-A3AB-004E00C79FBF}" type="presParOf" srcId="{02054871-C1FC-42DD-843A-18B884048138}" destId="{2B5C0119-057F-409E-8B92-FC38437B8D59}" srcOrd="15" destOrd="0" presId="urn:microsoft.com/office/officeart/2005/8/layout/hierarchy3"/>
    <dgm:cxn modelId="{5156B7F6-E504-4BE9-AF69-80F211DE5806}" type="presParOf" srcId="{02054871-C1FC-42DD-843A-18B884048138}" destId="{17A54963-E1D4-4D51-909F-E21609587F2F}" srcOrd="16" destOrd="0" presId="urn:microsoft.com/office/officeart/2005/8/layout/hierarchy3"/>
    <dgm:cxn modelId="{740F90B9-62D7-4B47-A1EE-67B7E443152E}" type="presParOf" srcId="{02054871-C1FC-42DD-843A-18B884048138}" destId="{168ED7C8-857E-4CCA-9F4F-AC2C27DC298E}" srcOrd="17" destOrd="0" presId="urn:microsoft.com/office/officeart/2005/8/layout/hierarchy3"/>
    <dgm:cxn modelId="{91A78AE5-6D85-4461-A029-0EA0148F237A}" type="presParOf" srcId="{02054871-C1FC-42DD-843A-18B884048138}" destId="{F69AC708-D554-4782-B4F2-5E7A70EFD446}" srcOrd="18" destOrd="0" presId="urn:microsoft.com/office/officeart/2005/8/layout/hierarchy3"/>
    <dgm:cxn modelId="{76B7D72F-8CF2-438E-A32F-A23D07C1B57B}" type="presParOf" srcId="{02054871-C1FC-42DD-843A-18B884048138}" destId="{7C3A27C0-D382-4A6F-AE2F-C4E1B9D069E1}" srcOrd="19" destOrd="0" presId="urn:microsoft.com/office/officeart/2005/8/layout/hierarchy3"/>
    <dgm:cxn modelId="{BE426E60-5A31-424C-AF23-EFAB4006DA6E}" type="presParOf" srcId="{02054871-C1FC-42DD-843A-18B884048138}" destId="{01EE4C50-5140-46F7-A77C-8BC7C3DB2856}" srcOrd="20" destOrd="0" presId="urn:microsoft.com/office/officeart/2005/8/layout/hierarchy3"/>
    <dgm:cxn modelId="{3A83FEB8-BB8D-419A-9BF0-93261622CB19}" type="presParOf" srcId="{02054871-C1FC-42DD-843A-18B884048138}" destId="{94FBED50-AA54-4A03-96E6-E2ADB11AC54D}" srcOrd="21" destOrd="0" presId="urn:microsoft.com/office/officeart/2005/8/layout/hierarchy3"/>
    <dgm:cxn modelId="{35C6E0E6-15C6-434D-AD88-DDF610824797}" type="presParOf" srcId="{02054871-C1FC-42DD-843A-18B884048138}" destId="{EC250493-CB7E-4E40-932D-F00B3B743BA6}" srcOrd="22" destOrd="0" presId="urn:microsoft.com/office/officeart/2005/8/layout/hierarchy3"/>
    <dgm:cxn modelId="{3FCF5E11-AB4F-4F7A-9DAC-FEF0AF18E3DA}" type="presParOf" srcId="{02054871-C1FC-42DD-843A-18B884048138}" destId="{5AEE695A-98A1-4201-A361-04699EE55950}" srcOrd="23" destOrd="0" presId="urn:microsoft.com/office/officeart/2005/8/layout/hierarchy3"/>
    <dgm:cxn modelId="{1BD8DAA1-277B-4BF0-9B18-705F8E5576EF}" type="presParOf" srcId="{02054871-C1FC-42DD-843A-18B884048138}" destId="{13563F22-C942-4EC6-841A-B1BF2DADA2E1}" srcOrd="24" destOrd="0" presId="urn:microsoft.com/office/officeart/2005/8/layout/hierarchy3"/>
    <dgm:cxn modelId="{D1F5315A-F35F-4A3E-8BC9-0BC860B2516C}" type="presParOf" srcId="{02054871-C1FC-42DD-843A-18B884048138}" destId="{EE7C85CC-9C7C-456D-80E4-6AFB11D52689}" srcOrd="25" destOrd="0" presId="urn:microsoft.com/office/officeart/2005/8/layout/hierarchy3"/>
    <dgm:cxn modelId="{A01D5F1A-0D46-4547-B3DF-7DC0DC471AD1}" type="presParOf" srcId="{02054871-C1FC-42DD-843A-18B884048138}" destId="{E0E45BC8-0E6D-497F-A5E6-61336AE55A5C}" srcOrd="26" destOrd="0" presId="urn:microsoft.com/office/officeart/2005/8/layout/hierarchy3"/>
    <dgm:cxn modelId="{6BC371FA-287F-4111-A6A8-550334A20736}" type="presParOf" srcId="{02054871-C1FC-42DD-843A-18B884048138}" destId="{D9CD4972-65DA-4DE5-B39E-881440F8B852}" srcOrd="27" destOrd="0" presId="urn:microsoft.com/office/officeart/2005/8/layout/hierarchy3"/>
    <dgm:cxn modelId="{1A7B56E2-E232-4CC2-9AEA-C5054B5678A5}" type="presParOf" srcId="{02054871-C1FC-42DD-843A-18B884048138}" destId="{9FB706D1-7DD6-4A83-A82F-90C36AACFA64}" srcOrd="28" destOrd="0" presId="urn:microsoft.com/office/officeart/2005/8/layout/hierarchy3"/>
    <dgm:cxn modelId="{8276586E-1E2E-4D32-BC38-B7DFF8779CAE}" type="presParOf" srcId="{02054871-C1FC-42DD-843A-18B884048138}" destId="{029DF2CE-76B6-4EB0-92B4-B9C285C21CCE}" srcOrd="29" destOrd="0" presId="urn:microsoft.com/office/officeart/2005/8/layout/hierarchy3"/>
    <dgm:cxn modelId="{29DE197B-CFF2-4B03-8040-115EDD59D890}" type="presParOf" srcId="{A506BFAB-0C1B-4FBA-9175-A3FEA602FF60}" destId="{2F93E4AA-52D8-4DCB-A618-31A29B613B0A}" srcOrd="1" destOrd="0" presId="urn:microsoft.com/office/officeart/2005/8/layout/hierarchy3"/>
    <dgm:cxn modelId="{8762FF40-5000-4761-A33B-666E049CE913}" type="presParOf" srcId="{2F93E4AA-52D8-4DCB-A618-31A29B613B0A}" destId="{7C902B63-0452-4A0F-A4D3-D0E8A954DA37}" srcOrd="0" destOrd="0" presId="urn:microsoft.com/office/officeart/2005/8/layout/hierarchy3"/>
    <dgm:cxn modelId="{EA455AB0-60E4-4F34-ADB4-E4A6E7E04352}" type="presParOf" srcId="{7C902B63-0452-4A0F-A4D3-D0E8A954DA37}" destId="{F85068BD-446F-476A-8032-F5D701DBC2EF}" srcOrd="0" destOrd="0" presId="urn:microsoft.com/office/officeart/2005/8/layout/hierarchy3"/>
    <dgm:cxn modelId="{0C1CEA87-D072-4B22-8E0F-8ED5A1995C81}" type="presParOf" srcId="{7C902B63-0452-4A0F-A4D3-D0E8A954DA37}" destId="{0A5CF1A2-FD1C-4C2B-8B01-0C70898CB1AE}" srcOrd="1" destOrd="0" presId="urn:microsoft.com/office/officeart/2005/8/layout/hierarchy3"/>
    <dgm:cxn modelId="{A8049F53-C98D-4C46-8CC1-D61223C7DF0E}" type="presParOf" srcId="{2F93E4AA-52D8-4DCB-A618-31A29B613B0A}" destId="{DBBD007F-1B77-4681-8456-8791B07A1CDE}" srcOrd="1" destOrd="0" presId="urn:microsoft.com/office/officeart/2005/8/layout/hierarchy3"/>
    <dgm:cxn modelId="{F23ADE69-FE0A-4DAA-8A11-8504257169DF}" type="presParOf" srcId="{DBBD007F-1B77-4681-8456-8791B07A1CDE}" destId="{7DCC5CEE-9A71-4457-95E0-A9035F45D303}" srcOrd="0" destOrd="0" presId="urn:microsoft.com/office/officeart/2005/8/layout/hierarchy3"/>
    <dgm:cxn modelId="{80D5C9CE-58B9-4899-BF4C-3688A90E436C}" type="presParOf" srcId="{DBBD007F-1B77-4681-8456-8791B07A1CDE}" destId="{F62BB5AD-D3DB-4048-921F-18F5199F4B77}" srcOrd="1" destOrd="0" presId="urn:microsoft.com/office/officeart/2005/8/layout/hierarchy3"/>
    <dgm:cxn modelId="{9F03D042-BAA7-4C6C-8487-D0E39833E1BE}" type="presParOf" srcId="{A506BFAB-0C1B-4FBA-9175-A3FEA602FF60}" destId="{B330CD6B-2DB0-4519-BC71-F92C47277B2B}" srcOrd="2" destOrd="0" presId="urn:microsoft.com/office/officeart/2005/8/layout/hierarchy3"/>
    <dgm:cxn modelId="{39B12743-6811-4AF2-A580-653EAB196948}" type="presParOf" srcId="{B330CD6B-2DB0-4519-BC71-F92C47277B2B}" destId="{E0589427-4A7B-4005-A7D9-645E423D0C6D}" srcOrd="0" destOrd="0" presId="urn:microsoft.com/office/officeart/2005/8/layout/hierarchy3"/>
    <dgm:cxn modelId="{C7C349B8-EAAD-480F-AECE-29BE6A991A23}" type="presParOf" srcId="{E0589427-4A7B-4005-A7D9-645E423D0C6D}" destId="{D237D2DC-676C-4837-8F5D-6A5CEFA26657}" srcOrd="0" destOrd="0" presId="urn:microsoft.com/office/officeart/2005/8/layout/hierarchy3"/>
    <dgm:cxn modelId="{63BF4655-435E-4E19-949A-5CF7A5357F6A}" type="presParOf" srcId="{E0589427-4A7B-4005-A7D9-645E423D0C6D}" destId="{9CBDF038-6A0A-4F27-BDB3-6569BC9CEC4B}" srcOrd="1" destOrd="0" presId="urn:microsoft.com/office/officeart/2005/8/layout/hierarchy3"/>
    <dgm:cxn modelId="{E88CE3CC-AD48-40C8-A70A-A54480CD94D1}" type="presParOf" srcId="{B330CD6B-2DB0-4519-BC71-F92C47277B2B}" destId="{716969DA-DB5B-4E3D-A170-EB73F5D0CA56}" srcOrd="1" destOrd="0" presId="urn:microsoft.com/office/officeart/2005/8/layout/hierarchy3"/>
    <dgm:cxn modelId="{B1A7C9E5-FD98-49C3-9B31-098AAEE248EA}" type="presParOf" srcId="{716969DA-DB5B-4E3D-A170-EB73F5D0CA56}" destId="{1CB55044-05C4-489E-B929-8F6F5E3CCF21}" srcOrd="0" destOrd="0" presId="urn:microsoft.com/office/officeart/2005/8/layout/hierarchy3"/>
    <dgm:cxn modelId="{FAF03118-D97A-4F9F-869B-C972DC320CB3}" type="presParOf" srcId="{716969DA-DB5B-4E3D-A170-EB73F5D0CA56}" destId="{CA58EC4F-F4AC-4921-81C4-1EDF1DCA8924}" srcOrd="1" destOrd="0" presId="urn:microsoft.com/office/officeart/2005/8/layout/hierarchy3"/>
    <dgm:cxn modelId="{F9193393-0726-4663-BFD9-CFB5EF44A7D4}" type="presParOf" srcId="{716969DA-DB5B-4E3D-A170-EB73F5D0CA56}" destId="{F09F073C-153F-428E-86EC-8FDB647D608B}" srcOrd="2" destOrd="0" presId="urn:microsoft.com/office/officeart/2005/8/layout/hierarchy3"/>
    <dgm:cxn modelId="{C0434732-EF21-4660-9993-DBCED627435A}" type="presParOf" srcId="{716969DA-DB5B-4E3D-A170-EB73F5D0CA56}" destId="{7F715EF2-D1D4-4C0C-89F4-32332DDAA81B}" srcOrd="3" destOrd="0" presId="urn:microsoft.com/office/officeart/2005/8/layout/hierarchy3"/>
    <dgm:cxn modelId="{2E7BC17F-C16E-47DB-8015-53A0BF2C6070}" type="presParOf" srcId="{716969DA-DB5B-4E3D-A170-EB73F5D0CA56}" destId="{72666212-71B4-402E-8941-AE66EC6A1D27}" srcOrd="4" destOrd="0" presId="urn:microsoft.com/office/officeart/2005/8/layout/hierarchy3"/>
    <dgm:cxn modelId="{24CA16AE-CC8E-42E6-9F2B-6F1624C5D7D1}" type="presParOf" srcId="{716969DA-DB5B-4E3D-A170-EB73F5D0CA56}" destId="{4E5BA72F-34B3-4777-B32D-DDCE0454E13F}" srcOrd="5" destOrd="0" presId="urn:microsoft.com/office/officeart/2005/8/layout/hierarchy3"/>
    <dgm:cxn modelId="{17CFF6A9-8A4C-4CBF-B30C-D934174B5B42}" type="presParOf" srcId="{716969DA-DB5B-4E3D-A170-EB73F5D0CA56}" destId="{197AB572-345B-4848-9E07-DEE277305D95}" srcOrd="6" destOrd="0" presId="urn:microsoft.com/office/officeart/2005/8/layout/hierarchy3"/>
    <dgm:cxn modelId="{34F7A719-E491-47E0-A2DA-A38C1F5268F0}" type="presParOf" srcId="{716969DA-DB5B-4E3D-A170-EB73F5D0CA56}" destId="{83674D17-0B6A-4BAC-BCCA-B6DCA0F87816}" srcOrd="7" destOrd="0" presId="urn:microsoft.com/office/officeart/2005/8/layout/hierarchy3"/>
    <dgm:cxn modelId="{4ED43489-1002-407C-88B8-7307010DA3FB}" type="presParOf" srcId="{716969DA-DB5B-4E3D-A170-EB73F5D0CA56}" destId="{69DF538B-F9DD-41CB-A5ED-0E997147C075}" srcOrd="8" destOrd="0" presId="urn:microsoft.com/office/officeart/2005/8/layout/hierarchy3"/>
    <dgm:cxn modelId="{86ED8BDD-2B84-4B04-9E90-E68F6ED08632}" type="presParOf" srcId="{716969DA-DB5B-4E3D-A170-EB73F5D0CA56}" destId="{233E288F-3C8E-4F1D-8C48-5E2F549EF8D5}" srcOrd="9" destOrd="0" presId="urn:microsoft.com/office/officeart/2005/8/layout/hierarchy3"/>
    <dgm:cxn modelId="{B563FE2E-C433-431F-881E-FF1551ECF82D}" type="presParOf" srcId="{A506BFAB-0C1B-4FBA-9175-A3FEA602FF60}" destId="{6E65E90F-9979-42D6-A37C-D333F573C105}" srcOrd="3" destOrd="0" presId="urn:microsoft.com/office/officeart/2005/8/layout/hierarchy3"/>
    <dgm:cxn modelId="{8F60B095-D822-4267-B55A-839E047FD7F2}" type="presParOf" srcId="{6E65E90F-9979-42D6-A37C-D333F573C105}" destId="{5099777A-1E25-44FD-AAC6-18423199BCD5}" srcOrd="0" destOrd="0" presId="urn:microsoft.com/office/officeart/2005/8/layout/hierarchy3"/>
    <dgm:cxn modelId="{570E97DA-0FBE-41D9-AC47-0A62086645F3}" type="presParOf" srcId="{5099777A-1E25-44FD-AAC6-18423199BCD5}" destId="{2B8823BC-B2A2-46CF-9910-2838E3FB6782}" srcOrd="0" destOrd="0" presId="urn:microsoft.com/office/officeart/2005/8/layout/hierarchy3"/>
    <dgm:cxn modelId="{D69881D1-6C78-4E8B-A3EE-1BC8D210D7D8}" type="presParOf" srcId="{5099777A-1E25-44FD-AAC6-18423199BCD5}" destId="{A426BE7B-D527-4DD4-A22B-044FF7B6CEA8}" srcOrd="1" destOrd="0" presId="urn:microsoft.com/office/officeart/2005/8/layout/hierarchy3"/>
    <dgm:cxn modelId="{EA96E289-D0C6-4426-9DA5-2EC236F4D503}" type="presParOf" srcId="{6E65E90F-9979-42D6-A37C-D333F573C105}" destId="{7B3E4C87-B0F2-412F-8D46-B67E222CFBAF}" srcOrd="1" destOrd="0" presId="urn:microsoft.com/office/officeart/2005/8/layout/hierarchy3"/>
    <dgm:cxn modelId="{7F54321F-37CA-42F4-A4DB-3C6839B07D57}" type="presParOf" srcId="{7B3E4C87-B0F2-412F-8D46-B67E222CFBAF}" destId="{A5F46A93-6AD2-4421-9772-115245DFE8CA}" srcOrd="0" destOrd="0" presId="urn:microsoft.com/office/officeart/2005/8/layout/hierarchy3"/>
    <dgm:cxn modelId="{264851FC-D170-4C78-ACA4-B03AAAC30B5C}" type="presParOf" srcId="{7B3E4C87-B0F2-412F-8D46-B67E222CFBAF}" destId="{4F2E70E5-2C99-48C5-A5BC-47EEF8F81385}" srcOrd="1" destOrd="0" presId="urn:microsoft.com/office/officeart/2005/8/layout/hierarchy3"/>
    <dgm:cxn modelId="{001624DE-D9BC-4C45-A279-1C527F5C8B5B}" type="presParOf" srcId="{7B3E4C87-B0F2-412F-8D46-B67E222CFBAF}" destId="{71578D78-7370-44D8-8A4F-B67FF41A4757}" srcOrd="2" destOrd="0" presId="urn:microsoft.com/office/officeart/2005/8/layout/hierarchy3"/>
    <dgm:cxn modelId="{CEB4861D-300E-49BB-9E67-DC4C5B194CBC}" type="presParOf" srcId="{7B3E4C87-B0F2-412F-8D46-B67E222CFBAF}" destId="{C20807BA-6205-4B85-AD3C-3A08C3DD9EB8}" srcOrd="3" destOrd="0" presId="urn:microsoft.com/office/officeart/2005/8/layout/hierarchy3"/>
    <dgm:cxn modelId="{8A110892-724D-414F-9242-9CC20DFAC663}" type="presParOf" srcId="{A506BFAB-0C1B-4FBA-9175-A3FEA602FF60}" destId="{971A6517-BA19-4795-948D-2C63B1CCC2E6}" srcOrd="4" destOrd="0" presId="urn:microsoft.com/office/officeart/2005/8/layout/hierarchy3"/>
    <dgm:cxn modelId="{43AFD0AD-2F1E-44D2-95F7-EAD19186907D}" type="presParOf" srcId="{971A6517-BA19-4795-948D-2C63B1CCC2E6}" destId="{873BF9C3-5272-4660-AC03-F93D49B91609}" srcOrd="0" destOrd="0" presId="urn:microsoft.com/office/officeart/2005/8/layout/hierarchy3"/>
    <dgm:cxn modelId="{5A172C60-DB7F-4FF6-BEA8-2CAF687D6B82}" type="presParOf" srcId="{873BF9C3-5272-4660-AC03-F93D49B91609}" destId="{C8C6D082-AC86-4F4D-BA2E-9DAA0B9160F4}" srcOrd="0" destOrd="0" presId="urn:microsoft.com/office/officeart/2005/8/layout/hierarchy3"/>
    <dgm:cxn modelId="{E2D0E1FA-3F8B-47CB-A22C-57928C971420}" type="presParOf" srcId="{873BF9C3-5272-4660-AC03-F93D49B91609}" destId="{F773EA5D-271D-4A20-ACB5-F43A3715807C}" srcOrd="1" destOrd="0" presId="urn:microsoft.com/office/officeart/2005/8/layout/hierarchy3"/>
    <dgm:cxn modelId="{FBC6757B-2906-421E-A7DB-BA674263F7F4}" type="presParOf" srcId="{971A6517-BA19-4795-948D-2C63B1CCC2E6}" destId="{EE1463B8-0D8D-4934-B7EA-D31C048F87FB}" srcOrd="1" destOrd="0" presId="urn:microsoft.com/office/officeart/2005/8/layout/hierarchy3"/>
    <dgm:cxn modelId="{DDF89970-443A-4858-A5BF-532EA8A8B3EC}" type="presParOf" srcId="{EE1463B8-0D8D-4934-B7EA-D31C048F87FB}" destId="{CB27F83D-614D-48F3-8A4C-0768F8F19CBB}" srcOrd="0" destOrd="0" presId="urn:microsoft.com/office/officeart/2005/8/layout/hierarchy3"/>
    <dgm:cxn modelId="{20F69589-72E9-4EE9-8AA0-12C233160409}" type="presParOf" srcId="{EE1463B8-0D8D-4934-B7EA-D31C048F87FB}" destId="{990812D6-E9C7-449F-A6B2-7478CC8A3CD1}" srcOrd="1" destOrd="0" presId="urn:microsoft.com/office/officeart/2005/8/layout/hierarchy3"/>
    <dgm:cxn modelId="{AA4C8C34-64E1-4D19-B36E-6382E447BB36}" type="presParOf" srcId="{EE1463B8-0D8D-4934-B7EA-D31C048F87FB}" destId="{30EFFB93-ADB3-40C9-AEDC-779D14D0AA76}" srcOrd="2" destOrd="0" presId="urn:microsoft.com/office/officeart/2005/8/layout/hierarchy3"/>
    <dgm:cxn modelId="{6D741C03-A368-43B7-A9F7-D3FF71BAC413}" type="presParOf" srcId="{EE1463B8-0D8D-4934-B7EA-D31C048F87FB}" destId="{441E1D70-DE7B-41B8-BAA1-FA96DA3E5773}" srcOrd="3" destOrd="0" presId="urn:microsoft.com/office/officeart/2005/8/layout/hierarchy3"/>
    <dgm:cxn modelId="{E3F6F82E-99BF-4F4E-ADFB-1E6DE616978B}" type="presParOf" srcId="{EE1463B8-0D8D-4934-B7EA-D31C048F87FB}" destId="{29AB21DB-1BC9-4B8F-A2E0-5BD5727D89CB}" srcOrd="4" destOrd="0" presId="urn:microsoft.com/office/officeart/2005/8/layout/hierarchy3"/>
    <dgm:cxn modelId="{CFA8707F-E5AC-48DA-B604-2A994538D272}" type="presParOf" srcId="{EE1463B8-0D8D-4934-B7EA-D31C048F87FB}" destId="{A3084E17-C8C5-4806-BAE7-C17D0CFDD56A}" srcOrd="5" destOrd="0" presId="urn:microsoft.com/office/officeart/2005/8/layout/hierarchy3"/>
    <dgm:cxn modelId="{97E3ECAD-5945-4C63-B87E-32F99772B1D0}" type="presParOf" srcId="{EE1463B8-0D8D-4934-B7EA-D31C048F87FB}" destId="{8CE109C1-B306-4301-AF16-89D47500C87D}" srcOrd="6" destOrd="0" presId="urn:microsoft.com/office/officeart/2005/8/layout/hierarchy3"/>
    <dgm:cxn modelId="{607C0BD5-DA80-4FEA-AF46-555DCD4697B1}" type="presParOf" srcId="{EE1463B8-0D8D-4934-B7EA-D31C048F87FB}" destId="{0C2DA68D-AC8E-4E99-B50F-64BCC36B09A9}" srcOrd="7" destOrd="0" presId="urn:microsoft.com/office/officeart/2005/8/layout/hierarchy3"/>
    <dgm:cxn modelId="{ED5EB6D3-A225-4EA7-973F-14568D6C9E3C}" type="presParOf" srcId="{EE1463B8-0D8D-4934-B7EA-D31C048F87FB}" destId="{0F13246F-6506-46D1-9ED5-3AA4DB20E4F6}" srcOrd="8" destOrd="0" presId="urn:microsoft.com/office/officeart/2005/8/layout/hierarchy3"/>
    <dgm:cxn modelId="{EB154CD7-DD17-4E14-AD9C-0E2B08786DBF}" type="presParOf" srcId="{EE1463B8-0D8D-4934-B7EA-D31C048F87FB}" destId="{C1C05EF0-E266-4E07-9F99-17DEDB1A0DED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80F61-4280-4605-A48F-46A1123D2FDB}">
      <dsp:nvSpPr>
        <dsp:cNvPr id="0" name=""/>
        <dsp:cNvSpPr/>
      </dsp:nvSpPr>
      <dsp:spPr>
        <a:xfrm>
          <a:off x="4042744" y="385599"/>
          <a:ext cx="928523" cy="327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709"/>
              </a:lnTo>
              <a:lnTo>
                <a:pt x="928523" y="246709"/>
              </a:lnTo>
              <a:lnTo>
                <a:pt x="928523" y="3276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D8ECA2-8C97-493E-9D64-9509C1DF58CD}">
      <dsp:nvSpPr>
        <dsp:cNvPr id="0" name=""/>
        <dsp:cNvSpPr/>
      </dsp:nvSpPr>
      <dsp:spPr>
        <a:xfrm>
          <a:off x="7930759" y="3371014"/>
          <a:ext cx="115679" cy="354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751"/>
              </a:lnTo>
              <a:lnTo>
                <a:pt x="115679" y="35475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B1DA6-9CA5-49F9-81FB-DC05DC4341BD}">
      <dsp:nvSpPr>
        <dsp:cNvPr id="0" name=""/>
        <dsp:cNvSpPr/>
      </dsp:nvSpPr>
      <dsp:spPr>
        <a:xfrm>
          <a:off x="5443025" y="2107759"/>
          <a:ext cx="2796213" cy="877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679"/>
              </a:lnTo>
              <a:lnTo>
                <a:pt x="2796213" y="796679"/>
              </a:lnTo>
              <a:lnTo>
                <a:pt x="2796213" y="877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1E3BC6-8F8F-4EE3-9518-1BDE1B504840}">
      <dsp:nvSpPr>
        <dsp:cNvPr id="0" name=""/>
        <dsp:cNvSpPr/>
      </dsp:nvSpPr>
      <dsp:spPr>
        <a:xfrm>
          <a:off x="6997608" y="3371014"/>
          <a:ext cx="115679" cy="14498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9854"/>
              </a:lnTo>
              <a:lnTo>
                <a:pt x="115679" y="144985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620732-0000-401C-AA09-8994483AC2EA}">
      <dsp:nvSpPr>
        <dsp:cNvPr id="0" name=""/>
        <dsp:cNvSpPr/>
      </dsp:nvSpPr>
      <dsp:spPr>
        <a:xfrm>
          <a:off x="6997608" y="3371014"/>
          <a:ext cx="115679" cy="902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2302"/>
              </a:lnTo>
              <a:lnTo>
                <a:pt x="115679" y="902302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0CE24-EB18-4B70-9756-C66C5DD55EEF}">
      <dsp:nvSpPr>
        <dsp:cNvPr id="0" name=""/>
        <dsp:cNvSpPr/>
      </dsp:nvSpPr>
      <dsp:spPr>
        <a:xfrm>
          <a:off x="6997608" y="3371014"/>
          <a:ext cx="115679" cy="354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751"/>
              </a:lnTo>
              <a:lnTo>
                <a:pt x="115679" y="35475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DC1C5-98DE-4A44-8E91-8C14CBD30496}">
      <dsp:nvSpPr>
        <dsp:cNvPr id="0" name=""/>
        <dsp:cNvSpPr/>
      </dsp:nvSpPr>
      <dsp:spPr>
        <a:xfrm>
          <a:off x="5443025" y="2107759"/>
          <a:ext cx="1863062" cy="877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679"/>
              </a:lnTo>
              <a:lnTo>
                <a:pt x="1863062" y="796679"/>
              </a:lnTo>
              <a:lnTo>
                <a:pt x="1863062" y="877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4A7A26-D362-443C-8BC5-4AF46F5BF92E}">
      <dsp:nvSpPr>
        <dsp:cNvPr id="0" name=""/>
        <dsp:cNvSpPr/>
      </dsp:nvSpPr>
      <dsp:spPr>
        <a:xfrm>
          <a:off x="5443025" y="2107759"/>
          <a:ext cx="929911" cy="877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6679"/>
              </a:lnTo>
              <a:lnTo>
                <a:pt x="929911" y="796679"/>
              </a:lnTo>
              <a:lnTo>
                <a:pt x="929911" y="877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5FA3-A872-443B-89A1-7182B81575B3}">
      <dsp:nvSpPr>
        <dsp:cNvPr id="0" name=""/>
        <dsp:cNvSpPr/>
      </dsp:nvSpPr>
      <dsp:spPr>
        <a:xfrm>
          <a:off x="5394066" y="2107759"/>
          <a:ext cx="91440" cy="877655"/>
        </a:xfrm>
        <a:custGeom>
          <a:avLst/>
          <a:gdLst/>
          <a:ahLst/>
          <a:cxnLst/>
          <a:rect l="0" t="0" r="0" b="0"/>
          <a:pathLst>
            <a:path>
              <a:moveTo>
                <a:pt x="48959" y="0"/>
              </a:moveTo>
              <a:lnTo>
                <a:pt x="48959" y="796679"/>
              </a:lnTo>
              <a:lnTo>
                <a:pt x="45720" y="796679"/>
              </a:lnTo>
              <a:lnTo>
                <a:pt x="45720" y="877655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96EBB-C263-48ED-9F77-42A16B92FF47}">
      <dsp:nvSpPr>
        <dsp:cNvPr id="0" name=""/>
        <dsp:cNvSpPr/>
      </dsp:nvSpPr>
      <dsp:spPr>
        <a:xfrm>
          <a:off x="5443025" y="2107759"/>
          <a:ext cx="870838" cy="2348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858"/>
              </a:lnTo>
              <a:lnTo>
                <a:pt x="870838" y="153858"/>
              </a:lnTo>
              <a:lnTo>
                <a:pt x="870838" y="23483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A823F-80F6-4826-AE17-4D27E3CECC0A}">
      <dsp:nvSpPr>
        <dsp:cNvPr id="0" name=""/>
        <dsp:cNvSpPr/>
      </dsp:nvSpPr>
      <dsp:spPr>
        <a:xfrm>
          <a:off x="3099128" y="1098884"/>
          <a:ext cx="2343897" cy="623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2299"/>
              </a:lnTo>
              <a:lnTo>
                <a:pt x="2343897" y="542299"/>
              </a:lnTo>
              <a:lnTo>
                <a:pt x="2343897" y="6232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4814CD-ABFE-4FEE-978F-F98FD318695B}">
      <dsp:nvSpPr>
        <dsp:cNvPr id="0" name=""/>
        <dsp:cNvSpPr/>
      </dsp:nvSpPr>
      <dsp:spPr>
        <a:xfrm>
          <a:off x="3099128" y="1098884"/>
          <a:ext cx="1358428" cy="6241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3163"/>
              </a:lnTo>
              <a:lnTo>
                <a:pt x="1358428" y="543163"/>
              </a:lnTo>
              <a:lnTo>
                <a:pt x="1358428" y="62413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C2F67-301B-4519-AB2C-5ADAE6206BD2}">
      <dsp:nvSpPr>
        <dsp:cNvPr id="0" name=""/>
        <dsp:cNvSpPr/>
      </dsp:nvSpPr>
      <dsp:spPr>
        <a:xfrm>
          <a:off x="1946802" y="2107323"/>
          <a:ext cx="122157" cy="287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580"/>
              </a:lnTo>
              <a:lnTo>
                <a:pt x="122157" y="28758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7697D7-F2E6-42A4-B9D3-F82B0BBCB4DD}">
      <dsp:nvSpPr>
        <dsp:cNvPr id="0" name=""/>
        <dsp:cNvSpPr/>
      </dsp:nvSpPr>
      <dsp:spPr>
        <a:xfrm>
          <a:off x="2255282" y="1098884"/>
          <a:ext cx="843846" cy="622839"/>
        </a:xfrm>
        <a:custGeom>
          <a:avLst/>
          <a:gdLst/>
          <a:ahLst/>
          <a:cxnLst/>
          <a:rect l="0" t="0" r="0" b="0"/>
          <a:pathLst>
            <a:path>
              <a:moveTo>
                <a:pt x="843846" y="0"/>
              </a:moveTo>
              <a:lnTo>
                <a:pt x="843846" y="541863"/>
              </a:lnTo>
              <a:lnTo>
                <a:pt x="0" y="541863"/>
              </a:lnTo>
              <a:lnTo>
                <a:pt x="0" y="62283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E2C4B-8A29-4690-9A34-38CA8F43E29E}">
      <dsp:nvSpPr>
        <dsp:cNvPr id="0" name=""/>
        <dsp:cNvSpPr/>
      </dsp:nvSpPr>
      <dsp:spPr>
        <a:xfrm>
          <a:off x="3407504" y="2107323"/>
          <a:ext cx="91440" cy="955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559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824C6-E8D6-45B1-8839-12BAE318C8BD}">
      <dsp:nvSpPr>
        <dsp:cNvPr id="0" name=""/>
        <dsp:cNvSpPr/>
      </dsp:nvSpPr>
      <dsp:spPr>
        <a:xfrm>
          <a:off x="3099128" y="1098884"/>
          <a:ext cx="354096" cy="6228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863"/>
              </a:lnTo>
              <a:lnTo>
                <a:pt x="354096" y="541863"/>
              </a:lnTo>
              <a:lnTo>
                <a:pt x="354096" y="62283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1FAB2-A3D7-49FD-9865-057C34D7DFDD}">
      <dsp:nvSpPr>
        <dsp:cNvPr id="0" name=""/>
        <dsp:cNvSpPr/>
      </dsp:nvSpPr>
      <dsp:spPr>
        <a:xfrm>
          <a:off x="1005296" y="2107759"/>
          <a:ext cx="91440" cy="2887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794"/>
              </a:lnTo>
              <a:lnTo>
                <a:pt x="123487" y="28879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19380-E39E-45F0-B249-51E053831731}">
      <dsp:nvSpPr>
        <dsp:cNvPr id="0" name=""/>
        <dsp:cNvSpPr/>
      </dsp:nvSpPr>
      <dsp:spPr>
        <a:xfrm>
          <a:off x="1359495" y="1098884"/>
          <a:ext cx="1739632" cy="623275"/>
        </a:xfrm>
        <a:custGeom>
          <a:avLst/>
          <a:gdLst/>
          <a:ahLst/>
          <a:cxnLst/>
          <a:rect l="0" t="0" r="0" b="0"/>
          <a:pathLst>
            <a:path>
              <a:moveTo>
                <a:pt x="1739632" y="0"/>
              </a:moveTo>
              <a:lnTo>
                <a:pt x="1739632" y="542299"/>
              </a:lnTo>
              <a:lnTo>
                <a:pt x="0" y="542299"/>
              </a:lnTo>
              <a:lnTo>
                <a:pt x="0" y="6232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B8F2FC-B9F2-48CB-9D5F-19D5AE6C9EE1}">
      <dsp:nvSpPr>
        <dsp:cNvPr id="0" name=""/>
        <dsp:cNvSpPr/>
      </dsp:nvSpPr>
      <dsp:spPr>
        <a:xfrm>
          <a:off x="85363" y="2107759"/>
          <a:ext cx="91440" cy="12598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9834"/>
              </a:lnTo>
              <a:lnTo>
                <a:pt x="110269" y="1259834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6E8F1-4A0F-461C-AFAA-D8F4342EADF4}">
      <dsp:nvSpPr>
        <dsp:cNvPr id="0" name=""/>
        <dsp:cNvSpPr/>
      </dsp:nvSpPr>
      <dsp:spPr>
        <a:xfrm>
          <a:off x="85363" y="2107759"/>
          <a:ext cx="91440" cy="7740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74060"/>
              </a:lnTo>
              <a:lnTo>
                <a:pt x="110269" y="774060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517F3-B39D-4AE1-B8B3-56E6CD9FE590}">
      <dsp:nvSpPr>
        <dsp:cNvPr id="0" name=""/>
        <dsp:cNvSpPr/>
      </dsp:nvSpPr>
      <dsp:spPr>
        <a:xfrm>
          <a:off x="85363" y="2107759"/>
          <a:ext cx="91440" cy="288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8281"/>
              </a:lnTo>
              <a:lnTo>
                <a:pt x="110269" y="288281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11DC9-050A-4F52-B7A6-0A43E4BEC7A6}">
      <dsp:nvSpPr>
        <dsp:cNvPr id="0" name=""/>
        <dsp:cNvSpPr/>
      </dsp:nvSpPr>
      <dsp:spPr>
        <a:xfrm>
          <a:off x="439563" y="1098884"/>
          <a:ext cx="2659564" cy="623275"/>
        </a:xfrm>
        <a:custGeom>
          <a:avLst/>
          <a:gdLst/>
          <a:ahLst/>
          <a:cxnLst/>
          <a:rect l="0" t="0" r="0" b="0"/>
          <a:pathLst>
            <a:path>
              <a:moveTo>
                <a:pt x="2659564" y="0"/>
              </a:moveTo>
              <a:lnTo>
                <a:pt x="2659564" y="542299"/>
              </a:lnTo>
              <a:lnTo>
                <a:pt x="0" y="542299"/>
              </a:lnTo>
              <a:lnTo>
                <a:pt x="0" y="623275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25A79-70E6-4601-BD17-AF5885D95F4B}">
      <dsp:nvSpPr>
        <dsp:cNvPr id="0" name=""/>
        <dsp:cNvSpPr/>
      </dsp:nvSpPr>
      <dsp:spPr>
        <a:xfrm>
          <a:off x="3099128" y="385599"/>
          <a:ext cx="943616" cy="327685"/>
        </a:xfrm>
        <a:custGeom>
          <a:avLst/>
          <a:gdLst/>
          <a:ahLst/>
          <a:cxnLst/>
          <a:rect l="0" t="0" r="0" b="0"/>
          <a:pathLst>
            <a:path>
              <a:moveTo>
                <a:pt x="943616" y="0"/>
              </a:moveTo>
              <a:lnTo>
                <a:pt x="943616" y="246709"/>
              </a:lnTo>
              <a:lnTo>
                <a:pt x="0" y="246709"/>
              </a:lnTo>
              <a:lnTo>
                <a:pt x="0" y="327685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58EF95-488D-4706-99DE-3902ED00CECF}">
      <dsp:nvSpPr>
        <dsp:cNvPr id="0" name=""/>
        <dsp:cNvSpPr/>
      </dsp:nvSpPr>
      <dsp:spPr>
        <a:xfrm>
          <a:off x="3657144" y="0"/>
          <a:ext cx="771199" cy="38559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RVFitFunc</a:t>
          </a:r>
          <a:endParaRPr lang="de-DE" sz="500" kern="1200" dirty="0"/>
        </a:p>
      </dsp:txBody>
      <dsp:txXfrm>
        <a:off x="3657144" y="0"/>
        <a:ext cx="771199" cy="385599"/>
      </dsp:txXfrm>
    </dsp:sp>
    <dsp:sp modelId="{7449B911-F3B6-4A1C-A830-E2DBE882E7A6}">
      <dsp:nvSpPr>
        <dsp:cNvPr id="0" name=""/>
        <dsp:cNvSpPr/>
      </dsp:nvSpPr>
      <dsp:spPr>
        <a:xfrm>
          <a:off x="2713528" y="713285"/>
          <a:ext cx="771199" cy="3855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Spectrum</a:t>
          </a:r>
          <a:endParaRPr lang="de-DE" sz="500" kern="1200" dirty="0"/>
        </a:p>
      </dsp:txBody>
      <dsp:txXfrm>
        <a:off x="2713528" y="713285"/>
        <a:ext cx="771199" cy="385599"/>
      </dsp:txXfrm>
    </dsp:sp>
    <dsp:sp modelId="{81DF6328-6DFC-478D-B3C2-E1BF7B42D4CB}">
      <dsp:nvSpPr>
        <dsp:cNvPr id="0" name=""/>
        <dsp:cNvSpPr/>
      </dsp:nvSpPr>
      <dsp:spPr>
        <a:xfrm>
          <a:off x="53963" y="1722160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Background</a:t>
          </a:r>
          <a:endParaRPr lang="de-DE" sz="500" kern="1200" dirty="0"/>
        </a:p>
      </dsp:txBody>
      <dsp:txXfrm>
        <a:off x="53963" y="1722160"/>
        <a:ext cx="771199" cy="385599"/>
      </dsp:txXfrm>
    </dsp:sp>
    <dsp:sp modelId="{A1A2D8DE-C174-4049-A9D6-27ED4E3F66A2}">
      <dsp:nvSpPr>
        <dsp:cNvPr id="0" name=""/>
        <dsp:cNvSpPr/>
      </dsp:nvSpPr>
      <dsp:spPr>
        <a:xfrm>
          <a:off x="195632" y="2203241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Asymdoublesig</a:t>
          </a:r>
          <a:endParaRPr lang="de-DE" sz="500" kern="1200" dirty="0"/>
        </a:p>
      </dsp:txBody>
      <dsp:txXfrm>
        <a:off x="195632" y="2203241"/>
        <a:ext cx="771199" cy="385599"/>
      </dsp:txXfrm>
    </dsp:sp>
    <dsp:sp modelId="{8A93BED3-4094-4BB5-A48B-33056A531F4F}">
      <dsp:nvSpPr>
        <dsp:cNvPr id="0" name=""/>
        <dsp:cNvSpPr/>
      </dsp:nvSpPr>
      <dsp:spPr>
        <a:xfrm>
          <a:off x="195632" y="2689020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Polynomial</a:t>
          </a:r>
          <a:endParaRPr lang="de-DE" sz="500" kern="1200" dirty="0"/>
        </a:p>
      </dsp:txBody>
      <dsp:txXfrm>
        <a:off x="195632" y="2689020"/>
        <a:ext cx="771199" cy="385599"/>
      </dsp:txXfrm>
    </dsp:sp>
    <dsp:sp modelId="{3E42BA35-CA92-4722-B715-5951EDAE3548}">
      <dsp:nvSpPr>
        <dsp:cNvPr id="0" name=""/>
        <dsp:cNvSpPr/>
      </dsp:nvSpPr>
      <dsp:spPr>
        <a:xfrm>
          <a:off x="195632" y="3174794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Splitpoly2/3/4</a:t>
          </a:r>
          <a:br>
            <a:rPr lang="de-DE" sz="500" kern="1200" dirty="0" smtClean="0"/>
          </a:br>
          <a:r>
            <a:rPr lang="de-DE" sz="500" kern="1200" dirty="0" smtClean="0"/>
            <a:t>(</a:t>
          </a:r>
          <a:r>
            <a:rPr lang="de-DE" sz="500" kern="1200" dirty="0" err="1" smtClean="0"/>
            <a:t>split</a:t>
          </a:r>
          <a:r>
            <a:rPr lang="de-DE" sz="500" kern="1200" dirty="0" smtClean="0"/>
            <a:t> BKG in different</a:t>
          </a:r>
          <a:br>
            <a:rPr lang="de-DE" sz="500" kern="1200" dirty="0" smtClean="0"/>
          </a:br>
          <a:r>
            <a:rPr lang="de-DE" sz="500" kern="1200" dirty="0" err="1" smtClean="0"/>
            <a:t>parts</a:t>
          </a:r>
          <a:r>
            <a:rPr lang="de-DE" sz="500" kern="1200" dirty="0" smtClean="0"/>
            <a:t>)</a:t>
          </a:r>
          <a:endParaRPr lang="de-DE" sz="500" kern="1200" dirty="0"/>
        </a:p>
      </dsp:txBody>
      <dsp:txXfrm>
        <a:off x="195632" y="3174794"/>
        <a:ext cx="771199" cy="385599"/>
      </dsp:txXfrm>
    </dsp:sp>
    <dsp:sp modelId="{2499DF20-8DEF-486E-B4A3-8183EA588FD4}">
      <dsp:nvSpPr>
        <dsp:cNvPr id="0" name=""/>
        <dsp:cNvSpPr/>
      </dsp:nvSpPr>
      <dsp:spPr>
        <a:xfrm>
          <a:off x="973896" y="1722160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DummyPeaks</a:t>
          </a:r>
          <a:endParaRPr lang="de-DE" sz="500" kern="1200" dirty="0"/>
        </a:p>
      </dsp:txBody>
      <dsp:txXfrm>
        <a:off x="973896" y="1722160"/>
        <a:ext cx="771199" cy="385599"/>
      </dsp:txXfrm>
    </dsp:sp>
    <dsp:sp modelId="{9E7C596C-F065-44C2-B5CB-4FE773061896}">
      <dsp:nvSpPr>
        <dsp:cNvPr id="0" name=""/>
        <dsp:cNvSpPr/>
      </dsp:nvSpPr>
      <dsp:spPr>
        <a:xfrm>
          <a:off x="1128783" y="2203754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Different Profile </a:t>
          </a:r>
          <a:r>
            <a:rPr lang="de-DE" sz="500" kern="1200" dirty="0" err="1" smtClean="0"/>
            <a:t>Functions</a:t>
          </a:r>
          <a:endParaRPr lang="de-DE" sz="500" kern="1200" dirty="0"/>
        </a:p>
      </dsp:txBody>
      <dsp:txXfrm>
        <a:off x="1128783" y="2203754"/>
        <a:ext cx="771199" cy="385599"/>
      </dsp:txXfrm>
    </dsp:sp>
    <dsp:sp modelId="{F092E522-5291-4EB9-9F72-AE94A0B928EB}">
      <dsp:nvSpPr>
        <dsp:cNvPr id="0" name=""/>
        <dsp:cNvSpPr/>
      </dsp:nvSpPr>
      <dsp:spPr>
        <a:xfrm>
          <a:off x="3067624" y="1721724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Fluorescence</a:t>
          </a:r>
          <a:r>
            <a:rPr lang="de-DE" sz="500" kern="1200" dirty="0" smtClean="0"/>
            <a:t/>
          </a:r>
          <a:br>
            <a:rPr lang="de-DE" sz="500" kern="1200" dirty="0" smtClean="0"/>
          </a:br>
          <a:r>
            <a:rPr lang="de-DE" sz="500" kern="1200" dirty="0" smtClean="0"/>
            <a:t>(</a:t>
          </a:r>
          <a:r>
            <a:rPr lang="de-DE" sz="500" kern="1200" dirty="0" err="1" smtClean="0"/>
            <a:t>Gauss</a:t>
          </a:r>
          <a:r>
            <a:rPr lang="de-DE" sz="500" kern="1200" dirty="0" smtClean="0"/>
            <a:t> </a:t>
          </a:r>
          <a:r>
            <a:rPr lang="de-DE" sz="500" kern="1200" dirty="0" err="1" smtClean="0"/>
            <a:t>Function</a:t>
          </a:r>
          <a:r>
            <a:rPr lang="de-DE" sz="500" kern="1200" dirty="0" smtClean="0"/>
            <a:t>)</a:t>
          </a:r>
          <a:endParaRPr lang="de-DE" sz="500" kern="1200" dirty="0"/>
        </a:p>
      </dsp:txBody>
      <dsp:txXfrm>
        <a:off x="3067624" y="1721724"/>
        <a:ext cx="771199" cy="385599"/>
      </dsp:txXfrm>
    </dsp:sp>
    <dsp:sp modelId="{C234C8DD-04F5-4AE3-A718-3F87AB83EAF4}">
      <dsp:nvSpPr>
        <dsp:cNvPr id="0" name=""/>
        <dsp:cNvSpPr/>
      </dsp:nvSpPr>
      <dsp:spPr>
        <a:xfrm>
          <a:off x="3067624" y="2202913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AttenuationCoeffAir</a:t>
          </a:r>
          <a:endParaRPr lang="de-DE" sz="500" kern="1200" dirty="0"/>
        </a:p>
      </dsp:txBody>
      <dsp:txXfrm>
        <a:off x="3067624" y="2202913"/>
        <a:ext cx="771199" cy="385599"/>
      </dsp:txXfrm>
    </dsp:sp>
    <dsp:sp modelId="{38E79566-83B2-42B5-A71B-6F0DD375324E}">
      <dsp:nvSpPr>
        <dsp:cNvPr id="0" name=""/>
        <dsp:cNvSpPr/>
      </dsp:nvSpPr>
      <dsp:spPr>
        <a:xfrm>
          <a:off x="1869682" y="1721724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SinglePeakAnalysis</a:t>
          </a:r>
          <a:endParaRPr lang="de-DE" sz="500" kern="1200" dirty="0"/>
        </a:p>
      </dsp:txBody>
      <dsp:txXfrm>
        <a:off x="1869682" y="1721724"/>
        <a:ext cx="771199" cy="385599"/>
      </dsp:txXfrm>
    </dsp:sp>
    <dsp:sp modelId="{181BEFAC-5EE8-4B85-9CB4-D3527DE68B48}">
      <dsp:nvSpPr>
        <dsp:cNvPr id="0" name=""/>
        <dsp:cNvSpPr/>
      </dsp:nvSpPr>
      <dsp:spPr>
        <a:xfrm>
          <a:off x="2068960" y="2202104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DummyPV</a:t>
          </a:r>
          <a:r>
            <a:rPr lang="de-DE" sz="500" kern="1200" dirty="0" smtClean="0"/>
            <a:t> </a:t>
          </a:r>
          <a:r>
            <a:rPr lang="de-DE" sz="500" kern="1200" dirty="0" err="1" smtClean="0"/>
            <a:t>Function</a:t>
          </a:r>
          <a:endParaRPr lang="de-DE" sz="500" kern="1200" dirty="0"/>
        </a:p>
      </dsp:txBody>
      <dsp:txXfrm>
        <a:off x="2068960" y="2202104"/>
        <a:ext cx="771199" cy="385599"/>
      </dsp:txXfrm>
    </dsp:sp>
    <dsp:sp modelId="{1EEC9FE0-6369-4F94-8B92-2FF99C5380B9}">
      <dsp:nvSpPr>
        <dsp:cNvPr id="0" name=""/>
        <dsp:cNvSpPr/>
      </dsp:nvSpPr>
      <dsp:spPr>
        <a:xfrm>
          <a:off x="4071957" y="1723023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EscapePeaks</a:t>
          </a:r>
          <a:endParaRPr lang="de-DE" sz="500" kern="1200" dirty="0"/>
        </a:p>
      </dsp:txBody>
      <dsp:txXfrm>
        <a:off x="4071957" y="1723023"/>
        <a:ext cx="771199" cy="385599"/>
      </dsp:txXfrm>
    </dsp:sp>
    <dsp:sp modelId="{97886D68-7FE0-4B01-9051-1C31F57D4695}">
      <dsp:nvSpPr>
        <dsp:cNvPr id="0" name=""/>
        <dsp:cNvSpPr/>
      </dsp:nvSpPr>
      <dsp:spPr>
        <a:xfrm>
          <a:off x="5057426" y="1722160"/>
          <a:ext cx="771199" cy="38559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DiffPeaks</a:t>
          </a:r>
          <a:endParaRPr lang="de-DE" sz="500" kern="1200" dirty="0"/>
        </a:p>
      </dsp:txBody>
      <dsp:txXfrm>
        <a:off x="5057426" y="1722160"/>
        <a:ext cx="771199" cy="385599"/>
      </dsp:txXfrm>
    </dsp:sp>
    <dsp:sp modelId="{E0CD3AF8-DA54-4448-8A8C-78D5AE0BBDA5}">
      <dsp:nvSpPr>
        <dsp:cNvPr id="0" name=""/>
        <dsp:cNvSpPr/>
      </dsp:nvSpPr>
      <dsp:spPr>
        <a:xfrm>
          <a:off x="5928264" y="2342593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Different Profile </a:t>
          </a:r>
          <a:r>
            <a:rPr lang="de-DE" sz="500" kern="1200" dirty="0" err="1" smtClean="0"/>
            <a:t>Functions</a:t>
          </a:r>
          <a:r>
            <a:rPr lang="de-DE" sz="500" kern="1200" dirty="0" smtClean="0"/>
            <a:t/>
          </a:r>
          <a:br>
            <a:rPr lang="de-DE" sz="500" kern="1200" dirty="0" smtClean="0"/>
          </a:br>
          <a:r>
            <a:rPr lang="de-DE" sz="500" kern="1200" dirty="0" smtClean="0"/>
            <a:t>(</a:t>
          </a:r>
          <a:r>
            <a:rPr lang="de-DE" sz="500" kern="1200" dirty="0" err="1" smtClean="0"/>
            <a:t>Gauss,PV,TCHPV</a:t>
          </a:r>
          <a:r>
            <a:rPr lang="de-DE" sz="500" kern="1200" dirty="0" smtClean="0"/>
            <a:t>)</a:t>
          </a:r>
          <a:endParaRPr lang="de-DE" sz="500" kern="1200" dirty="0"/>
        </a:p>
      </dsp:txBody>
      <dsp:txXfrm>
        <a:off x="5928264" y="2342593"/>
        <a:ext cx="771199" cy="385599"/>
      </dsp:txXfrm>
    </dsp:sp>
    <dsp:sp modelId="{925D8C8B-26CC-4294-AC1E-38D76DA1ECA1}">
      <dsp:nvSpPr>
        <dsp:cNvPr id="0" name=""/>
        <dsp:cNvSpPr/>
      </dsp:nvSpPr>
      <dsp:spPr>
        <a:xfrm>
          <a:off x="5054187" y="2985415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AttenuationCoeffMaterial</a:t>
          </a:r>
          <a:endParaRPr lang="de-DE" sz="500" kern="1200" dirty="0"/>
        </a:p>
      </dsp:txBody>
      <dsp:txXfrm>
        <a:off x="5054187" y="2985415"/>
        <a:ext cx="771199" cy="385599"/>
      </dsp:txXfrm>
    </dsp:sp>
    <dsp:sp modelId="{6C617D29-8B94-4C62-A9EF-7C88361615B3}">
      <dsp:nvSpPr>
        <dsp:cNvPr id="0" name=""/>
        <dsp:cNvSpPr/>
      </dsp:nvSpPr>
      <dsp:spPr>
        <a:xfrm>
          <a:off x="5987338" y="2985415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EnergyPos</a:t>
          </a:r>
          <a:endParaRPr lang="de-DE" sz="500" kern="1200" dirty="0"/>
        </a:p>
      </dsp:txBody>
      <dsp:txXfrm>
        <a:off x="5987338" y="2985415"/>
        <a:ext cx="771199" cy="385599"/>
      </dsp:txXfrm>
    </dsp:sp>
    <dsp:sp modelId="{224671DC-72D4-49B3-B43F-F6ADB8119059}">
      <dsp:nvSpPr>
        <dsp:cNvPr id="0" name=""/>
        <dsp:cNvSpPr/>
      </dsp:nvSpPr>
      <dsp:spPr>
        <a:xfrm>
          <a:off x="6920489" y="2985415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Intensity</a:t>
          </a:r>
          <a:endParaRPr lang="de-DE" sz="500" kern="1200" dirty="0"/>
        </a:p>
      </dsp:txBody>
      <dsp:txXfrm>
        <a:off x="6920489" y="2985415"/>
        <a:ext cx="771199" cy="385599"/>
      </dsp:txXfrm>
    </dsp:sp>
    <dsp:sp modelId="{38484678-4869-4223-A5BC-FED03BFCEB48}">
      <dsp:nvSpPr>
        <dsp:cNvPr id="0" name=""/>
        <dsp:cNvSpPr/>
      </dsp:nvSpPr>
      <dsp:spPr>
        <a:xfrm>
          <a:off x="7113288" y="3532966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AttenuationCoeffAir</a:t>
          </a:r>
          <a:endParaRPr lang="de-DE" sz="500" kern="1200" dirty="0"/>
        </a:p>
      </dsp:txBody>
      <dsp:txXfrm>
        <a:off x="7113288" y="3532966"/>
        <a:ext cx="771199" cy="385599"/>
      </dsp:txXfrm>
    </dsp:sp>
    <dsp:sp modelId="{77C9151B-15E9-4FEE-9684-9E6DCD61473A}">
      <dsp:nvSpPr>
        <dsp:cNvPr id="0" name=""/>
        <dsp:cNvSpPr/>
      </dsp:nvSpPr>
      <dsp:spPr>
        <a:xfrm>
          <a:off x="7113288" y="4080517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Wiggler</a:t>
          </a:r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(EDDI/LEDDI)</a:t>
          </a:r>
          <a:endParaRPr lang="de-DE" sz="500" kern="1200" dirty="0"/>
        </a:p>
      </dsp:txBody>
      <dsp:txXfrm>
        <a:off x="7113288" y="4080517"/>
        <a:ext cx="771199" cy="385599"/>
      </dsp:txXfrm>
    </dsp:sp>
    <dsp:sp modelId="{1FBB5D82-5595-424E-90B0-4D7E35009912}">
      <dsp:nvSpPr>
        <dsp:cNvPr id="0" name=""/>
        <dsp:cNvSpPr/>
      </dsp:nvSpPr>
      <dsp:spPr>
        <a:xfrm>
          <a:off x="7113288" y="4628069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Fhkl</a:t>
          </a:r>
          <a:r>
            <a:rPr lang="de-DE" sz="500" kern="1200" dirty="0" smtClean="0"/>
            <a:t/>
          </a:r>
          <a:br>
            <a:rPr lang="de-DE" sz="500" kern="1200" dirty="0" smtClean="0"/>
          </a:br>
          <a:r>
            <a:rPr lang="de-DE" sz="500" kern="1200" dirty="0" smtClean="0"/>
            <a:t>(</a:t>
          </a:r>
          <a:r>
            <a:rPr lang="de-DE" sz="500" kern="1200" dirty="0" err="1" smtClean="0"/>
            <a:t>LeBail</a:t>
          </a:r>
          <a:r>
            <a:rPr lang="de-DE" sz="500" kern="1200" dirty="0" smtClean="0"/>
            <a:t>/Rietveld)</a:t>
          </a:r>
          <a:endParaRPr lang="de-DE" sz="500" kern="1200" dirty="0"/>
        </a:p>
      </dsp:txBody>
      <dsp:txXfrm>
        <a:off x="7113288" y="4628069"/>
        <a:ext cx="771199" cy="385599"/>
      </dsp:txXfrm>
    </dsp:sp>
    <dsp:sp modelId="{808E1291-D523-4017-AC6B-3A6F0B9D96CA}">
      <dsp:nvSpPr>
        <dsp:cNvPr id="0" name=""/>
        <dsp:cNvSpPr/>
      </dsp:nvSpPr>
      <dsp:spPr>
        <a:xfrm>
          <a:off x="7853640" y="2985415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Strain</a:t>
          </a:r>
          <a:r>
            <a:rPr lang="de-DE" sz="500" kern="1200" dirty="0" smtClean="0"/>
            <a:t/>
          </a:r>
          <a:br>
            <a:rPr lang="de-DE" sz="500" kern="1200" dirty="0" smtClean="0"/>
          </a:br>
          <a:r>
            <a:rPr lang="de-DE" sz="500" kern="1200" dirty="0" smtClean="0"/>
            <a:t>(Different Fit </a:t>
          </a:r>
          <a:r>
            <a:rPr lang="de-DE" sz="500" kern="1200" dirty="0" err="1" smtClean="0"/>
            <a:t>Functions</a:t>
          </a:r>
          <a:r>
            <a:rPr lang="de-DE" sz="500" kern="1200" dirty="0" smtClean="0"/>
            <a:t>)</a:t>
          </a:r>
          <a:endParaRPr lang="de-DE" sz="500" kern="1200" dirty="0"/>
        </a:p>
      </dsp:txBody>
      <dsp:txXfrm>
        <a:off x="7853640" y="2985415"/>
        <a:ext cx="771199" cy="385599"/>
      </dsp:txXfrm>
    </dsp:sp>
    <dsp:sp modelId="{DA445743-FF4A-4934-B36A-1D1F11A8ED1F}">
      <dsp:nvSpPr>
        <dsp:cNvPr id="0" name=""/>
        <dsp:cNvSpPr/>
      </dsp:nvSpPr>
      <dsp:spPr>
        <a:xfrm>
          <a:off x="8046439" y="3532966"/>
          <a:ext cx="771199" cy="38559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Tau</a:t>
          </a:r>
          <a:br>
            <a:rPr lang="de-DE" sz="500" kern="1200" dirty="0" smtClean="0"/>
          </a:br>
          <a:r>
            <a:rPr lang="de-DE" sz="500" kern="1200" dirty="0" smtClean="0"/>
            <a:t>(EDDI/LEDDI)</a:t>
          </a:r>
          <a:endParaRPr lang="de-DE" sz="500" kern="1200" dirty="0"/>
        </a:p>
      </dsp:txBody>
      <dsp:txXfrm>
        <a:off x="8046439" y="3532966"/>
        <a:ext cx="771199" cy="385599"/>
      </dsp:txXfrm>
    </dsp:sp>
    <dsp:sp modelId="{67FE0830-D6CF-4B13-8DB1-D5C0638FD476}">
      <dsp:nvSpPr>
        <dsp:cNvPr id="0" name=""/>
        <dsp:cNvSpPr/>
      </dsp:nvSpPr>
      <dsp:spPr>
        <a:xfrm>
          <a:off x="4585668" y="713285"/>
          <a:ext cx="771199" cy="38559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ChannelToEnergy</a:t>
          </a:r>
          <a:endParaRPr lang="de-DE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(EDDI/LEDDI)</a:t>
          </a:r>
          <a:endParaRPr lang="de-DE" sz="500" kern="1200" dirty="0"/>
        </a:p>
      </dsp:txBody>
      <dsp:txXfrm>
        <a:off x="4585668" y="713285"/>
        <a:ext cx="771199" cy="385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A2E49-1915-429E-B067-B7E30133DE44}">
      <dsp:nvSpPr>
        <dsp:cNvPr id="0" name=""/>
        <dsp:cNvSpPr/>
      </dsp:nvSpPr>
      <dsp:spPr>
        <a:xfrm>
          <a:off x="2702937" y="4340"/>
          <a:ext cx="575184" cy="28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RVAnalysis</a:t>
          </a:r>
          <a:endParaRPr lang="de-DE" sz="500" kern="1200" dirty="0"/>
        </a:p>
      </dsp:txBody>
      <dsp:txXfrm>
        <a:off x="2711360" y="12763"/>
        <a:ext cx="558338" cy="270746"/>
      </dsp:txXfrm>
    </dsp:sp>
    <dsp:sp modelId="{2A3FCE59-12B6-49D8-9323-603C0A2BF613}">
      <dsp:nvSpPr>
        <dsp:cNvPr id="0" name=""/>
        <dsp:cNvSpPr/>
      </dsp:nvSpPr>
      <dsp:spPr>
        <a:xfrm>
          <a:off x="2714735" y="291932"/>
          <a:ext cx="91440" cy="215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94"/>
              </a:lnTo>
              <a:lnTo>
                <a:pt x="103238" y="215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AC799-68FA-4A04-8C58-A06EC3C4DF40}">
      <dsp:nvSpPr>
        <dsp:cNvPr id="0" name=""/>
        <dsp:cNvSpPr/>
      </dsp:nvSpPr>
      <dsp:spPr>
        <a:xfrm>
          <a:off x="2817974" y="363830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Export Data</a:t>
          </a:r>
          <a:endParaRPr lang="de-DE" sz="500" kern="1200" dirty="0"/>
        </a:p>
      </dsp:txBody>
      <dsp:txXfrm>
        <a:off x="2826397" y="372253"/>
        <a:ext cx="443301" cy="270746"/>
      </dsp:txXfrm>
    </dsp:sp>
    <dsp:sp modelId="{FF73CF7F-77B6-4C51-864E-3687B52DC3C1}">
      <dsp:nvSpPr>
        <dsp:cNvPr id="0" name=""/>
        <dsp:cNvSpPr/>
      </dsp:nvSpPr>
      <dsp:spPr>
        <a:xfrm>
          <a:off x="2714735" y="291932"/>
          <a:ext cx="91440" cy="57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184"/>
              </a:lnTo>
              <a:lnTo>
                <a:pt x="103238" y="575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1ECF6-6829-43E3-8193-7EB25415F250}">
      <dsp:nvSpPr>
        <dsp:cNvPr id="0" name=""/>
        <dsp:cNvSpPr/>
      </dsp:nvSpPr>
      <dsp:spPr>
        <a:xfrm>
          <a:off x="2817974" y="72332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Spectrum</a:t>
          </a:r>
          <a:endParaRPr lang="de-DE" sz="500" kern="1200" dirty="0"/>
        </a:p>
      </dsp:txBody>
      <dsp:txXfrm>
        <a:off x="2826397" y="731744"/>
        <a:ext cx="443301" cy="270746"/>
      </dsp:txXfrm>
    </dsp:sp>
    <dsp:sp modelId="{9B7197C7-DDAF-4827-958C-2DBC7F069142}">
      <dsp:nvSpPr>
        <dsp:cNvPr id="0" name=""/>
        <dsp:cNvSpPr/>
      </dsp:nvSpPr>
      <dsp:spPr>
        <a:xfrm>
          <a:off x="2714735" y="291932"/>
          <a:ext cx="91440" cy="934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4675"/>
              </a:lnTo>
              <a:lnTo>
                <a:pt x="103238" y="934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F383A-9A38-4220-A6A0-BFFFA4E808FD}">
      <dsp:nvSpPr>
        <dsp:cNvPr id="0" name=""/>
        <dsp:cNvSpPr/>
      </dsp:nvSpPr>
      <dsp:spPr>
        <a:xfrm>
          <a:off x="2817974" y="108281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Residuals</a:t>
          </a:r>
          <a:endParaRPr lang="de-DE" sz="500" kern="1200" dirty="0"/>
        </a:p>
      </dsp:txBody>
      <dsp:txXfrm>
        <a:off x="2826397" y="1091234"/>
        <a:ext cx="443301" cy="270746"/>
      </dsp:txXfrm>
    </dsp:sp>
    <dsp:sp modelId="{4ACCF3EF-6266-4D37-B792-71153B6F1C63}">
      <dsp:nvSpPr>
        <dsp:cNvPr id="0" name=""/>
        <dsp:cNvSpPr/>
      </dsp:nvSpPr>
      <dsp:spPr>
        <a:xfrm>
          <a:off x="2714735" y="291932"/>
          <a:ext cx="91440" cy="129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166"/>
              </a:lnTo>
              <a:lnTo>
                <a:pt x="103238" y="12941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7EF9D-2852-402F-BE80-3CE798F24787}">
      <dsp:nvSpPr>
        <dsp:cNvPr id="0" name=""/>
        <dsp:cNvSpPr/>
      </dsp:nvSpPr>
      <dsp:spPr>
        <a:xfrm>
          <a:off x="2817974" y="1442302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ReliabiltyFactors</a:t>
          </a:r>
          <a:endParaRPr lang="de-DE" sz="500" kern="1200" dirty="0"/>
        </a:p>
      </dsp:txBody>
      <dsp:txXfrm>
        <a:off x="2826397" y="1450725"/>
        <a:ext cx="443301" cy="270746"/>
      </dsp:txXfrm>
    </dsp:sp>
    <dsp:sp modelId="{9AC88820-1104-4090-9BD1-375A0086CB59}">
      <dsp:nvSpPr>
        <dsp:cNvPr id="0" name=""/>
        <dsp:cNvSpPr/>
      </dsp:nvSpPr>
      <dsp:spPr>
        <a:xfrm>
          <a:off x="2714735" y="291932"/>
          <a:ext cx="91440" cy="165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3656"/>
              </a:lnTo>
              <a:lnTo>
                <a:pt x="103238" y="16536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6B4385-2F36-4959-AD3E-EA605F73DD70}">
      <dsp:nvSpPr>
        <dsp:cNvPr id="0" name=""/>
        <dsp:cNvSpPr/>
      </dsp:nvSpPr>
      <dsp:spPr>
        <a:xfrm>
          <a:off x="2817974" y="1801793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StressFactors</a:t>
          </a:r>
          <a:endParaRPr lang="de-DE" sz="500" kern="1200" dirty="0"/>
        </a:p>
      </dsp:txBody>
      <dsp:txXfrm>
        <a:off x="2826397" y="1810216"/>
        <a:ext cx="443301" cy="270746"/>
      </dsp:txXfrm>
    </dsp:sp>
    <dsp:sp modelId="{5C949A31-0E57-45C8-9FB5-39EC48D03D6F}">
      <dsp:nvSpPr>
        <dsp:cNvPr id="0" name=""/>
        <dsp:cNvSpPr/>
      </dsp:nvSpPr>
      <dsp:spPr>
        <a:xfrm>
          <a:off x="2714735" y="291932"/>
          <a:ext cx="91440" cy="201314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3147"/>
              </a:lnTo>
              <a:lnTo>
                <a:pt x="103238" y="20131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83BCE-F693-4506-BDAF-1460E4E6A9DB}">
      <dsp:nvSpPr>
        <dsp:cNvPr id="0" name=""/>
        <dsp:cNvSpPr/>
      </dsp:nvSpPr>
      <dsp:spPr>
        <a:xfrm>
          <a:off x="2817974" y="2161283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StressFactorErrors</a:t>
          </a:r>
          <a:endParaRPr lang="de-DE" sz="500" kern="1200" dirty="0"/>
        </a:p>
      </dsp:txBody>
      <dsp:txXfrm>
        <a:off x="2826397" y="2169706"/>
        <a:ext cx="443301" cy="270746"/>
      </dsp:txXfrm>
    </dsp:sp>
    <dsp:sp modelId="{F3EAC658-AB0D-4C1C-92F8-A37CE7E519DC}">
      <dsp:nvSpPr>
        <dsp:cNvPr id="0" name=""/>
        <dsp:cNvSpPr/>
      </dsp:nvSpPr>
      <dsp:spPr>
        <a:xfrm>
          <a:off x="2714735" y="291932"/>
          <a:ext cx="91440" cy="23726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72638"/>
              </a:lnTo>
              <a:lnTo>
                <a:pt x="103238" y="23726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ABF86-9B5A-4BAC-B2CD-5A5C16D2FF77}">
      <dsp:nvSpPr>
        <dsp:cNvPr id="0" name=""/>
        <dsp:cNvSpPr/>
      </dsp:nvSpPr>
      <dsp:spPr>
        <a:xfrm>
          <a:off x="2817974" y="2520774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EnergyPosCalc</a:t>
          </a:r>
          <a:endParaRPr lang="de-DE" sz="500" kern="1200" dirty="0"/>
        </a:p>
      </dsp:txBody>
      <dsp:txXfrm>
        <a:off x="2826397" y="2529197"/>
        <a:ext cx="443301" cy="270746"/>
      </dsp:txXfrm>
    </dsp:sp>
    <dsp:sp modelId="{62C41146-EE10-4E38-B500-F1C57CA23E44}">
      <dsp:nvSpPr>
        <dsp:cNvPr id="0" name=""/>
        <dsp:cNvSpPr/>
      </dsp:nvSpPr>
      <dsp:spPr>
        <a:xfrm>
          <a:off x="2714735" y="291932"/>
          <a:ext cx="91440" cy="273212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128"/>
              </a:lnTo>
              <a:lnTo>
                <a:pt x="103238" y="27321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C0119-057F-409E-8B92-FC38437B8D59}">
      <dsp:nvSpPr>
        <dsp:cNvPr id="0" name=""/>
        <dsp:cNvSpPr/>
      </dsp:nvSpPr>
      <dsp:spPr>
        <a:xfrm>
          <a:off x="2817974" y="2880265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InformationDepth</a:t>
          </a:r>
          <a:endParaRPr lang="de-DE" sz="500" kern="1200" dirty="0"/>
        </a:p>
      </dsp:txBody>
      <dsp:txXfrm>
        <a:off x="2826397" y="2888688"/>
        <a:ext cx="443301" cy="270746"/>
      </dsp:txXfrm>
    </dsp:sp>
    <dsp:sp modelId="{17A54963-E1D4-4D51-909F-E21609587F2F}">
      <dsp:nvSpPr>
        <dsp:cNvPr id="0" name=""/>
        <dsp:cNvSpPr/>
      </dsp:nvSpPr>
      <dsp:spPr>
        <a:xfrm>
          <a:off x="2714735" y="291932"/>
          <a:ext cx="91440" cy="30916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1619"/>
              </a:lnTo>
              <a:lnTo>
                <a:pt x="103238" y="309161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ED7C8-857E-4CCA-9F4F-AC2C27DC298E}">
      <dsp:nvSpPr>
        <dsp:cNvPr id="0" name=""/>
        <dsp:cNvSpPr/>
      </dsp:nvSpPr>
      <dsp:spPr>
        <a:xfrm>
          <a:off x="2817974" y="3239755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EnergyPosReal</a:t>
          </a:r>
          <a:endParaRPr lang="de-DE" sz="500" kern="1200" dirty="0"/>
        </a:p>
      </dsp:txBody>
      <dsp:txXfrm>
        <a:off x="2826397" y="3248178"/>
        <a:ext cx="443301" cy="270746"/>
      </dsp:txXfrm>
    </dsp:sp>
    <dsp:sp modelId="{F69AC708-D554-4782-B4F2-5E7A70EFD446}">
      <dsp:nvSpPr>
        <dsp:cNvPr id="0" name=""/>
        <dsp:cNvSpPr/>
      </dsp:nvSpPr>
      <dsp:spPr>
        <a:xfrm>
          <a:off x="2714735" y="291932"/>
          <a:ext cx="91440" cy="34511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51109"/>
              </a:lnTo>
              <a:lnTo>
                <a:pt x="103238" y="345110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3A27C0-D382-4A6F-AE2F-C4E1B9D069E1}">
      <dsp:nvSpPr>
        <dsp:cNvPr id="0" name=""/>
        <dsp:cNvSpPr/>
      </dsp:nvSpPr>
      <dsp:spPr>
        <a:xfrm>
          <a:off x="2817974" y="3599246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EpsHKL</a:t>
          </a:r>
          <a:endParaRPr lang="de-DE" sz="500" kern="1200" dirty="0"/>
        </a:p>
      </dsp:txBody>
      <dsp:txXfrm>
        <a:off x="2826397" y="3607669"/>
        <a:ext cx="443301" cy="270746"/>
      </dsp:txXfrm>
    </dsp:sp>
    <dsp:sp modelId="{01EE4C50-5140-46F7-A77C-8BC7C3DB2856}">
      <dsp:nvSpPr>
        <dsp:cNvPr id="0" name=""/>
        <dsp:cNvSpPr/>
      </dsp:nvSpPr>
      <dsp:spPr>
        <a:xfrm>
          <a:off x="2714735" y="291932"/>
          <a:ext cx="91440" cy="38106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0600"/>
              </a:lnTo>
              <a:lnTo>
                <a:pt x="103238" y="38106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FBED50-AA54-4A03-96E6-E2ADB11AC54D}">
      <dsp:nvSpPr>
        <dsp:cNvPr id="0" name=""/>
        <dsp:cNvSpPr/>
      </dsp:nvSpPr>
      <dsp:spPr>
        <a:xfrm>
          <a:off x="2817974" y="3958736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Sigmataufromeps</a:t>
          </a:r>
          <a:endParaRPr lang="de-DE" sz="500" kern="1200" dirty="0"/>
        </a:p>
      </dsp:txBody>
      <dsp:txXfrm>
        <a:off x="2826397" y="3967159"/>
        <a:ext cx="443301" cy="270746"/>
      </dsp:txXfrm>
    </dsp:sp>
    <dsp:sp modelId="{EC250493-CB7E-4E40-932D-F00B3B743BA6}">
      <dsp:nvSpPr>
        <dsp:cNvPr id="0" name=""/>
        <dsp:cNvSpPr/>
      </dsp:nvSpPr>
      <dsp:spPr>
        <a:xfrm>
          <a:off x="2714735" y="291932"/>
          <a:ext cx="91440" cy="41700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170091"/>
              </a:lnTo>
              <a:lnTo>
                <a:pt x="103238" y="41700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E695A-98A1-4201-A361-04699EE55950}">
      <dsp:nvSpPr>
        <dsp:cNvPr id="0" name=""/>
        <dsp:cNvSpPr/>
      </dsp:nvSpPr>
      <dsp:spPr>
        <a:xfrm>
          <a:off x="2817974" y="4318227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Plotsigmatau</a:t>
          </a:r>
          <a:endParaRPr lang="de-DE" sz="500" kern="1200" dirty="0"/>
        </a:p>
      </dsp:txBody>
      <dsp:txXfrm>
        <a:off x="2826397" y="4326650"/>
        <a:ext cx="443301" cy="270746"/>
      </dsp:txXfrm>
    </dsp:sp>
    <dsp:sp modelId="{13563F22-C942-4EC6-841A-B1BF2DADA2E1}">
      <dsp:nvSpPr>
        <dsp:cNvPr id="0" name=""/>
        <dsp:cNvSpPr/>
      </dsp:nvSpPr>
      <dsp:spPr>
        <a:xfrm>
          <a:off x="2714735" y="291932"/>
          <a:ext cx="91440" cy="45295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9581"/>
              </a:lnTo>
              <a:lnTo>
                <a:pt x="103238" y="45295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7C85CC-9C7C-456D-80E4-6AFB11D52689}">
      <dsp:nvSpPr>
        <dsp:cNvPr id="0" name=""/>
        <dsp:cNvSpPr/>
      </dsp:nvSpPr>
      <dsp:spPr>
        <a:xfrm>
          <a:off x="2817974" y="4677718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IntegratedIntensity</a:t>
          </a:r>
          <a:endParaRPr lang="de-DE" sz="500" kern="1200" dirty="0"/>
        </a:p>
      </dsp:txBody>
      <dsp:txXfrm>
        <a:off x="2826397" y="4686141"/>
        <a:ext cx="443301" cy="270746"/>
      </dsp:txXfrm>
    </dsp:sp>
    <dsp:sp modelId="{E0E45BC8-0E6D-497F-A5E6-61336AE55A5C}">
      <dsp:nvSpPr>
        <dsp:cNvPr id="0" name=""/>
        <dsp:cNvSpPr/>
      </dsp:nvSpPr>
      <dsp:spPr>
        <a:xfrm>
          <a:off x="2714735" y="291932"/>
          <a:ext cx="91440" cy="4889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89072"/>
              </a:lnTo>
              <a:lnTo>
                <a:pt x="103238" y="488907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D4972-65DA-4DE5-B39E-881440F8B852}">
      <dsp:nvSpPr>
        <dsp:cNvPr id="0" name=""/>
        <dsp:cNvSpPr/>
      </dsp:nvSpPr>
      <dsp:spPr>
        <a:xfrm>
          <a:off x="2817974" y="5037208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PeakBreath</a:t>
          </a:r>
          <a:endParaRPr lang="de-DE" sz="500" kern="1200" dirty="0"/>
        </a:p>
      </dsp:txBody>
      <dsp:txXfrm>
        <a:off x="2826397" y="5045631"/>
        <a:ext cx="443301" cy="270746"/>
      </dsp:txXfrm>
    </dsp:sp>
    <dsp:sp modelId="{9FB706D1-7DD6-4A83-A82F-90C36AACFA64}">
      <dsp:nvSpPr>
        <dsp:cNvPr id="0" name=""/>
        <dsp:cNvSpPr/>
      </dsp:nvSpPr>
      <dsp:spPr>
        <a:xfrm>
          <a:off x="2714735" y="291932"/>
          <a:ext cx="91440" cy="52485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8563"/>
              </a:lnTo>
              <a:lnTo>
                <a:pt x="103238" y="524856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9DF2CE-76B6-4EB0-92B4-B9C285C21CCE}">
      <dsp:nvSpPr>
        <dsp:cNvPr id="0" name=""/>
        <dsp:cNvSpPr/>
      </dsp:nvSpPr>
      <dsp:spPr>
        <a:xfrm>
          <a:off x="2817974" y="5396699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PeakBreathcorr</a:t>
          </a:r>
          <a:endParaRPr lang="de-DE" sz="500" kern="1200" dirty="0"/>
        </a:p>
      </dsp:txBody>
      <dsp:txXfrm>
        <a:off x="2826397" y="5405122"/>
        <a:ext cx="443301" cy="270746"/>
      </dsp:txXfrm>
    </dsp:sp>
    <dsp:sp modelId="{F85068BD-446F-476A-8032-F5D701DBC2EF}">
      <dsp:nvSpPr>
        <dsp:cNvPr id="0" name=""/>
        <dsp:cNvSpPr/>
      </dsp:nvSpPr>
      <dsp:spPr>
        <a:xfrm>
          <a:off x="3421918" y="4340"/>
          <a:ext cx="575184" cy="28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RVMicrostructure</a:t>
          </a:r>
          <a:endParaRPr lang="de-DE" sz="500" kern="1200" dirty="0"/>
        </a:p>
      </dsp:txBody>
      <dsp:txXfrm>
        <a:off x="3430341" y="12763"/>
        <a:ext cx="558338" cy="270746"/>
      </dsp:txXfrm>
    </dsp:sp>
    <dsp:sp modelId="{7DCC5CEE-9A71-4457-95E0-A9035F45D303}">
      <dsp:nvSpPr>
        <dsp:cNvPr id="0" name=""/>
        <dsp:cNvSpPr/>
      </dsp:nvSpPr>
      <dsp:spPr>
        <a:xfrm>
          <a:off x="3433716" y="291932"/>
          <a:ext cx="91440" cy="215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94"/>
              </a:lnTo>
              <a:lnTo>
                <a:pt x="103238" y="215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2BB5AD-D3DB-4048-921F-18F5199F4B77}">
      <dsp:nvSpPr>
        <dsp:cNvPr id="0" name=""/>
        <dsp:cNvSpPr/>
      </dsp:nvSpPr>
      <dsp:spPr>
        <a:xfrm>
          <a:off x="3536955" y="363830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Microstructure</a:t>
          </a:r>
          <a:endParaRPr lang="de-DE" sz="500" kern="1200" dirty="0"/>
        </a:p>
      </dsp:txBody>
      <dsp:txXfrm>
        <a:off x="3545378" y="372253"/>
        <a:ext cx="443301" cy="270746"/>
      </dsp:txXfrm>
    </dsp:sp>
    <dsp:sp modelId="{D237D2DC-676C-4837-8F5D-6A5CEFA26657}">
      <dsp:nvSpPr>
        <dsp:cNvPr id="0" name=""/>
        <dsp:cNvSpPr/>
      </dsp:nvSpPr>
      <dsp:spPr>
        <a:xfrm>
          <a:off x="4140899" y="4340"/>
          <a:ext cx="575184" cy="28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RVPlotRecalcDistrib</a:t>
          </a:r>
          <a:endParaRPr lang="de-DE" sz="500" kern="1200" dirty="0"/>
        </a:p>
      </dsp:txBody>
      <dsp:txXfrm>
        <a:off x="4149322" y="12763"/>
        <a:ext cx="558338" cy="270746"/>
      </dsp:txXfrm>
    </dsp:sp>
    <dsp:sp modelId="{1CB55044-05C4-489E-B929-8F6F5E3CCF21}">
      <dsp:nvSpPr>
        <dsp:cNvPr id="0" name=""/>
        <dsp:cNvSpPr/>
      </dsp:nvSpPr>
      <dsp:spPr>
        <a:xfrm>
          <a:off x="4152698" y="291932"/>
          <a:ext cx="91440" cy="215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94"/>
              </a:lnTo>
              <a:lnTo>
                <a:pt x="103238" y="215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8EC4F-F4AC-4921-81C4-1EDF1DCA8924}">
      <dsp:nvSpPr>
        <dsp:cNvPr id="0" name=""/>
        <dsp:cNvSpPr/>
      </dsp:nvSpPr>
      <dsp:spPr>
        <a:xfrm>
          <a:off x="4255936" y="363830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dspacingExp</a:t>
          </a:r>
          <a:endParaRPr lang="de-DE" sz="500" kern="1200" dirty="0"/>
        </a:p>
      </dsp:txBody>
      <dsp:txXfrm>
        <a:off x="4264359" y="372253"/>
        <a:ext cx="443301" cy="270746"/>
      </dsp:txXfrm>
    </dsp:sp>
    <dsp:sp modelId="{F09F073C-153F-428E-86EC-8FDB647D608B}">
      <dsp:nvSpPr>
        <dsp:cNvPr id="0" name=""/>
        <dsp:cNvSpPr/>
      </dsp:nvSpPr>
      <dsp:spPr>
        <a:xfrm>
          <a:off x="4152698" y="291932"/>
          <a:ext cx="91440" cy="57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184"/>
              </a:lnTo>
              <a:lnTo>
                <a:pt x="103238" y="575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15EF2-D1D4-4C0C-89F4-32332DDAA81B}">
      <dsp:nvSpPr>
        <dsp:cNvPr id="0" name=""/>
        <dsp:cNvSpPr/>
      </dsp:nvSpPr>
      <dsp:spPr>
        <a:xfrm>
          <a:off x="4255936" y="72332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TauReal</a:t>
          </a:r>
          <a:endParaRPr lang="de-DE" sz="500" kern="1200" dirty="0"/>
        </a:p>
      </dsp:txBody>
      <dsp:txXfrm>
        <a:off x="4264359" y="731744"/>
        <a:ext cx="443301" cy="270746"/>
      </dsp:txXfrm>
    </dsp:sp>
    <dsp:sp modelId="{72666212-71B4-402E-8941-AE66EC6A1D27}">
      <dsp:nvSpPr>
        <dsp:cNvPr id="0" name=""/>
        <dsp:cNvSpPr/>
      </dsp:nvSpPr>
      <dsp:spPr>
        <a:xfrm>
          <a:off x="4152698" y="291932"/>
          <a:ext cx="91440" cy="934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4675"/>
              </a:lnTo>
              <a:lnTo>
                <a:pt x="103238" y="934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5BA72F-34B3-4777-B32D-DDCE0454E13F}">
      <dsp:nvSpPr>
        <dsp:cNvPr id="0" name=""/>
        <dsp:cNvSpPr/>
      </dsp:nvSpPr>
      <dsp:spPr>
        <a:xfrm>
          <a:off x="4255936" y="108281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dspacingSigmatau</a:t>
          </a:r>
          <a:endParaRPr lang="de-DE" sz="500" kern="1200" dirty="0"/>
        </a:p>
      </dsp:txBody>
      <dsp:txXfrm>
        <a:off x="4264359" y="1091234"/>
        <a:ext cx="443301" cy="270746"/>
      </dsp:txXfrm>
    </dsp:sp>
    <dsp:sp modelId="{197AB572-345B-4848-9E07-DEE277305D95}">
      <dsp:nvSpPr>
        <dsp:cNvPr id="0" name=""/>
        <dsp:cNvSpPr/>
      </dsp:nvSpPr>
      <dsp:spPr>
        <a:xfrm>
          <a:off x="4152698" y="291932"/>
          <a:ext cx="91440" cy="129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166"/>
              </a:lnTo>
              <a:lnTo>
                <a:pt x="103238" y="12941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74D17-0B6A-4BAC-BCCA-B6DCA0F87816}">
      <dsp:nvSpPr>
        <dsp:cNvPr id="0" name=""/>
        <dsp:cNvSpPr/>
      </dsp:nvSpPr>
      <dsp:spPr>
        <a:xfrm>
          <a:off x="4255936" y="1442302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Plot</a:t>
          </a:r>
          <a:endParaRPr lang="de-DE" sz="500" kern="1200" dirty="0"/>
        </a:p>
      </dsp:txBody>
      <dsp:txXfrm>
        <a:off x="4264359" y="1450725"/>
        <a:ext cx="443301" cy="270746"/>
      </dsp:txXfrm>
    </dsp:sp>
    <dsp:sp modelId="{69DF538B-F9DD-41CB-A5ED-0E997147C075}">
      <dsp:nvSpPr>
        <dsp:cNvPr id="0" name=""/>
        <dsp:cNvSpPr/>
      </dsp:nvSpPr>
      <dsp:spPr>
        <a:xfrm>
          <a:off x="4152698" y="291932"/>
          <a:ext cx="91440" cy="165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3656"/>
              </a:lnTo>
              <a:lnTo>
                <a:pt x="103238" y="16536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3E288F-3C8E-4F1D-8C48-5E2F549EF8D5}">
      <dsp:nvSpPr>
        <dsp:cNvPr id="0" name=""/>
        <dsp:cNvSpPr/>
      </dsp:nvSpPr>
      <dsp:spPr>
        <a:xfrm>
          <a:off x="4255936" y="1801793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exportData</a:t>
          </a:r>
          <a:endParaRPr lang="de-DE" sz="500" kern="1200" dirty="0"/>
        </a:p>
      </dsp:txBody>
      <dsp:txXfrm>
        <a:off x="4264359" y="1810216"/>
        <a:ext cx="443301" cy="270746"/>
      </dsp:txXfrm>
    </dsp:sp>
    <dsp:sp modelId="{2B8823BC-B2A2-46CF-9910-2838E3FB6782}">
      <dsp:nvSpPr>
        <dsp:cNvPr id="0" name=""/>
        <dsp:cNvSpPr/>
      </dsp:nvSpPr>
      <dsp:spPr>
        <a:xfrm>
          <a:off x="4859880" y="4340"/>
          <a:ext cx="575184" cy="28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RVResidualStressPlot</a:t>
          </a:r>
          <a:endParaRPr lang="de-DE" sz="500" kern="1200" dirty="0"/>
        </a:p>
      </dsp:txBody>
      <dsp:txXfrm>
        <a:off x="4868303" y="12763"/>
        <a:ext cx="558338" cy="270746"/>
      </dsp:txXfrm>
    </dsp:sp>
    <dsp:sp modelId="{A5F46A93-6AD2-4421-9772-115245DFE8CA}">
      <dsp:nvSpPr>
        <dsp:cNvPr id="0" name=""/>
        <dsp:cNvSpPr/>
      </dsp:nvSpPr>
      <dsp:spPr>
        <a:xfrm>
          <a:off x="4871679" y="291932"/>
          <a:ext cx="91440" cy="215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94"/>
              </a:lnTo>
              <a:lnTo>
                <a:pt x="103238" y="215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E70E5-2C99-48C5-A5BC-47EEF8F81385}">
      <dsp:nvSpPr>
        <dsp:cNvPr id="0" name=""/>
        <dsp:cNvSpPr/>
      </dsp:nvSpPr>
      <dsp:spPr>
        <a:xfrm>
          <a:off x="4974917" y="363830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plotResidualStress</a:t>
          </a:r>
          <a:endParaRPr lang="de-DE" sz="500" kern="1200" dirty="0"/>
        </a:p>
      </dsp:txBody>
      <dsp:txXfrm>
        <a:off x="4983340" y="372253"/>
        <a:ext cx="443301" cy="270746"/>
      </dsp:txXfrm>
    </dsp:sp>
    <dsp:sp modelId="{71578D78-7370-44D8-8A4F-B67FF41A4757}">
      <dsp:nvSpPr>
        <dsp:cNvPr id="0" name=""/>
        <dsp:cNvSpPr/>
      </dsp:nvSpPr>
      <dsp:spPr>
        <a:xfrm>
          <a:off x="4871679" y="291932"/>
          <a:ext cx="91440" cy="57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184"/>
              </a:lnTo>
              <a:lnTo>
                <a:pt x="103238" y="575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807BA-6205-4B85-AD3C-3A08C3DD9EB8}">
      <dsp:nvSpPr>
        <dsp:cNvPr id="0" name=""/>
        <dsp:cNvSpPr/>
      </dsp:nvSpPr>
      <dsp:spPr>
        <a:xfrm>
          <a:off x="4974917" y="72332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exportData</a:t>
          </a:r>
          <a:endParaRPr lang="de-DE" sz="500" kern="1200" dirty="0"/>
        </a:p>
      </dsp:txBody>
      <dsp:txXfrm>
        <a:off x="4983340" y="731744"/>
        <a:ext cx="443301" cy="270746"/>
      </dsp:txXfrm>
    </dsp:sp>
    <dsp:sp modelId="{C8C6D082-AC86-4F4D-BA2E-9DAA0B9160F4}">
      <dsp:nvSpPr>
        <dsp:cNvPr id="0" name=""/>
        <dsp:cNvSpPr/>
      </dsp:nvSpPr>
      <dsp:spPr>
        <a:xfrm>
          <a:off x="5578861" y="4340"/>
          <a:ext cx="575184" cy="28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smtClean="0"/>
            <a:t>RVsin2psi</a:t>
          </a:r>
          <a:endParaRPr lang="de-DE" sz="500" kern="1200" dirty="0"/>
        </a:p>
      </dsp:txBody>
      <dsp:txXfrm>
        <a:off x="5587284" y="12763"/>
        <a:ext cx="558338" cy="270746"/>
      </dsp:txXfrm>
    </dsp:sp>
    <dsp:sp modelId="{CB27F83D-614D-48F3-8A4C-0768F8F19CBB}">
      <dsp:nvSpPr>
        <dsp:cNvPr id="0" name=""/>
        <dsp:cNvSpPr/>
      </dsp:nvSpPr>
      <dsp:spPr>
        <a:xfrm>
          <a:off x="5590660" y="291932"/>
          <a:ext cx="91440" cy="215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694"/>
              </a:lnTo>
              <a:lnTo>
                <a:pt x="103238" y="2156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812D6-E9C7-449F-A6B2-7478CC8A3CD1}">
      <dsp:nvSpPr>
        <dsp:cNvPr id="0" name=""/>
        <dsp:cNvSpPr/>
      </dsp:nvSpPr>
      <dsp:spPr>
        <a:xfrm>
          <a:off x="5693898" y="363830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dhkl</a:t>
          </a:r>
          <a:endParaRPr lang="de-DE" sz="500" kern="1200" dirty="0"/>
        </a:p>
      </dsp:txBody>
      <dsp:txXfrm>
        <a:off x="5702321" y="372253"/>
        <a:ext cx="443301" cy="270746"/>
      </dsp:txXfrm>
    </dsp:sp>
    <dsp:sp modelId="{30EFFB93-ADB3-40C9-AEDC-779D14D0AA76}">
      <dsp:nvSpPr>
        <dsp:cNvPr id="0" name=""/>
        <dsp:cNvSpPr/>
      </dsp:nvSpPr>
      <dsp:spPr>
        <a:xfrm>
          <a:off x="5590660" y="291932"/>
          <a:ext cx="91440" cy="5751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5184"/>
              </a:lnTo>
              <a:lnTo>
                <a:pt x="103238" y="5751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E1D70-DE7B-41B8-BAA1-FA96DA3E5773}">
      <dsp:nvSpPr>
        <dsp:cNvPr id="0" name=""/>
        <dsp:cNvSpPr/>
      </dsp:nvSpPr>
      <dsp:spPr>
        <a:xfrm>
          <a:off x="5693898" y="72332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dhklzero</a:t>
          </a:r>
          <a:endParaRPr lang="de-DE" sz="500" kern="1200" dirty="0"/>
        </a:p>
      </dsp:txBody>
      <dsp:txXfrm>
        <a:off x="5702321" y="731744"/>
        <a:ext cx="443301" cy="270746"/>
      </dsp:txXfrm>
    </dsp:sp>
    <dsp:sp modelId="{29AB21DB-1BC9-4B8F-A2E0-5BD5727D89CB}">
      <dsp:nvSpPr>
        <dsp:cNvPr id="0" name=""/>
        <dsp:cNvSpPr/>
      </dsp:nvSpPr>
      <dsp:spPr>
        <a:xfrm>
          <a:off x="5590660" y="291932"/>
          <a:ext cx="91440" cy="93467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34675"/>
              </a:lnTo>
              <a:lnTo>
                <a:pt x="103238" y="934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84E17-C8C5-4806-BAE7-C17D0CFDD56A}">
      <dsp:nvSpPr>
        <dsp:cNvPr id="0" name=""/>
        <dsp:cNvSpPr/>
      </dsp:nvSpPr>
      <dsp:spPr>
        <a:xfrm>
          <a:off x="5693898" y="1082811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epshkl</a:t>
          </a:r>
          <a:endParaRPr lang="de-DE" sz="500" kern="1200" dirty="0"/>
        </a:p>
      </dsp:txBody>
      <dsp:txXfrm>
        <a:off x="5702321" y="1091234"/>
        <a:ext cx="443301" cy="270746"/>
      </dsp:txXfrm>
    </dsp:sp>
    <dsp:sp modelId="{8CE109C1-B306-4301-AF16-89D47500C87D}">
      <dsp:nvSpPr>
        <dsp:cNvPr id="0" name=""/>
        <dsp:cNvSpPr/>
      </dsp:nvSpPr>
      <dsp:spPr>
        <a:xfrm>
          <a:off x="5590660" y="291932"/>
          <a:ext cx="91440" cy="1294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166"/>
              </a:lnTo>
              <a:lnTo>
                <a:pt x="103238" y="12941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DA68D-AC8E-4E99-B50F-64BCC36B09A9}">
      <dsp:nvSpPr>
        <dsp:cNvPr id="0" name=""/>
        <dsp:cNvSpPr/>
      </dsp:nvSpPr>
      <dsp:spPr>
        <a:xfrm>
          <a:off x="5693898" y="1442302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00" kern="1200" dirty="0" err="1" smtClean="0"/>
            <a:t>Compute</a:t>
          </a:r>
          <a:r>
            <a:rPr lang="de-DE" sz="500" kern="1200" dirty="0" smtClean="0"/>
            <a:t> </a:t>
          </a:r>
          <a:r>
            <a:rPr lang="de-DE" sz="500" kern="1200" dirty="0" err="1" smtClean="0"/>
            <a:t>sigmahkl</a:t>
          </a:r>
          <a:endParaRPr lang="de-DE" sz="500" kern="1200" dirty="0"/>
        </a:p>
      </dsp:txBody>
      <dsp:txXfrm>
        <a:off x="5702321" y="1450725"/>
        <a:ext cx="443301" cy="270746"/>
      </dsp:txXfrm>
    </dsp:sp>
    <dsp:sp modelId="{0F13246F-6506-46D1-9ED5-3AA4DB20E4F6}">
      <dsp:nvSpPr>
        <dsp:cNvPr id="0" name=""/>
        <dsp:cNvSpPr/>
      </dsp:nvSpPr>
      <dsp:spPr>
        <a:xfrm>
          <a:off x="5590660" y="291932"/>
          <a:ext cx="91440" cy="165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3656"/>
              </a:lnTo>
              <a:lnTo>
                <a:pt x="103238" y="165365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05EF0-E266-4E07-9F99-17DEDB1A0DED}">
      <dsp:nvSpPr>
        <dsp:cNvPr id="0" name=""/>
        <dsp:cNvSpPr/>
      </dsp:nvSpPr>
      <dsp:spPr>
        <a:xfrm>
          <a:off x="5693898" y="1801793"/>
          <a:ext cx="460147" cy="287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 dirty="0"/>
        </a:p>
      </dsp:txBody>
      <dsp:txXfrm>
        <a:off x="5702321" y="1810216"/>
        <a:ext cx="443301" cy="2707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43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39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7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56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1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4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42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1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45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1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354DF-52F3-4266-8FC5-19AA826D6F6A}" type="datetimeFigureOut">
              <a:rPr lang="de-DE" smtClean="0"/>
              <a:t>24.02.2017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7470B-90B1-4CA3-B46F-9D6CCD9A3C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3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865654029"/>
              </p:ext>
            </p:extLst>
          </p:nvPr>
        </p:nvGraphicFramePr>
        <p:xfrm>
          <a:off x="179512" y="260648"/>
          <a:ext cx="8820472" cy="5256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84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962795012"/>
              </p:ext>
            </p:extLst>
          </p:nvPr>
        </p:nvGraphicFramePr>
        <p:xfrm>
          <a:off x="107504" y="260648"/>
          <a:ext cx="8856984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17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Bildschirmpräsentation (4:3)</PresentationFormat>
  <Paragraphs>58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Company>HZB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Apel</dc:creator>
  <cp:lastModifiedBy>Daniel Apel</cp:lastModifiedBy>
  <cp:revision>22</cp:revision>
  <cp:lastPrinted>2017-02-24T08:57:43Z</cp:lastPrinted>
  <dcterms:created xsi:type="dcterms:W3CDTF">2017-02-24T06:59:02Z</dcterms:created>
  <dcterms:modified xsi:type="dcterms:W3CDTF">2017-02-24T09:00:25Z</dcterms:modified>
</cp:coreProperties>
</file>