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notesSlides/notesSlide1.xml" ContentType="application/vnd.openxmlformats-officedocument.presentationml.notesSlide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8" r:id="rId4"/>
    <p:sldId id="258" r:id="rId5"/>
    <p:sldId id="259" r:id="rId6"/>
    <p:sldId id="299" r:id="rId7"/>
    <p:sldId id="309" r:id="rId8"/>
    <p:sldId id="260" r:id="rId9"/>
    <p:sldId id="261" r:id="rId10"/>
    <p:sldId id="262" r:id="rId11"/>
    <p:sldId id="306" r:id="rId12"/>
    <p:sldId id="302" r:id="rId13"/>
    <p:sldId id="303" r:id="rId14"/>
    <p:sldId id="304" r:id="rId15"/>
    <p:sldId id="266" r:id="rId16"/>
    <p:sldId id="267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307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308"/>
            <p14:sldId id="258"/>
            <p14:sldId id="259"/>
            <p14:sldId id="299"/>
            <p14:sldId id="309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306"/>
            <p14:sldId id="302"/>
          </p14:sldIdLst>
        </p14:section>
        <p14:section name="Atencion pruebas y alegatos" id="{6D60DB2D-9530-4A27-8B87-EFB2CBF62F18}">
          <p14:sldIdLst>
            <p14:sldId id="303"/>
            <p14:sldId id="304"/>
            <p14:sldId id="266"/>
            <p14:sldId id="267"/>
          </p14:sldIdLst>
        </p14:section>
        <p14:section name="Eliminado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Eliminad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30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455" autoAdjust="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control" Target="../activeX/activeX20.xml"/><Relationship Id="rId7" Type="http://schemas.openxmlformats.org/officeDocument/2006/relationships/slide" Target="slide18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5.wmf"/><Relationship Id="rId5" Type="http://schemas.openxmlformats.org/officeDocument/2006/relationships/control" Target="../activeX/activeX22.xml"/><Relationship Id="rId10" Type="http://schemas.openxmlformats.org/officeDocument/2006/relationships/image" Target="../media/image14.wmf"/><Relationship Id="rId4" Type="http://schemas.openxmlformats.org/officeDocument/2006/relationships/control" Target="../activeX/activeX21.xml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4.xml"/><Relationship Id="rId7" Type="http://schemas.openxmlformats.org/officeDocument/2006/relationships/image" Target="../media/image2.wmf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image" Target="../media/image21.wmf"/><Relationship Id="rId3" Type="http://schemas.openxmlformats.org/officeDocument/2006/relationships/control" Target="../activeX/activeX2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0.wmf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30.xml"/><Relationship Id="rId11" Type="http://schemas.openxmlformats.org/officeDocument/2006/relationships/image" Target="../media/image19.wmf"/><Relationship Id="rId5" Type="http://schemas.openxmlformats.org/officeDocument/2006/relationships/control" Target="../activeX/activeX29.xml"/><Relationship Id="rId10" Type="http://schemas.openxmlformats.org/officeDocument/2006/relationships/image" Target="../media/image18.wmf"/><Relationship Id="rId4" Type="http://schemas.openxmlformats.org/officeDocument/2006/relationships/control" Target="../activeX/activeX28.xml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control" Target="../activeX/activeX32.xml"/><Relationship Id="rId7" Type="http://schemas.openxmlformats.org/officeDocument/2006/relationships/slide" Target="slide18.xml"/><Relationship Id="rId12" Type="http://schemas.openxmlformats.org/officeDocument/2006/relationships/image" Target="../media/image25.wmf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4.wmf"/><Relationship Id="rId5" Type="http://schemas.openxmlformats.org/officeDocument/2006/relationships/control" Target="../activeX/activeX34.xml"/><Relationship Id="rId10" Type="http://schemas.openxmlformats.org/officeDocument/2006/relationships/image" Target="../media/image23.wmf"/><Relationship Id="rId4" Type="http://schemas.openxmlformats.org/officeDocument/2006/relationships/control" Target="../activeX/activeX33.xml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36.xml"/><Relationship Id="rId7" Type="http://schemas.openxmlformats.org/officeDocument/2006/relationships/image" Target="../media/image26.wmf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7.xml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9.xml"/><Relationship Id="rId7" Type="http://schemas.openxmlformats.org/officeDocument/2006/relationships/image" Target="../media/image30.wmf"/><Relationship Id="rId2" Type="http://schemas.openxmlformats.org/officeDocument/2006/relationships/control" Target="../activeX/activeX3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slide" Target="slide1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control" Target="../activeX/activeX41.xml"/><Relationship Id="rId7" Type="http://schemas.openxmlformats.org/officeDocument/2006/relationships/image" Target="../media/image31.wmf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4.vml"/><Relationship Id="rId6" Type="http://schemas.openxmlformats.org/officeDocument/2006/relationships/slide" Target="slide18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2.xml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wmf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control" Target="../activeX/activeX48.xml"/><Relationship Id="rId7" Type="http://schemas.openxmlformats.org/officeDocument/2006/relationships/image" Target="../media/image2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51.xml"/><Relationship Id="rId7" Type="http://schemas.openxmlformats.org/officeDocument/2006/relationships/image" Target="../media/image2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ontrol" Target="../activeX/activeX5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53.xml"/><Relationship Id="rId1" Type="http://schemas.openxmlformats.org/officeDocument/2006/relationships/vmlDrawing" Target="../drawings/vmlDrawing19.vml"/><Relationship Id="rId6" Type="http://schemas.openxmlformats.org/officeDocument/2006/relationships/control" Target="../activeX/activeX57.xml"/><Relationship Id="rId11" Type="http://schemas.openxmlformats.org/officeDocument/2006/relationships/image" Target="../media/image6.wmf"/><Relationship Id="rId5" Type="http://schemas.openxmlformats.org/officeDocument/2006/relationships/control" Target="../activeX/activeX56.xml"/><Relationship Id="rId10" Type="http://schemas.openxmlformats.org/officeDocument/2006/relationships/image" Target="../media/image42.wmf"/><Relationship Id="rId4" Type="http://schemas.openxmlformats.org/officeDocument/2006/relationships/control" Target="../activeX/activeX55.xml"/><Relationship Id="rId9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0.xml"/><Relationship Id="rId7" Type="http://schemas.openxmlformats.org/officeDocument/2006/relationships/image" Target="../media/image6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5" Type="http://schemas.openxmlformats.org/officeDocument/2006/relationships/slide" Target="slide21.xml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wmf"/><Relationship Id="rId2" Type="http://schemas.openxmlformats.org/officeDocument/2006/relationships/control" Target="../activeX/activeX61.xml"/><Relationship Id="rId1" Type="http://schemas.openxmlformats.org/officeDocument/2006/relationships/vmlDrawing" Target="../drawings/vmlDrawing22.vml"/><Relationship Id="rId6" Type="http://schemas.openxmlformats.org/officeDocument/2006/relationships/slide" Target="slide20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6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8.xml"/><Relationship Id="rId4" Type="http://schemas.openxmlformats.org/officeDocument/2006/relationships/control" Target="../activeX/activeX7.xml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1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6.wmf"/><Relationship Id="rId4" Type="http://schemas.openxmlformats.org/officeDocument/2006/relationships/control" Target="../activeX/activeX11.xml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8111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97708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70784"/>
              </p:ext>
            </p:extLst>
          </p:nvPr>
        </p:nvGraphicFramePr>
        <p:xfrm>
          <a:off x="329483" y="3435927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823074">
                  <a:extLst>
                    <a:ext uri="{9D8B030D-6E8A-4147-A177-3AD203B41FA5}">
                      <a16:colId xmlns:a16="http://schemas.microsoft.com/office/drawing/2014/main" val="554160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91342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70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65362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012312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</a:t>
                      </a:r>
                      <a:r>
                        <a:rPr lang="es-MX" sz="1200" baseline="0" dirty="0" smtClean="0"/>
                        <a:t> del </a:t>
                      </a:r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 del TA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Prevención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Prórroga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Dictamen jurídico favorable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Dictamen</a:t>
                      </a:r>
                      <a:r>
                        <a:rPr lang="es-MX" sz="1200" baseline="0" dirty="0" smtClean="0"/>
                        <a:t> técnico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89024" y="61124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77789" y="6112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18761" y="6112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3213" y="6214283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344254" y="3949049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978793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344253" y="4327702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0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6566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9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810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895231"/>
            <a:ext cx="1802674" cy="3294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888120"/>
            <a:ext cx="2299063" cy="336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424663" y="867520"/>
            <a:ext cx="2299063" cy="351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 flipV="1">
            <a:off x="182880" y="1278967"/>
            <a:ext cx="1141959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0387" y="146250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5046" y="28934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90862" y="36553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69816" y="2404317"/>
            <a:ext cx="11432653" cy="2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746463" y="2905610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86905" y="32892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726284" y="329928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18766" y="3915898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15404" y="48090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12395" y="4799871"/>
            <a:ext cx="228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vencimiento de la prórroga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6771059" y="477738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669737" y="479230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11053" y="511196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61" name="Rectángulo 60"/>
          <p:cNvSpPr/>
          <p:nvPr/>
        </p:nvSpPr>
        <p:spPr>
          <a:xfrm>
            <a:off x="246473" y="5401113"/>
            <a:ext cx="11384170" cy="58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>
            <a:hlinkClick r:id="rId4" action="ppaction://hlinksldjump"/>
          </p:cNvPr>
          <p:cNvSpPr/>
          <p:nvPr/>
        </p:nvSpPr>
        <p:spPr>
          <a:xfrm>
            <a:off x="6802656" y="6158033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rId4" action="ppaction://hlinksldjump"/>
          </p:cNvPr>
          <p:cNvSpPr/>
          <p:nvPr/>
        </p:nvSpPr>
        <p:spPr>
          <a:xfrm>
            <a:off x="5100722" y="6158033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>
            <a:hlinkClick r:id="rId4" action="ppaction://hlinksldjump"/>
          </p:cNvPr>
          <p:cNvSpPr/>
          <p:nvPr/>
        </p:nvSpPr>
        <p:spPr>
          <a:xfrm>
            <a:off x="3851564" y="6169694"/>
            <a:ext cx="1161348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12358" y="437549"/>
            <a:ext cx="23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691814" y="460367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656685" y="445587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631562" y="434435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407" name="ListBox2" r:id="rId2" imgW="11430000" imgH="609480"/>
        </mc:Choice>
        <mc:Fallback>
          <p:control name="ListBox2" r:id="rId2" imgW="11430000" imgH="6094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727349"/>
                  <a:ext cx="11432653" cy="60930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3814921" y="1377647"/>
            <a:ext cx="1789216" cy="327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Agregar Prueba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14599" y="429579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</a:t>
            </a:r>
            <a:endParaRPr lang="es-MX" sz="1200" dirty="0"/>
          </a:p>
        </p:txBody>
      </p:sp>
      <p:sp>
        <p:nvSpPr>
          <p:cNvPr id="37" name="Rectángulo redondeado 36">
            <a:hlinkClick r:id="rId4" action="ppaction://hlinksldjump"/>
          </p:cNvPr>
          <p:cNvSpPr/>
          <p:nvPr/>
        </p:nvSpPr>
        <p:spPr>
          <a:xfrm>
            <a:off x="6832810" y="5674798"/>
            <a:ext cx="1062456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4" action="ppaction://hlinksldjump"/>
          </p:cNvPr>
          <p:cNvSpPr/>
          <p:nvPr/>
        </p:nvSpPr>
        <p:spPr>
          <a:xfrm>
            <a:off x="4311285" y="5688239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93961" y="80313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72052"/>
              </p:ext>
            </p:extLst>
          </p:nvPr>
        </p:nvGraphicFramePr>
        <p:xfrm>
          <a:off x="450182" y="1920480"/>
          <a:ext cx="9746762" cy="19615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3844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030047">
                  <a:extLst>
                    <a:ext uri="{9D8B030D-6E8A-4147-A177-3AD203B41FA5}">
                      <a16:colId xmlns:a16="http://schemas.microsoft.com/office/drawing/2014/main" val="585726316"/>
                    </a:ext>
                  </a:extLst>
                </a:gridCol>
                <a:gridCol w="1406102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493744">
                  <a:extLst>
                    <a:ext uri="{9D8B030D-6E8A-4147-A177-3AD203B41FA5}">
                      <a16:colId xmlns:a16="http://schemas.microsoft.com/office/drawing/2014/main" val="2087492398"/>
                    </a:ext>
                  </a:extLst>
                </a:gridCol>
                <a:gridCol w="2113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40293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Tipo de Documento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Carga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Comentario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40708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Información Contable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12/11/19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0090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8034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88367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5564134" y="82431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 </a:t>
            </a:r>
            <a:endParaRPr lang="es-MX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3965763" y="801027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24"/>
          <p:cNvSpPr/>
          <p:nvPr/>
        </p:nvSpPr>
        <p:spPr>
          <a:xfrm>
            <a:off x="7718827" y="807142"/>
            <a:ext cx="1487533" cy="3083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>
            <a:hlinkClick r:id="rId4" action="ppaction://hlinksldjump"/>
          </p:cNvPr>
          <p:cNvSpPr/>
          <p:nvPr/>
        </p:nvSpPr>
        <p:spPr>
          <a:xfrm>
            <a:off x="8961597" y="2430273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>
            <a:hlinkClick r:id="rId4" action="ppaction://hlinksldjump"/>
          </p:cNvPr>
          <p:cNvSpPr/>
          <p:nvPr/>
        </p:nvSpPr>
        <p:spPr>
          <a:xfrm>
            <a:off x="8961597" y="2845631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>
            <a:hlinkClick r:id="rId4" action="ppaction://hlinksldjump"/>
          </p:cNvPr>
          <p:cNvSpPr/>
          <p:nvPr/>
        </p:nvSpPr>
        <p:spPr>
          <a:xfrm>
            <a:off x="8967292" y="3248540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4" action="ppaction://hlinksldjump"/>
          </p:cNvPr>
          <p:cNvSpPr/>
          <p:nvPr/>
        </p:nvSpPr>
        <p:spPr>
          <a:xfrm>
            <a:off x="486732" y="801027"/>
            <a:ext cx="1528158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Adjuntar Archivo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4" action="ppaction://hlinksldjump"/>
          </p:cNvPr>
          <p:cNvSpPr/>
          <p:nvPr/>
        </p:nvSpPr>
        <p:spPr>
          <a:xfrm>
            <a:off x="7807657" y="2428851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rId4" action="ppaction://hlinksldjump"/>
          </p:cNvPr>
          <p:cNvSpPr/>
          <p:nvPr/>
        </p:nvSpPr>
        <p:spPr>
          <a:xfrm>
            <a:off x="7812367" y="2845631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rId4" action="ppaction://hlinksldjump"/>
          </p:cNvPr>
          <p:cNvSpPr/>
          <p:nvPr/>
        </p:nvSpPr>
        <p:spPr>
          <a:xfrm>
            <a:off x="7812367" y="3257360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4" action="ppaction://hlinksldjump"/>
          </p:cNvPr>
          <p:cNvSpPr/>
          <p:nvPr/>
        </p:nvSpPr>
        <p:spPr>
          <a:xfrm>
            <a:off x="5567537" y="5674797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943" name="ListBox3" r:id="rId2" imgW="11115720" imgH="752400"/>
        </mc:Choice>
        <mc:Fallback>
          <p:control name="ListBox3" r:id="rId2" imgW="11115720" imgH="75240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163" y="4685589"/>
                  <a:ext cx="11111075" cy="75337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482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9461880" y="7214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+ Agregar Documento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Pruebas y Alegatos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95694" y="279256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Comentarios de la prueba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7" name="Rectángulo redondeado 36">
            <a:hlinkClick r:id="rId7" action="ppaction://hlinksldjump"/>
          </p:cNvPr>
          <p:cNvSpPr/>
          <p:nvPr/>
        </p:nvSpPr>
        <p:spPr>
          <a:xfrm>
            <a:off x="7590603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7" action="ppaction://hlinksldjump"/>
          </p:cNvPr>
          <p:cNvSpPr/>
          <p:nvPr/>
        </p:nvSpPr>
        <p:spPr>
          <a:xfrm>
            <a:off x="2756067" y="4716240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Guardar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1" name="Rectángulo redondeado 40">
            <a:hlinkClick r:id="rId7" action="ppaction://hlinksldjump"/>
          </p:cNvPr>
          <p:cNvSpPr/>
          <p:nvPr/>
        </p:nvSpPr>
        <p:spPr>
          <a:xfrm>
            <a:off x="4040355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Previsualizar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69075" y="129361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Nombre del Documento:</a:t>
            </a:r>
            <a:endParaRPr lang="es-MX" sz="12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33607"/>
              </p:ext>
            </p:extLst>
          </p:nvPr>
        </p:nvGraphicFramePr>
        <p:xfrm>
          <a:off x="469075" y="1756998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3739248" y="131479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carga del documento: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2140877" y="1291509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5774790" y="1296147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979617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Siguiente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8382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Anterior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509354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1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5" name="Rectángulo redondeado 34">
            <a:hlinkClick r:id="rId7" action="ppaction://hlinksldjump"/>
          </p:cNvPr>
          <p:cNvSpPr/>
          <p:nvPr/>
        </p:nvSpPr>
        <p:spPr>
          <a:xfrm>
            <a:off x="5815479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Eliminar Prueba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937" name="ListBox3" r:id="rId2" imgW="11115720" imgH="695160"/>
        </mc:Choice>
        <mc:Fallback>
          <p:control name="ListBox3" r:id="rId2" imgW="11115720" imgH="69516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9075" y="3175695"/>
                  <a:ext cx="11111075" cy="69113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38" name="CheckBox1" r:id="rId3" imgW="2076480" imgH="419040"/>
        </mc:Choice>
        <mc:Fallback>
          <p:control name="CheckBox1" r:id="rId3" imgW="2076480" imgH="419040">
            <p:pic>
              <p:nvPicPr>
                <p:cNvPr id="20" name="Check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9484" y="2217699"/>
                  <a:ext cx="2072130" cy="41873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39" name="CheckBox2" r:id="rId4" imgW="2066760" imgH="352440"/>
        </mc:Choice>
        <mc:Fallback>
          <p:control name="CheckBox2" r:id="rId4" imgW="2066760" imgH="352440">
            <p:pic>
              <p:nvPicPr>
                <p:cNvPr id="21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5120" y="1916437"/>
                  <a:ext cx="2066494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40" name="CheckBox5" r:id="rId5" imgW="1990800" imgH="352440"/>
        </mc:Choice>
        <mc:Fallback>
          <p:control name="CheckBox5" r:id="rId5" imgW="1990800" imgH="352440">
            <p:pic>
              <p:nvPicPr>
                <p:cNvPr id="22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15120" y="2636435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86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02412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544831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89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9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9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428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6933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672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68475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6933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21997" y="70975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64698"/>
            <a:ext cx="11916957" cy="673788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197372" y="1345508"/>
            <a:ext cx="11681538" cy="14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210696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Nombre del Documento: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76775" y="403644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 de autoridad: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69816" y="332122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 de la prueba:</a:t>
            </a:r>
            <a:endParaRPr lang="es-MX" sz="1200" dirty="0">
              <a:solidFill>
                <a:srgbClr val="FF0000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63507"/>
              </p:ext>
            </p:extLst>
          </p:nvPr>
        </p:nvGraphicFramePr>
        <p:xfrm>
          <a:off x="277554" y="2508260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458050" y="212813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carga del documento: </a:t>
            </a:r>
            <a:endParaRPr lang="es-MX" sz="1200" dirty="0">
              <a:solidFill>
                <a:srgbClr val="FF0000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175458" y="433027"/>
            <a:ext cx="11587051" cy="3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Cancelación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3264592" y="954143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961431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Registro de actualización 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068518" y="955995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Revisión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956520" y="950638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Dictamen Jurídico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559757" y="950638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Cancelar título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0838619" y="950638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Extinción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952276"/>
            <a:ext cx="1531495" cy="29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Pruebas y alegatos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601406" y="952276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Emisión de Actualización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12358" y="50523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Número de título de autorización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782168" y="554303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solicitud de la Actualización: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0258868" y="55481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Estado: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8622379" y="53394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Días Transcurridos: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4291155" y="54620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consulta 32D 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418693" y="55481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Resultado de consulta 32D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1859679" y="2104854"/>
            <a:ext cx="1487533" cy="30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5511312" y="2104854"/>
            <a:ext cx="1487533" cy="30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938052" y="1562511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Siguiente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26817" y="1562511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Anterior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1467789" y="1562511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1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5" name="Rectángulo redondeado 84">
            <a:hlinkClick r:id="rId8" action="ppaction://hlinksldjump"/>
          </p:cNvPr>
          <p:cNvSpPr/>
          <p:nvPr/>
        </p:nvSpPr>
        <p:spPr>
          <a:xfrm>
            <a:off x="4234051" y="4962668"/>
            <a:ext cx="934542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Guardar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6" name="Rectángulo redondeado 85">
            <a:hlinkClick r:id="rId8" action="ppaction://hlinksldjump"/>
          </p:cNvPr>
          <p:cNvSpPr/>
          <p:nvPr/>
        </p:nvSpPr>
        <p:spPr>
          <a:xfrm>
            <a:off x="5244958" y="4962668"/>
            <a:ext cx="1253146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Previsualizar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7" name="Rectángulo redondeado 86">
            <a:hlinkClick r:id="rId8" action="ppaction://hlinksldjump"/>
          </p:cNvPr>
          <p:cNvSpPr/>
          <p:nvPr/>
        </p:nvSpPr>
        <p:spPr>
          <a:xfrm>
            <a:off x="6574469" y="4962668"/>
            <a:ext cx="1087415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Firmar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916" name="ListBox1" r:id="rId2" imgW="11325240" imgH="476280"/>
        </mc:Choice>
        <mc:Fallback>
          <p:control name="ListBox1" r:id="rId2" imgW="11325240" imgH="47628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371" y="4312648"/>
                  <a:ext cx="11330065" cy="47548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17" name="ListBox5" r:id="rId3" imgW="11382480" imgH="380880"/>
        </mc:Choice>
        <mc:Fallback>
          <p:control name="ListBox5" r:id="rId3" imgW="11382480" imgH="38088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702" y="3603060"/>
                  <a:ext cx="11381300" cy="3841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18" name="CheckBox1" r:id="rId4" imgW="2076480" imgH="419040"/>
        </mc:Choice>
        <mc:Fallback>
          <p:control name="CheckBox1" r:id="rId4" imgW="2076480" imgH="419040">
            <p:pic>
              <p:nvPicPr>
                <p:cNvPr id="79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1375" y="2785737"/>
                  <a:ext cx="2072130" cy="41873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19" name="CheckBox2" r:id="rId5" imgW="2066760" imgH="352440"/>
        </mc:Choice>
        <mc:Fallback>
          <p:control name="CheckBox2" r:id="rId5" imgW="2066760" imgH="352440">
            <p:pic>
              <p:nvPicPr>
                <p:cNvPr id="80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97011" y="2484475"/>
                  <a:ext cx="2066494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20" name="CheckBox5" r:id="rId6" imgW="1990800" imgH="352440"/>
        </mc:Choice>
        <mc:Fallback>
          <p:control name="CheckBox5" r:id="rId6" imgW="1990800" imgH="352440">
            <p:pic>
              <p:nvPicPr>
                <p:cNvPr id="81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7011" y="3204473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197372" y="1345508"/>
            <a:ext cx="11681538" cy="14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175458" y="433027"/>
            <a:ext cx="11587051" cy="3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28" name="Rectángulo 27"/>
          <p:cNvSpPr/>
          <p:nvPr/>
        </p:nvSpPr>
        <p:spPr>
          <a:xfrm>
            <a:off x="2904372" y="954143"/>
            <a:ext cx="1030319" cy="301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94612" y="961431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068518" y="955995"/>
            <a:ext cx="766951" cy="2995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053502" y="950638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9656739" y="950638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0935601" y="950638"/>
            <a:ext cx="785345" cy="315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476432" y="952276"/>
            <a:ext cx="1531495" cy="29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003595" y="952276"/>
            <a:ext cx="2415098" cy="303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Emisión de la actualización del T.A.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12358" y="50523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258868" y="5132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622379" y="50623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291155" y="53235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418693" y="5132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67331" y="382167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</a:t>
            </a:r>
            <a:endParaRPr lang="es-MX" sz="1200" dirty="0"/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66849"/>
              </p:ext>
            </p:extLst>
          </p:nvPr>
        </p:nvGraphicFramePr>
        <p:xfrm>
          <a:off x="311636" y="1621284"/>
          <a:ext cx="11567274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209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409222">
                  <a:extLst>
                    <a:ext uri="{9D8B030D-6E8A-4147-A177-3AD203B41FA5}">
                      <a16:colId xmlns:a16="http://schemas.microsoft.com/office/drawing/2014/main" val="585726316"/>
                    </a:ext>
                  </a:extLst>
                </a:gridCol>
                <a:gridCol w="16687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959529">
                  <a:extLst>
                    <a:ext uri="{9D8B030D-6E8A-4147-A177-3AD203B41FA5}">
                      <a16:colId xmlns:a16="http://schemas.microsoft.com/office/drawing/2014/main" val="2087492398"/>
                    </a:ext>
                  </a:extLst>
                </a:gridCol>
                <a:gridCol w="2507698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378059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Tipo de Documento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Carga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Comentario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Información Contable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12/11/19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0090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8034"/>
                  </a:ext>
                </a:extLst>
              </a:tr>
            </a:tbl>
          </a:graphicData>
        </a:graphic>
      </p:graphicFrame>
      <p:sp>
        <p:nvSpPr>
          <p:cNvPr id="66" name="Rectángulo redondeado 65">
            <a:hlinkClick r:id="rId7" action="ppaction://hlinksldjump"/>
          </p:cNvPr>
          <p:cNvSpPr/>
          <p:nvPr/>
        </p:nvSpPr>
        <p:spPr>
          <a:xfrm>
            <a:off x="9262385" y="2165316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>
            <a:hlinkClick r:id="rId7" action="ppaction://hlinksldjump"/>
          </p:cNvPr>
          <p:cNvSpPr/>
          <p:nvPr/>
        </p:nvSpPr>
        <p:spPr>
          <a:xfrm>
            <a:off x="9267095" y="2540531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>
            <a:hlinkClick r:id="rId7" action="ppaction://hlinksldjump"/>
          </p:cNvPr>
          <p:cNvSpPr/>
          <p:nvPr/>
        </p:nvSpPr>
        <p:spPr>
          <a:xfrm>
            <a:off x="9267095" y="2910695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rId8" action="ppaction://hlinksldjump"/>
          </p:cNvPr>
          <p:cNvSpPr/>
          <p:nvPr/>
        </p:nvSpPr>
        <p:spPr>
          <a:xfrm>
            <a:off x="4417878" y="6061334"/>
            <a:ext cx="934542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rId8" action="ppaction://hlinksldjump"/>
          </p:cNvPr>
          <p:cNvSpPr/>
          <p:nvPr/>
        </p:nvSpPr>
        <p:spPr>
          <a:xfrm>
            <a:off x="5428785" y="6061334"/>
            <a:ext cx="1253146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redondeado 70">
            <a:hlinkClick r:id="rId8" action="ppaction://hlinksldjump"/>
          </p:cNvPr>
          <p:cNvSpPr/>
          <p:nvPr/>
        </p:nvSpPr>
        <p:spPr>
          <a:xfrm>
            <a:off x="6758296" y="6061334"/>
            <a:ext cx="1087415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273760" y="503397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761838" y="526926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691" name="ListBox3" r:id="rId2" imgW="11611080" imgH="666720"/>
        </mc:Choice>
        <mc:Fallback>
          <p:control name="ListBox3" r:id="rId2" imgW="11611080" imgH="666720">
            <p:pic>
              <p:nvPicPr>
                <p:cNvPr id="53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287" y="4135446"/>
                  <a:ext cx="11610623" cy="6683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92" name="ListBox1" r:id="rId3" imgW="11601360" imgH="647640"/>
        </mc:Choice>
        <mc:Fallback>
          <p:control name="ListBox1" r:id="rId3" imgW="11601360" imgH="647640">
            <p:pic>
              <p:nvPicPr>
                <p:cNvPr id="73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760" y="5310179"/>
                  <a:ext cx="11605150" cy="64289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93" name="CheckBox4" r:id="rId4" imgW="847800" imgH="352440"/>
        </mc:Choice>
        <mc:Fallback>
          <p:control name="CheckBox4" r:id="rId4" imgW="847800" imgH="352440">
            <p:pic>
              <p:nvPicPr>
                <p:cNvPr id="31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8041" y="485842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94" name="CheckBox5" r:id="rId5" imgW="1076400" imgH="352440"/>
        </mc:Choice>
        <mc:Fallback>
          <p:control name="CheckBox5" r:id="rId5" imgW="1076400" imgH="352440">
            <p:pic>
              <p:nvPicPr>
                <p:cNvPr id="32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80950" y="485842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728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72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730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656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657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798407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470942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1639869" y="1541634"/>
            <a:ext cx="2113496" cy="30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79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80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81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604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52288"/>
              </p:ext>
            </p:extLst>
          </p:nvPr>
        </p:nvGraphicFramePr>
        <p:xfrm>
          <a:off x="329483" y="3366755"/>
          <a:ext cx="11619412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114019">
                  <a:extLst>
                    <a:ext uri="{9D8B030D-6E8A-4147-A177-3AD203B41FA5}">
                      <a16:colId xmlns:a16="http://schemas.microsoft.com/office/drawing/2014/main" val="250863413"/>
                    </a:ext>
                  </a:extLst>
                </a:gridCol>
                <a:gridCol w="2205813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 del 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59329" y="3893676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8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78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784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95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2031398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53585" y="215607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84119"/>
              </p:ext>
            </p:extLst>
          </p:nvPr>
        </p:nvGraphicFramePr>
        <p:xfrm>
          <a:off x="221276" y="2468272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140334" y="40055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52001" y="31461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41960"/>
              </p:ext>
            </p:extLst>
          </p:nvPr>
        </p:nvGraphicFramePr>
        <p:xfrm>
          <a:off x="221276" y="3463844"/>
          <a:ext cx="11619869" cy="54622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6229"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9" name="Rectángulo redondeado 58">
            <a:hlinkClick r:id="rId2" action="ppaction://hlinksldjump"/>
          </p:cNvPr>
          <p:cNvSpPr/>
          <p:nvPr/>
        </p:nvSpPr>
        <p:spPr>
          <a:xfrm>
            <a:off x="4007799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5325587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redondeado 60">
            <a:hlinkClick r:id="rId2" action="ppaction://hlinksldjump"/>
          </p:cNvPr>
          <p:cNvSpPr/>
          <p:nvPr/>
        </p:nvSpPr>
        <p:spPr>
          <a:xfrm>
            <a:off x="6692832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24309" y="4935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41500"/>
              </p:ext>
            </p:extLst>
          </p:nvPr>
        </p:nvGraphicFramePr>
        <p:xfrm>
          <a:off x="273001" y="5212300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69" name="Tab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04398"/>
              </p:ext>
            </p:extLst>
          </p:nvPr>
        </p:nvGraphicFramePr>
        <p:xfrm>
          <a:off x="242154" y="4279973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83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83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83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85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85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85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030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3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3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3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034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886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617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28029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4094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92968"/>
              </p:ext>
            </p:extLst>
          </p:nvPr>
        </p:nvGraphicFramePr>
        <p:xfrm>
          <a:off x="298516" y="1714715"/>
          <a:ext cx="11619869" cy="91440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9055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50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85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85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98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4969031" y="2062723"/>
            <a:ext cx="271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Supuesto de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Motivación de cancelación 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080423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0068" y="74077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809878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0286578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50089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318865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446403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50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6531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51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52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53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80107" y="5020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de conclusión  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94883"/>
              </p:ext>
            </p:extLst>
          </p:nvPr>
        </p:nvGraphicFramePr>
        <p:xfrm>
          <a:off x="316771" y="787611"/>
          <a:ext cx="11610912" cy="1346958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46958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42348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454092"/>
            <a:ext cx="1261288" cy="341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44366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38343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959" y="478076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3874232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28570" y="5063684"/>
            <a:ext cx="11384170" cy="707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3125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322564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215569" y="3350442"/>
            <a:ext cx="11520792" cy="255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20492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56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resolución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330823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71228" y="480834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Supuesto de cancelación </a:t>
            </a:r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8665"/>
              </p:ext>
            </p:extLst>
          </p:nvPr>
        </p:nvGraphicFramePr>
        <p:xfrm>
          <a:off x="263470" y="5156161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2062" name="ListBox1" r:id="rId2" imgW="11420640" imgH="952560"/>
        </mc:Choice>
        <mc:Fallback>
          <p:control name="ListBox1" r:id="rId2" imgW="11420640" imgH="95256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70" y="1497254"/>
                  <a:ext cx="11419590" cy="95362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63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64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080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65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66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0887" y="28761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Motivación de cancelación </a:t>
            </a:r>
            <a:endParaRPr lang="es-MX" sz="12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52510"/>
              </p:ext>
            </p:extLst>
          </p:nvPr>
        </p:nvGraphicFramePr>
        <p:xfrm>
          <a:off x="299268" y="62990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280107" y="18182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de conclusión  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37495"/>
              </p:ext>
            </p:extLst>
          </p:nvPr>
        </p:nvGraphicFramePr>
        <p:xfrm>
          <a:off x="316771" y="2103781"/>
          <a:ext cx="11610912" cy="999628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99628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6742408" y="337163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3657598" y="3362770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4979693" y="3364098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0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22814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092036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572540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604717" y="453775"/>
            <a:ext cx="1306286" cy="2682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47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7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78" name="ComboBox3" r:id="rId4" imgW="1628640" imgH="295200"/>
        </mc:Choice>
        <mc:Fallback>
          <p:control name="ComboBox3" r:id="rId4" imgW="1628640" imgH="29520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453774"/>
                  <a:ext cx="1625600" cy="29593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295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327352" y="1542161"/>
            <a:ext cx="2281434" cy="288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5664913" y="1529050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12358" y="659224"/>
            <a:ext cx="23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68204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52353" y="433139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559402" y="430659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559402" y="430697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656685" y="66726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2535862" y="1173825"/>
            <a:ext cx="2299063" cy="30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909653" y="1173824"/>
            <a:ext cx="2299063" cy="303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647840" y="1540014"/>
            <a:ext cx="1615444" cy="300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31562" y="656110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1925</Words>
  <Application>Microsoft Office PowerPoint</Application>
  <PresentationFormat>Panorámica</PresentationFormat>
  <Paragraphs>680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106</cp:revision>
  <dcterms:created xsi:type="dcterms:W3CDTF">2019-09-27T16:54:35Z</dcterms:created>
  <dcterms:modified xsi:type="dcterms:W3CDTF">2019-10-14T19:33:02Z</dcterms:modified>
</cp:coreProperties>
</file>