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302" r:id="rId11"/>
    <p:sldId id="263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9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5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4.wmf"/><Relationship Id="rId2" Type="http://schemas.openxmlformats.org/officeDocument/2006/relationships/control" Target="../activeX/activeX2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26.xml"/><Relationship Id="rId11" Type="http://schemas.openxmlformats.org/officeDocument/2006/relationships/image" Target="../media/image13.wmf"/><Relationship Id="rId5" Type="http://schemas.openxmlformats.org/officeDocument/2006/relationships/control" Target="../activeX/activeX25.xml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23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9.vml"/><Relationship Id="rId6" Type="http://schemas.openxmlformats.org/officeDocument/2006/relationships/control" Target="../activeX/activeX33.xml"/><Relationship Id="rId11" Type="http://schemas.openxmlformats.org/officeDocument/2006/relationships/image" Target="../media/image21.wmf"/><Relationship Id="rId5" Type="http://schemas.openxmlformats.org/officeDocument/2006/relationships/control" Target="../activeX/activeX32.xml"/><Relationship Id="rId10" Type="http://schemas.openxmlformats.org/officeDocument/2006/relationships/image" Target="../media/image20.wmf"/><Relationship Id="rId4" Type="http://schemas.openxmlformats.org/officeDocument/2006/relationships/control" Target="../activeX/activeX31.xml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5.xml"/><Relationship Id="rId7" Type="http://schemas.openxmlformats.org/officeDocument/2006/relationships/image" Target="../media/image26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wmf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image" Target="../media/image31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1.vml"/><Relationship Id="rId6" Type="http://schemas.openxmlformats.org/officeDocument/2006/relationships/control" Target="../activeX/activeX40.xml"/><Relationship Id="rId11" Type="http://schemas.openxmlformats.org/officeDocument/2006/relationships/image" Target="../media/image4.wmf"/><Relationship Id="rId5" Type="http://schemas.openxmlformats.org/officeDocument/2006/relationships/control" Target="../activeX/activeX39.xml"/><Relationship Id="rId10" Type="http://schemas.openxmlformats.org/officeDocument/2006/relationships/image" Target="../media/image30.wmf"/><Relationship Id="rId4" Type="http://schemas.openxmlformats.org/officeDocument/2006/relationships/control" Target="../activeX/activeX38.xml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3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5.xml"/><Relationship Id="rId7" Type="http://schemas.openxmlformats.org/officeDocument/2006/relationships/image" Target="../media/image4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8.xml"/><Relationship Id="rId7" Type="http://schemas.openxmlformats.org/officeDocument/2006/relationships/image" Target="../media/image4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53.xml"/><Relationship Id="rId11" Type="http://schemas.openxmlformats.org/officeDocument/2006/relationships/image" Target="../media/image4.wmf"/><Relationship Id="rId5" Type="http://schemas.openxmlformats.org/officeDocument/2006/relationships/control" Target="../activeX/activeX52.xml"/><Relationship Id="rId10" Type="http://schemas.openxmlformats.org/officeDocument/2006/relationships/image" Target="../media/image30.wmf"/><Relationship Id="rId4" Type="http://schemas.openxmlformats.org/officeDocument/2006/relationships/control" Target="../activeX/activeX51.xml"/><Relationship Id="rId9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5.xml"/><Relationship Id="rId7" Type="http://schemas.openxmlformats.org/officeDocument/2006/relationships/image" Target="../media/image34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38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60.xml"/><Relationship Id="rId7" Type="http://schemas.openxmlformats.org/officeDocument/2006/relationships/image" Target="../media/image39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18.vml"/><Relationship Id="rId6" Type="http://schemas.openxmlformats.org/officeDocument/2006/relationships/slide" Target="slide25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control" Target="../activeX/activeX64.xml"/><Relationship Id="rId7" Type="http://schemas.openxmlformats.org/officeDocument/2006/relationships/image" Target="../media/image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8.xml"/><Relationship Id="rId7" Type="http://schemas.openxmlformats.org/officeDocument/2006/relationships/image" Target="../media/image2.wmf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71.xml"/><Relationship Id="rId7" Type="http://schemas.openxmlformats.org/officeDocument/2006/relationships/image" Target="../media/image2.wmf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7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24.vml"/><Relationship Id="rId6" Type="http://schemas.openxmlformats.org/officeDocument/2006/relationships/control" Target="../activeX/activeX77.xml"/><Relationship Id="rId11" Type="http://schemas.openxmlformats.org/officeDocument/2006/relationships/image" Target="../media/image4.wmf"/><Relationship Id="rId5" Type="http://schemas.openxmlformats.org/officeDocument/2006/relationships/control" Target="../activeX/activeX76.xml"/><Relationship Id="rId10" Type="http://schemas.openxmlformats.org/officeDocument/2006/relationships/image" Target="../media/image30.wmf"/><Relationship Id="rId4" Type="http://schemas.openxmlformats.org/officeDocument/2006/relationships/control" Target="../activeX/activeX75.xml"/><Relationship Id="rId9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0.xml"/><Relationship Id="rId7" Type="http://schemas.openxmlformats.org/officeDocument/2006/relationships/image" Target="../media/image4.wmf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wmf"/><Relationship Id="rId2" Type="http://schemas.openxmlformats.org/officeDocument/2006/relationships/control" Target="../activeX/activeX81.xml"/><Relationship Id="rId1" Type="http://schemas.openxmlformats.org/officeDocument/2006/relationships/vmlDrawing" Target="../drawings/vmlDrawing27.vml"/><Relationship Id="rId6" Type="http://schemas.openxmlformats.org/officeDocument/2006/relationships/slide" Target="slide1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5" Type="http://schemas.openxmlformats.org/officeDocument/2006/relationships/control" Target="../activeX/activeX11.xml"/><Relationship Id="rId10" Type="http://schemas.openxmlformats.org/officeDocument/2006/relationships/image" Target="../media/image4.wmf"/><Relationship Id="rId4" Type="http://schemas.openxmlformats.org/officeDocument/2006/relationships/control" Target="../activeX/activeX10.xml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08000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7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80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88176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8468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5096"/>
              </p:ext>
            </p:extLst>
          </p:nvPr>
        </p:nvGraphicFramePr>
        <p:xfrm>
          <a:off x="992125" y="1414156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178499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1771929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8727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235524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7" name="Rectángulo redondeado 36">
            <a:hlinkClick r:id="rId5" action="ppaction://hlinksldjump"/>
          </p:cNvPr>
          <p:cNvSpPr/>
          <p:nvPr/>
        </p:nvSpPr>
        <p:spPr>
          <a:xfrm>
            <a:off x="6679170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5" action="ppaction://hlinksldjump"/>
          </p:cNvPr>
          <p:cNvSpPr/>
          <p:nvPr/>
        </p:nvSpPr>
        <p:spPr>
          <a:xfrm>
            <a:off x="3656616" y="4314463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5" action="ppaction://hlinksldjump"/>
          </p:cNvPr>
          <p:cNvSpPr/>
          <p:nvPr/>
        </p:nvSpPr>
        <p:spPr>
          <a:xfrm>
            <a:off x="4940904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324211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776" name="ListBox3" r:id="rId2" imgW="10572840" imgH="504720"/>
        </mc:Choice>
        <mc:Fallback>
          <p:control name="ListBox3" r:id="rId2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645" y="2665770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777" name="ListBox1" r:id="rId3" imgW="10572840" imgH="533520"/>
        </mc:Choice>
        <mc:Fallback>
          <p:control name="ListBox1" r:id="rId3" imgW="10572840" imgH="53352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543" y="3534613"/>
                  <a:ext cx="10573294" cy="53133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9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9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9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55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6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7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8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9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60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61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5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5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5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5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6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06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07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659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6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6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6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6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64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5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5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 smtClean="0"/>
              <a:t>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59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60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61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50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0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70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0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0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0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0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60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0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0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74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75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56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57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58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63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969032" y="2062723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</a:t>
            </a:r>
            <a:r>
              <a:rPr lang="es-MX" sz="1200" dirty="0"/>
              <a:t>de </a:t>
            </a:r>
            <a:r>
              <a:rPr lang="es-MX" sz="1200" dirty="0" smtClean="0"/>
              <a:t>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63547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82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5804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3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4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5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5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6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61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13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70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0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0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73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3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3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82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2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2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2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2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0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377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61351" y="55747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5647"/>
              </p:ext>
            </p:extLst>
          </p:nvPr>
        </p:nvGraphicFramePr>
        <p:xfrm>
          <a:off x="393853" y="5872349"/>
          <a:ext cx="11318887" cy="554272"/>
        </p:xfrm>
        <a:graphic>
          <a:graphicData uri="http://schemas.openxmlformats.org/drawingml/2006/table">
            <a:tbl>
              <a:tblPr/>
              <a:tblGrid>
                <a:gridCol w="1131888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54272"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6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6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5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61556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847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48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49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33813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50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51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17851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66316"/>
              </p:ext>
            </p:extLst>
          </p:nvPr>
        </p:nvGraphicFramePr>
        <p:xfrm>
          <a:off x="263950" y="2127397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259433" y="2691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08922"/>
              </p:ext>
            </p:extLst>
          </p:nvPr>
        </p:nvGraphicFramePr>
        <p:xfrm>
          <a:off x="307814" y="611433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32912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85600"/>
              </p:ext>
            </p:extLst>
          </p:nvPr>
        </p:nvGraphicFramePr>
        <p:xfrm>
          <a:off x="286065" y="3648946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474324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4734378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473570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83563"/>
              </p:ext>
            </p:extLst>
          </p:nvPr>
        </p:nvGraphicFramePr>
        <p:xfrm>
          <a:off x="344337" y="3091129"/>
          <a:ext cx="11619414" cy="2846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25507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618068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05787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66735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56190" y="3829442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4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4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4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1928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16804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16842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712105" y="75039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17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53178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0565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5846692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4144758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65" name="ListBox2" r:id="rId2" imgW="11430000" imgH="542880"/>
        </mc:Choice>
        <mc:Fallback>
          <p:control name="ListBox2" r:id="rId2" imgW="11430000" imgH="542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96624"/>
                  <a:ext cx="11432653" cy="5458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2230</Words>
  <Application>Microsoft Office PowerPoint</Application>
  <PresentationFormat>Panorámica</PresentationFormat>
  <Paragraphs>771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62</cp:revision>
  <dcterms:created xsi:type="dcterms:W3CDTF">2019-09-27T16:54:35Z</dcterms:created>
  <dcterms:modified xsi:type="dcterms:W3CDTF">2019-10-09T23:38:03Z</dcterms:modified>
</cp:coreProperties>
</file>