
<file path=[Content_Types].xml><?xml version="1.0" encoding="utf-8"?>
<Types xmlns="http://schemas.openxmlformats.org/package/2006/content-types">
  <Default Extension="bin" ContentType="application/vnd.ms-office.activeX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notesSlides/notesSlide1.xml" ContentType="application/vnd.openxmlformats-officedocument.presentationml.notesSlide+xml"/>
  <Override PartName="/ppt/activeX/activeX8.xml" ContentType="application/vnd.ms-office.activeX+xml"/>
  <Override PartName="/ppt/activeX/activeX9.xml" ContentType="application/vnd.ms-office.activeX+xml"/>
  <Override PartName="/ppt/activeX/activeX10.xml" ContentType="application/vnd.ms-office.activeX+xml"/>
  <Override PartName="/ppt/activeX/activeX11.xml" ContentType="application/vnd.ms-office.activeX+xml"/>
  <Override PartName="/ppt/activeX/activeX12.xml" ContentType="application/vnd.ms-office.activeX+xml"/>
  <Override PartName="/ppt/activeX/activeX13.xml" ContentType="application/vnd.ms-office.activeX+xml"/>
  <Override PartName="/ppt/activeX/activeX14.xml" ContentType="application/vnd.ms-office.activeX+xml"/>
  <Override PartName="/ppt/activeX/activeX15.xml" ContentType="application/vnd.ms-office.activeX+xml"/>
  <Override PartName="/ppt/activeX/activeX16.xml" ContentType="application/vnd.ms-office.activeX+xml"/>
  <Override PartName="/ppt/activeX/activeX17.xml" ContentType="application/vnd.ms-office.activeX+xml"/>
  <Override PartName="/ppt/activeX/activeX18.xml" ContentType="application/vnd.ms-office.activeX+xml"/>
  <Override PartName="/ppt/activeX/activeX19.xml" ContentType="application/vnd.ms-office.activeX+xml"/>
  <Override PartName="/ppt/activeX/activeX20.xml" ContentType="application/vnd.ms-office.activeX+xml"/>
  <Override PartName="/ppt/activeX/activeX21.xml" ContentType="application/vnd.ms-office.activeX+xml"/>
  <Override PartName="/ppt/activeX/activeX22.xml" ContentType="application/vnd.ms-office.activeX+xml"/>
  <Override PartName="/ppt/activeX/activeX23.xml" ContentType="application/vnd.ms-office.activeX+xml"/>
  <Override PartName="/ppt/activeX/activeX24.xml" ContentType="application/vnd.ms-office.activeX+xml"/>
  <Override PartName="/ppt/activeX/activeX25.xml" ContentType="application/vnd.ms-office.activeX+xml"/>
  <Override PartName="/ppt/activeX/activeX26.xml" ContentType="application/vnd.ms-office.activeX+xml"/>
  <Override PartName="/ppt/activeX/activeX27.xml" ContentType="application/vnd.ms-office.activeX+xml"/>
  <Override PartName="/ppt/activeX/activeX28.xml" ContentType="application/vnd.ms-office.activeX+xml"/>
  <Override PartName="/ppt/activeX/activeX29.xml" ContentType="application/vnd.ms-office.activeX+xml"/>
  <Override PartName="/ppt/activeX/activeX30.xml" ContentType="application/vnd.ms-office.activeX+xml"/>
  <Override PartName="/ppt/activeX/activeX31.xml" ContentType="application/vnd.ms-office.activeX+xml"/>
  <Override PartName="/ppt/activeX/activeX32.xml" ContentType="application/vnd.ms-office.activeX+xml"/>
  <Override PartName="/ppt/activeX/activeX33.xml" ContentType="application/vnd.ms-office.activeX+xml"/>
  <Override PartName="/ppt/activeX/activeX34.xml" ContentType="application/vnd.ms-office.activeX+xml"/>
  <Override PartName="/ppt/activeX/activeX35.xml" ContentType="application/vnd.ms-office.activeX+xml"/>
  <Override PartName="/ppt/activeX/activeX36.xml" ContentType="application/vnd.ms-office.activeX+xml"/>
  <Override PartName="/ppt/activeX/activeX37.xml" ContentType="application/vnd.ms-office.activeX+xml"/>
  <Override PartName="/ppt/activeX/activeX38.xml" ContentType="application/vnd.ms-office.activeX+xml"/>
  <Override PartName="/ppt/activeX/activeX39.xml" ContentType="application/vnd.ms-office.activeX+xml"/>
  <Override PartName="/ppt/activeX/activeX40.xml" ContentType="application/vnd.ms-office.activeX+xml"/>
  <Override PartName="/ppt/activeX/activeX41.xml" ContentType="application/vnd.ms-office.activeX+xml"/>
  <Override PartName="/ppt/activeX/activeX42.xml" ContentType="application/vnd.ms-office.activeX+xml"/>
  <Override PartName="/ppt/activeX/activeX43.xml" ContentType="application/vnd.ms-office.activeX+xml"/>
  <Override PartName="/ppt/activeX/activeX44.xml" ContentType="application/vnd.ms-office.activeX+xml"/>
  <Override PartName="/ppt/activeX/activeX45.xml" ContentType="application/vnd.ms-office.activeX+xml"/>
  <Override PartName="/ppt/activeX/activeX46.xml" ContentType="application/vnd.ms-office.activeX+xml"/>
  <Override PartName="/ppt/activeX/activeX47.xml" ContentType="application/vnd.ms-office.activeX+xml"/>
  <Override PartName="/ppt/activeX/activeX48.xml" ContentType="application/vnd.ms-office.activeX+xml"/>
  <Override PartName="/ppt/activeX/activeX49.xml" ContentType="application/vnd.ms-office.activeX+xml"/>
  <Override PartName="/ppt/activeX/activeX50.xml" ContentType="application/vnd.ms-office.activeX+xml"/>
  <Override PartName="/ppt/activeX/activeX51.xml" ContentType="application/vnd.ms-office.activeX+xml"/>
  <Override PartName="/ppt/activeX/activeX52.xml" ContentType="application/vnd.ms-office.activeX+xml"/>
  <Override PartName="/ppt/activeX/activeX53.xml" ContentType="application/vnd.ms-office.activeX+xml"/>
  <Override PartName="/ppt/activeX/activeX54.xml" ContentType="application/vnd.ms-office.activeX+xml"/>
  <Override PartName="/ppt/activeX/activeX55.xml" ContentType="application/vnd.ms-office.activeX+xml"/>
  <Override PartName="/ppt/activeX/activeX56.xml" ContentType="application/vnd.ms-office.activeX+xml"/>
  <Override PartName="/ppt/activeX/activeX57.xml" ContentType="application/vnd.ms-office.activeX+xml"/>
  <Override PartName="/ppt/activeX/activeX58.xml" ContentType="application/vnd.ms-office.activeX+xml"/>
  <Override PartName="/ppt/activeX/activeX59.xml" ContentType="application/vnd.ms-office.activeX+xml"/>
  <Override PartName="/ppt/activeX/activeX60.xml" ContentType="application/vnd.ms-office.activeX+xml"/>
  <Override PartName="/ppt/activeX/activeX61.xml" ContentType="application/vnd.ms-office.activeX+xml"/>
  <Override PartName="/ppt/activeX/activeX62.xml" ContentType="application/vnd.ms-office.activeX+xml"/>
  <Override PartName="/ppt/activeX/activeX63.xml" ContentType="application/vnd.ms-office.activeX+xml"/>
  <Override PartName="/ppt/activeX/activeX64.xml" ContentType="application/vnd.ms-office.activeX+xml"/>
  <Override PartName="/ppt/activeX/activeX65.xml" ContentType="application/vnd.ms-office.activeX+xml"/>
  <Override PartName="/ppt/activeX/activeX66.xml" ContentType="application/vnd.ms-office.activeX+xml"/>
  <Override PartName="/ppt/activeX/activeX67.xml" ContentType="application/vnd.ms-office.activeX+xml"/>
  <Override PartName="/ppt/activeX/activeX68.xml" ContentType="application/vnd.ms-office.activeX+xml"/>
  <Override PartName="/ppt/activeX/activeX69.xml" ContentType="application/vnd.ms-office.activeX+xml"/>
  <Override PartName="/ppt/activeX/activeX70.xml" ContentType="application/vnd.ms-office.activeX+xml"/>
  <Override PartName="/ppt/activeX/activeX71.xml" ContentType="application/vnd.ms-office.activeX+xml"/>
  <Override PartName="/ppt/activeX/activeX72.xml" ContentType="application/vnd.ms-office.activeX+xml"/>
  <Override PartName="/ppt/activeX/activeX73.xml" ContentType="application/vnd.ms-office.activeX+xml"/>
  <Override PartName="/ppt/activeX/activeX74.xml" ContentType="application/vnd.ms-office.activeX+xml"/>
  <Override PartName="/ppt/activeX/activeX75.xml" ContentType="application/vnd.ms-office.activeX+xml"/>
  <Override PartName="/ppt/activeX/activeX76.xml" ContentType="application/vnd.ms-office.activeX+xml"/>
  <Override PartName="/ppt/activeX/activeX77.xml" ContentType="application/vnd.ms-office.activeX+xml"/>
  <Override PartName="/ppt/activeX/activeX78.xml" ContentType="application/vnd.ms-office.activeX+xml"/>
  <Override PartName="/ppt/activeX/activeX79.xml" ContentType="application/vnd.ms-office.activeX+xml"/>
  <Override PartName="/ppt/activeX/activeX80.xml" ContentType="application/vnd.ms-office.activeX+xml"/>
  <Override PartName="/ppt/activeX/activeX81.xml" ContentType="application/vnd.ms-office.activeX+xml"/>
  <Override PartName="/ppt/activeX/activeX82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99" r:id="rId6"/>
    <p:sldId id="301" r:id="rId7"/>
    <p:sldId id="260" r:id="rId8"/>
    <p:sldId id="261" r:id="rId9"/>
    <p:sldId id="262" r:id="rId10"/>
    <p:sldId id="263" r:id="rId11"/>
    <p:sldId id="264" r:id="rId12"/>
    <p:sldId id="283" r:id="rId13"/>
    <p:sldId id="266" r:id="rId14"/>
    <p:sldId id="267" r:id="rId15"/>
    <p:sldId id="268" r:id="rId16"/>
    <p:sldId id="269" r:id="rId17"/>
    <p:sldId id="270" r:id="rId18"/>
    <p:sldId id="271" r:id="rId19"/>
    <p:sldId id="28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ncelacion" id="{711F0781-9B4F-401A-A075-87A0C293DFE4}">
          <p14:sldIdLst>
            <p14:sldId id="256"/>
            <p14:sldId id="257"/>
            <p14:sldId id="258"/>
            <p14:sldId id="259"/>
            <p14:sldId id="299"/>
            <p14:sldId id="301"/>
          </p14:sldIdLst>
        </p14:section>
        <p14:section name="Atender inicio de cancelacion" id="{42DCCD8B-93D9-4FBB-8FC7-08C2614F42C4}">
          <p14:sldIdLst>
            <p14:sldId id="260"/>
            <p14:sldId id="261"/>
            <p14:sldId id="262"/>
            <p14:sldId id="263"/>
          </p14:sldIdLst>
        </p14:section>
        <p14:section name="Seguimiento prevencion" id="{6D60DB2D-9530-4A27-8B87-EFB2CBF62F18}">
          <p14:sldIdLst>
            <p14:sldId id="264"/>
            <p14:sldId id="283"/>
            <p14:sldId id="266"/>
            <p14:sldId id="267"/>
            <p14:sldId id="268"/>
            <p14:sldId id="269"/>
            <p14:sldId id="270"/>
            <p14:sldId id="271"/>
            <p14:sldId id="282"/>
            <p14:sldId id="273"/>
            <p14:sldId id="274"/>
            <p14:sldId id="275"/>
          </p14:sldIdLst>
        </p14:section>
        <p14:section name="Atender prevencion" id="{4DD762EF-E2C5-48E5-8FB2-DAEC9E674D1F}">
          <p14:sldIdLst>
            <p14:sldId id="276"/>
            <p14:sldId id="277"/>
            <p14:sldId id="278"/>
            <p14:sldId id="279"/>
          </p14:sldIdLst>
        </p14:section>
        <p14:section name="Cancelar titulo" id="{D99DED66-14EB-4B1B-920F-4890D368BB51}">
          <p14:sldIdLst>
            <p14:sldId id="280"/>
            <p14:sldId id="281"/>
          </p14:sldIdLst>
        </p14:section>
        <p14:section name="Extincion" id="{35BF195D-C953-40D6-8A68-EE4CEF67D1D0}">
          <p14:sldIdLst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13.xml.rels><?xml version="1.0" encoding="UTF-8" standalone="yes"?>
<Relationships xmlns="http://schemas.openxmlformats.org/package/2006/relationships"><Relationship Id="rId1" Type="http://schemas.microsoft.com/office/2006/relationships/activeXControlBinary" Target="activeX13.bin"/></Relationships>
</file>

<file path=ppt/activeX/_rels/activeX14.xml.rels><?xml version="1.0" encoding="UTF-8" standalone="yes"?>
<Relationships xmlns="http://schemas.openxmlformats.org/package/2006/relationships"><Relationship Id="rId1" Type="http://schemas.microsoft.com/office/2006/relationships/activeXControlBinary" Target="activeX14.bin"/></Relationships>
</file>

<file path=ppt/activeX/_rels/activeX15.xml.rels><?xml version="1.0" encoding="UTF-8" standalone="yes"?>
<Relationships xmlns="http://schemas.openxmlformats.org/package/2006/relationships"><Relationship Id="rId1" Type="http://schemas.microsoft.com/office/2006/relationships/activeXControlBinary" Target="activeX15.bin"/></Relationships>
</file>

<file path=ppt/activeX/_rels/activeX16.xml.rels><?xml version="1.0" encoding="UTF-8" standalone="yes"?>
<Relationships xmlns="http://schemas.openxmlformats.org/package/2006/relationships"><Relationship Id="rId1" Type="http://schemas.microsoft.com/office/2006/relationships/activeXControlBinary" Target="activeX16.bin"/></Relationships>
</file>

<file path=ppt/activeX/_rels/activeX17.xml.rels><?xml version="1.0" encoding="UTF-8" standalone="yes"?>
<Relationships xmlns="http://schemas.openxmlformats.org/package/2006/relationships"><Relationship Id="rId1" Type="http://schemas.microsoft.com/office/2006/relationships/activeXControlBinary" Target="activeX17.bin"/></Relationships>
</file>

<file path=ppt/activeX/_rels/activeX18.xml.rels><?xml version="1.0" encoding="UTF-8" standalone="yes"?>
<Relationships xmlns="http://schemas.openxmlformats.org/package/2006/relationships"><Relationship Id="rId1" Type="http://schemas.microsoft.com/office/2006/relationships/activeXControlBinary" Target="activeX18.bin"/></Relationships>
</file>

<file path=ppt/activeX/_rels/activeX19.xml.rels><?xml version="1.0" encoding="UTF-8" standalone="yes"?>
<Relationships xmlns="http://schemas.openxmlformats.org/package/2006/relationships"><Relationship Id="rId1" Type="http://schemas.microsoft.com/office/2006/relationships/activeXControlBinary" Target="activeX19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20.xml.rels><?xml version="1.0" encoding="UTF-8" standalone="yes"?>
<Relationships xmlns="http://schemas.openxmlformats.org/package/2006/relationships"><Relationship Id="rId1" Type="http://schemas.microsoft.com/office/2006/relationships/activeXControlBinary" Target="activeX20.bin"/></Relationships>
</file>

<file path=ppt/activeX/_rels/activeX21.xml.rels><?xml version="1.0" encoding="UTF-8" standalone="yes"?>
<Relationships xmlns="http://schemas.openxmlformats.org/package/2006/relationships"><Relationship Id="rId1" Type="http://schemas.microsoft.com/office/2006/relationships/activeXControlBinary" Target="activeX21.bin"/></Relationships>
</file>

<file path=ppt/activeX/_rels/activeX22.xml.rels><?xml version="1.0" encoding="UTF-8" standalone="yes"?>
<Relationships xmlns="http://schemas.openxmlformats.org/package/2006/relationships"><Relationship Id="rId1" Type="http://schemas.microsoft.com/office/2006/relationships/activeXControlBinary" Target="activeX22.bin"/></Relationships>
</file>

<file path=ppt/activeX/_rels/activeX23.xml.rels><?xml version="1.0" encoding="UTF-8" standalone="yes"?>
<Relationships xmlns="http://schemas.openxmlformats.org/package/2006/relationships"><Relationship Id="rId1" Type="http://schemas.microsoft.com/office/2006/relationships/activeXControlBinary" Target="activeX23.bin"/></Relationships>
</file>

<file path=ppt/activeX/_rels/activeX24.xml.rels><?xml version="1.0" encoding="UTF-8" standalone="yes"?>
<Relationships xmlns="http://schemas.openxmlformats.org/package/2006/relationships"><Relationship Id="rId1" Type="http://schemas.microsoft.com/office/2006/relationships/activeXControlBinary" Target="activeX24.bin"/></Relationships>
</file>

<file path=ppt/activeX/_rels/activeX25.xml.rels><?xml version="1.0" encoding="UTF-8" standalone="yes"?>
<Relationships xmlns="http://schemas.openxmlformats.org/package/2006/relationships"><Relationship Id="rId1" Type="http://schemas.microsoft.com/office/2006/relationships/activeXControlBinary" Target="activeX25.bin"/></Relationships>
</file>

<file path=ppt/activeX/_rels/activeX26.xml.rels><?xml version="1.0" encoding="UTF-8" standalone="yes"?>
<Relationships xmlns="http://schemas.openxmlformats.org/package/2006/relationships"><Relationship Id="rId1" Type="http://schemas.microsoft.com/office/2006/relationships/activeXControlBinary" Target="activeX26.bin"/></Relationships>
</file>

<file path=ppt/activeX/_rels/activeX27.xml.rels><?xml version="1.0" encoding="UTF-8" standalone="yes"?>
<Relationships xmlns="http://schemas.openxmlformats.org/package/2006/relationships"><Relationship Id="rId1" Type="http://schemas.microsoft.com/office/2006/relationships/activeXControlBinary" Target="activeX27.bin"/></Relationships>
</file>

<file path=ppt/activeX/_rels/activeX28.xml.rels><?xml version="1.0" encoding="UTF-8" standalone="yes"?>
<Relationships xmlns="http://schemas.openxmlformats.org/package/2006/relationships"><Relationship Id="rId1" Type="http://schemas.microsoft.com/office/2006/relationships/activeXControlBinary" Target="activeX28.bin"/></Relationships>
</file>

<file path=ppt/activeX/_rels/activeX29.xml.rels><?xml version="1.0" encoding="UTF-8" standalone="yes"?>
<Relationships xmlns="http://schemas.openxmlformats.org/package/2006/relationships"><Relationship Id="rId1" Type="http://schemas.microsoft.com/office/2006/relationships/activeXControlBinary" Target="activeX29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30.xml.rels><?xml version="1.0" encoding="UTF-8" standalone="yes"?>
<Relationships xmlns="http://schemas.openxmlformats.org/package/2006/relationships"><Relationship Id="rId1" Type="http://schemas.microsoft.com/office/2006/relationships/activeXControlBinary" Target="activeX30.bin"/></Relationships>
</file>

<file path=ppt/activeX/_rels/activeX31.xml.rels><?xml version="1.0" encoding="UTF-8" standalone="yes"?>
<Relationships xmlns="http://schemas.openxmlformats.org/package/2006/relationships"><Relationship Id="rId1" Type="http://schemas.microsoft.com/office/2006/relationships/activeXControlBinary" Target="activeX31.bin"/></Relationships>
</file>

<file path=ppt/activeX/_rels/activeX32.xml.rels><?xml version="1.0" encoding="UTF-8" standalone="yes"?>
<Relationships xmlns="http://schemas.openxmlformats.org/package/2006/relationships"><Relationship Id="rId1" Type="http://schemas.microsoft.com/office/2006/relationships/activeXControlBinary" Target="activeX32.bin"/></Relationships>
</file>

<file path=ppt/activeX/_rels/activeX33.xml.rels><?xml version="1.0" encoding="UTF-8" standalone="yes"?>
<Relationships xmlns="http://schemas.openxmlformats.org/package/2006/relationships"><Relationship Id="rId1" Type="http://schemas.microsoft.com/office/2006/relationships/activeXControlBinary" Target="activeX33.bin"/></Relationships>
</file>

<file path=ppt/activeX/_rels/activeX34.xml.rels><?xml version="1.0" encoding="UTF-8" standalone="yes"?>
<Relationships xmlns="http://schemas.openxmlformats.org/package/2006/relationships"><Relationship Id="rId1" Type="http://schemas.microsoft.com/office/2006/relationships/activeXControlBinary" Target="activeX34.bin"/></Relationships>
</file>

<file path=ppt/activeX/_rels/activeX35.xml.rels><?xml version="1.0" encoding="UTF-8" standalone="yes"?>
<Relationships xmlns="http://schemas.openxmlformats.org/package/2006/relationships"><Relationship Id="rId1" Type="http://schemas.microsoft.com/office/2006/relationships/activeXControlBinary" Target="activeX35.bin"/></Relationships>
</file>

<file path=ppt/activeX/_rels/activeX36.xml.rels><?xml version="1.0" encoding="UTF-8" standalone="yes"?>
<Relationships xmlns="http://schemas.openxmlformats.org/package/2006/relationships"><Relationship Id="rId1" Type="http://schemas.microsoft.com/office/2006/relationships/activeXControlBinary" Target="activeX36.bin"/></Relationships>
</file>

<file path=ppt/activeX/_rels/activeX37.xml.rels><?xml version="1.0" encoding="UTF-8" standalone="yes"?>
<Relationships xmlns="http://schemas.openxmlformats.org/package/2006/relationships"><Relationship Id="rId1" Type="http://schemas.microsoft.com/office/2006/relationships/activeXControlBinary" Target="activeX37.bin"/></Relationships>
</file>

<file path=ppt/activeX/_rels/activeX38.xml.rels><?xml version="1.0" encoding="UTF-8" standalone="yes"?>
<Relationships xmlns="http://schemas.openxmlformats.org/package/2006/relationships"><Relationship Id="rId1" Type="http://schemas.microsoft.com/office/2006/relationships/activeXControlBinary" Target="activeX38.bin"/></Relationships>
</file>

<file path=ppt/activeX/_rels/activeX39.xml.rels><?xml version="1.0" encoding="UTF-8" standalone="yes"?>
<Relationships xmlns="http://schemas.openxmlformats.org/package/2006/relationships"><Relationship Id="rId1" Type="http://schemas.microsoft.com/office/2006/relationships/activeXControlBinary" Target="activeX39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40.xml.rels><?xml version="1.0" encoding="UTF-8" standalone="yes"?>
<Relationships xmlns="http://schemas.openxmlformats.org/package/2006/relationships"><Relationship Id="rId1" Type="http://schemas.microsoft.com/office/2006/relationships/activeXControlBinary" Target="activeX40.bin"/></Relationships>
</file>

<file path=ppt/activeX/_rels/activeX41.xml.rels><?xml version="1.0" encoding="UTF-8" standalone="yes"?>
<Relationships xmlns="http://schemas.openxmlformats.org/package/2006/relationships"><Relationship Id="rId1" Type="http://schemas.microsoft.com/office/2006/relationships/activeXControlBinary" Target="activeX41.bin"/></Relationships>
</file>

<file path=ppt/activeX/_rels/activeX42.xml.rels><?xml version="1.0" encoding="UTF-8" standalone="yes"?>
<Relationships xmlns="http://schemas.openxmlformats.org/package/2006/relationships"><Relationship Id="rId1" Type="http://schemas.microsoft.com/office/2006/relationships/activeXControlBinary" Target="activeX42.bin"/></Relationships>
</file>

<file path=ppt/activeX/_rels/activeX43.xml.rels><?xml version="1.0" encoding="UTF-8" standalone="yes"?>
<Relationships xmlns="http://schemas.openxmlformats.org/package/2006/relationships"><Relationship Id="rId1" Type="http://schemas.microsoft.com/office/2006/relationships/activeXControlBinary" Target="activeX43.bin"/></Relationships>
</file>

<file path=ppt/activeX/_rels/activeX44.xml.rels><?xml version="1.0" encoding="UTF-8" standalone="yes"?>
<Relationships xmlns="http://schemas.openxmlformats.org/package/2006/relationships"><Relationship Id="rId1" Type="http://schemas.microsoft.com/office/2006/relationships/activeXControlBinary" Target="activeX44.bin"/></Relationships>
</file>

<file path=ppt/activeX/_rels/activeX45.xml.rels><?xml version="1.0" encoding="UTF-8" standalone="yes"?>
<Relationships xmlns="http://schemas.openxmlformats.org/package/2006/relationships"><Relationship Id="rId1" Type="http://schemas.microsoft.com/office/2006/relationships/activeXControlBinary" Target="activeX45.bin"/></Relationships>
</file>

<file path=ppt/activeX/_rels/activeX46.xml.rels><?xml version="1.0" encoding="UTF-8" standalone="yes"?>
<Relationships xmlns="http://schemas.openxmlformats.org/package/2006/relationships"><Relationship Id="rId1" Type="http://schemas.microsoft.com/office/2006/relationships/activeXControlBinary" Target="activeX46.bin"/></Relationships>
</file>

<file path=ppt/activeX/_rels/activeX47.xml.rels><?xml version="1.0" encoding="UTF-8" standalone="yes"?>
<Relationships xmlns="http://schemas.openxmlformats.org/package/2006/relationships"><Relationship Id="rId1" Type="http://schemas.microsoft.com/office/2006/relationships/activeXControlBinary" Target="activeX47.bin"/></Relationships>
</file>

<file path=ppt/activeX/_rels/activeX48.xml.rels><?xml version="1.0" encoding="UTF-8" standalone="yes"?>
<Relationships xmlns="http://schemas.openxmlformats.org/package/2006/relationships"><Relationship Id="rId1" Type="http://schemas.microsoft.com/office/2006/relationships/activeXControlBinary" Target="activeX48.bin"/></Relationships>
</file>

<file path=ppt/activeX/_rels/activeX49.xml.rels><?xml version="1.0" encoding="UTF-8" standalone="yes"?>
<Relationships xmlns="http://schemas.openxmlformats.org/package/2006/relationships"><Relationship Id="rId1" Type="http://schemas.microsoft.com/office/2006/relationships/activeXControlBinary" Target="activeX49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50.xml.rels><?xml version="1.0" encoding="UTF-8" standalone="yes"?>
<Relationships xmlns="http://schemas.openxmlformats.org/package/2006/relationships"><Relationship Id="rId1" Type="http://schemas.microsoft.com/office/2006/relationships/activeXControlBinary" Target="activeX50.bin"/></Relationships>
</file>

<file path=ppt/activeX/_rels/activeX51.xml.rels><?xml version="1.0" encoding="UTF-8" standalone="yes"?>
<Relationships xmlns="http://schemas.openxmlformats.org/package/2006/relationships"><Relationship Id="rId1" Type="http://schemas.microsoft.com/office/2006/relationships/activeXControlBinary" Target="activeX51.bin"/></Relationships>
</file>

<file path=ppt/activeX/_rels/activeX52.xml.rels><?xml version="1.0" encoding="UTF-8" standalone="yes"?>
<Relationships xmlns="http://schemas.openxmlformats.org/package/2006/relationships"><Relationship Id="rId1" Type="http://schemas.microsoft.com/office/2006/relationships/activeXControlBinary" Target="activeX52.bin"/></Relationships>
</file>

<file path=ppt/activeX/_rels/activeX53.xml.rels><?xml version="1.0" encoding="UTF-8" standalone="yes"?>
<Relationships xmlns="http://schemas.openxmlformats.org/package/2006/relationships"><Relationship Id="rId1" Type="http://schemas.microsoft.com/office/2006/relationships/activeXControlBinary" Target="activeX53.bin"/></Relationships>
</file>

<file path=ppt/activeX/_rels/activeX54.xml.rels><?xml version="1.0" encoding="UTF-8" standalone="yes"?>
<Relationships xmlns="http://schemas.openxmlformats.org/package/2006/relationships"><Relationship Id="rId1" Type="http://schemas.microsoft.com/office/2006/relationships/activeXControlBinary" Target="activeX54.bin"/></Relationships>
</file>

<file path=ppt/activeX/_rels/activeX55.xml.rels><?xml version="1.0" encoding="UTF-8" standalone="yes"?>
<Relationships xmlns="http://schemas.openxmlformats.org/package/2006/relationships"><Relationship Id="rId1" Type="http://schemas.microsoft.com/office/2006/relationships/activeXControlBinary" Target="activeX55.bin"/></Relationships>
</file>

<file path=ppt/activeX/_rels/activeX56.xml.rels><?xml version="1.0" encoding="UTF-8" standalone="yes"?>
<Relationships xmlns="http://schemas.openxmlformats.org/package/2006/relationships"><Relationship Id="rId1" Type="http://schemas.microsoft.com/office/2006/relationships/activeXControlBinary" Target="activeX56.bin"/></Relationships>
</file>

<file path=ppt/activeX/_rels/activeX57.xml.rels><?xml version="1.0" encoding="UTF-8" standalone="yes"?>
<Relationships xmlns="http://schemas.openxmlformats.org/package/2006/relationships"><Relationship Id="rId1" Type="http://schemas.microsoft.com/office/2006/relationships/activeXControlBinary" Target="activeX57.bin"/></Relationships>
</file>

<file path=ppt/activeX/_rels/activeX58.xml.rels><?xml version="1.0" encoding="UTF-8" standalone="yes"?>
<Relationships xmlns="http://schemas.openxmlformats.org/package/2006/relationships"><Relationship Id="rId1" Type="http://schemas.microsoft.com/office/2006/relationships/activeXControlBinary" Target="activeX58.bin"/></Relationships>
</file>

<file path=ppt/activeX/_rels/activeX59.xml.rels><?xml version="1.0" encoding="UTF-8" standalone="yes"?>
<Relationships xmlns="http://schemas.openxmlformats.org/package/2006/relationships"><Relationship Id="rId1" Type="http://schemas.microsoft.com/office/2006/relationships/activeXControlBinary" Target="activeX59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60.xml.rels><?xml version="1.0" encoding="UTF-8" standalone="yes"?>
<Relationships xmlns="http://schemas.openxmlformats.org/package/2006/relationships"><Relationship Id="rId1" Type="http://schemas.microsoft.com/office/2006/relationships/activeXControlBinary" Target="activeX60.bin"/></Relationships>
</file>

<file path=ppt/activeX/_rels/activeX61.xml.rels><?xml version="1.0" encoding="UTF-8" standalone="yes"?>
<Relationships xmlns="http://schemas.openxmlformats.org/package/2006/relationships"><Relationship Id="rId1" Type="http://schemas.microsoft.com/office/2006/relationships/activeXControlBinary" Target="activeX61.bin"/></Relationships>
</file>

<file path=ppt/activeX/_rels/activeX62.xml.rels><?xml version="1.0" encoding="UTF-8" standalone="yes"?>
<Relationships xmlns="http://schemas.openxmlformats.org/package/2006/relationships"><Relationship Id="rId1" Type="http://schemas.microsoft.com/office/2006/relationships/activeXControlBinary" Target="activeX62.bin"/></Relationships>
</file>

<file path=ppt/activeX/_rels/activeX63.xml.rels><?xml version="1.0" encoding="UTF-8" standalone="yes"?>
<Relationships xmlns="http://schemas.openxmlformats.org/package/2006/relationships"><Relationship Id="rId1" Type="http://schemas.microsoft.com/office/2006/relationships/activeXControlBinary" Target="activeX63.bin"/></Relationships>
</file>

<file path=ppt/activeX/_rels/activeX64.xml.rels><?xml version="1.0" encoding="UTF-8" standalone="yes"?>
<Relationships xmlns="http://schemas.openxmlformats.org/package/2006/relationships"><Relationship Id="rId1" Type="http://schemas.microsoft.com/office/2006/relationships/activeXControlBinary" Target="activeX64.bin"/></Relationships>
</file>

<file path=ppt/activeX/_rels/activeX65.xml.rels><?xml version="1.0" encoding="UTF-8" standalone="yes"?>
<Relationships xmlns="http://schemas.openxmlformats.org/package/2006/relationships"><Relationship Id="rId1" Type="http://schemas.microsoft.com/office/2006/relationships/activeXControlBinary" Target="activeX65.bin"/></Relationships>
</file>

<file path=ppt/activeX/_rels/activeX66.xml.rels><?xml version="1.0" encoding="UTF-8" standalone="yes"?>
<Relationships xmlns="http://schemas.openxmlformats.org/package/2006/relationships"><Relationship Id="rId1" Type="http://schemas.microsoft.com/office/2006/relationships/activeXControlBinary" Target="activeX66.bin"/></Relationships>
</file>

<file path=ppt/activeX/_rels/activeX67.xml.rels><?xml version="1.0" encoding="UTF-8" standalone="yes"?>
<Relationships xmlns="http://schemas.openxmlformats.org/package/2006/relationships"><Relationship Id="rId1" Type="http://schemas.microsoft.com/office/2006/relationships/activeXControlBinary" Target="activeX67.bin"/></Relationships>
</file>

<file path=ppt/activeX/_rels/activeX68.xml.rels><?xml version="1.0" encoding="UTF-8" standalone="yes"?>
<Relationships xmlns="http://schemas.openxmlformats.org/package/2006/relationships"><Relationship Id="rId1" Type="http://schemas.microsoft.com/office/2006/relationships/activeXControlBinary" Target="activeX68.bin"/></Relationships>
</file>

<file path=ppt/activeX/_rels/activeX69.xml.rels><?xml version="1.0" encoding="UTF-8" standalone="yes"?>
<Relationships xmlns="http://schemas.openxmlformats.org/package/2006/relationships"><Relationship Id="rId1" Type="http://schemas.microsoft.com/office/2006/relationships/activeXControlBinary" Target="activeX69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70.xml.rels><?xml version="1.0" encoding="UTF-8" standalone="yes"?>
<Relationships xmlns="http://schemas.openxmlformats.org/package/2006/relationships"><Relationship Id="rId1" Type="http://schemas.microsoft.com/office/2006/relationships/activeXControlBinary" Target="activeX70.bin"/></Relationships>
</file>

<file path=ppt/activeX/_rels/activeX71.xml.rels><?xml version="1.0" encoding="UTF-8" standalone="yes"?>
<Relationships xmlns="http://schemas.openxmlformats.org/package/2006/relationships"><Relationship Id="rId1" Type="http://schemas.microsoft.com/office/2006/relationships/activeXControlBinary" Target="activeX71.bin"/></Relationships>
</file>

<file path=ppt/activeX/_rels/activeX72.xml.rels><?xml version="1.0" encoding="UTF-8" standalone="yes"?>
<Relationships xmlns="http://schemas.openxmlformats.org/package/2006/relationships"><Relationship Id="rId1" Type="http://schemas.microsoft.com/office/2006/relationships/activeXControlBinary" Target="activeX72.bin"/></Relationships>
</file>

<file path=ppt/activeX/_rels/activeX73.xml.rels><?xml version="1.0" encoding="UTF-8" standalone="yes"?>
<Relationships xmlns="http://schemas.openxmlformats.org/package/2006/relationships"><Relationship Id="rId1" Type="http://schemas.microsoft.com/office/2006/relationships/activeXControlBinary" Target="activeX73.bin"/></Relationships>
</file>

<file path=ppt/activeX/_rels/activeX74.xml.rels><?xml version="1.0" encoding="UTF-8" standalone="yes"?>
<Relationships xmlns="http://schemas.openxmlformats.org/package/2006/relationships"><Relationship Id="rId1" Type="http://schemas.microsoft.com/office/2006/relationships/activeXControlBinary" Target="activeX74.bin"/></Relationships>
</file>

<file path=ppt/activeX/_rels/activeX75.xml.rels><?xml version="1.0" encoding="UTF-8" standalone="yes"?>
<Relationships xmlns="http://schemas.openxmlformats.org/package/2006/relationships"><Relationship Id="rId1" Type="http://schemas.microsoft.com/office/2006/relationships/activeXControlBinary" Target="activeX75.bin"/></Relationships>
</file>

<file path=ppt/activeX/_rels/activeX76.xml.rels><?xml version="1.0" encoding="UTF-8" standalone="yes"?>
<Relationships xmlns="http://schemas.openxmlformats.org/package/2006/relationships"><Relationship Id="rId1" Type="http://schemas.microsoft.com/office/2006/relationships/activeXControlBinary" Target="activeX76.bin"/></Relationships>
</file>

<file path=ppt/activeX/_rels/activeX77.xml.rels><?xml version="1.0" encoding="UTF-8" standalone="yes"?>
<Relationships xmlns="http://schemas.openxmlformats.org/package/2006/relationships"><Relationship Id="rId1" Type="http://schemas.microsoft.com/office/2006/relationships/activeXControlBinary" Target="activeX77.bin"/></Relationships>
</file>

<file path=ppt/activeX/_rels/activeX78.xml.rels><?xml version="1.0" encoding="UTF-8" standalone="yes"?>
<Relationships xmlns="http://schemas.openxmlformats.org/package/2006/relationships"><Relationship Id="rId1" Type="http://schemas.microsoft.com/office/2006/relationships/activeXControlBinary" Target="activeX78.bin"/></Relationships>
</file>

<file path=ppt/activeX/_rels/activeX79.xml.rels><?xml version="1.0" encoding="UTF-8" standalone="yes"?>
<Relationships xmlns="http://schemas.openxmlformats.org/package/2006/relationships"><Relationship Id="rId1" Type="http://schemas.microsoft.com/office/2006/relationships/activeXControlBinary" Target="activeX79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80.xml.rels><?xml version="1.0" encoding="UTF-8" standalone="yes"?>
<Relationships xmlns="http://schemas.openxmlformats.org/package/2006/relationships"><Relationship Id="rId1" Type="http://schemas.microsoft.com/office/2006/relationships/activeXControlBinary" Target="activeX80.bin"/></Relationships>
</file>

<file path=ppt/activeX/_rels/activeX81.xml.rels><?xml version="1.0" encoding="UTF-8" standalone="yes"?>
<Relationships xmlns="http://schemas.openxmlformats.org/package/2006/relationships"><Relationship Id="rId1" Type="http://schemas.microsoft.com/office/2006/relationships/activeXControlBinary" Target="activeX81.bin"/></Relationships>
</file>

<file path=ppt/activeX/_rels/activeX82.xml.rels><?xml version="1.0" encoding="UTF-8" standalone="yes"?>
<Relationships xmlns="http://schemas.openxmlformats.org/package/2006/relationships"><Relationship Id="rId1" Type="http://schemas.microsoft.com/office/2006/relationships/activeXControlBinary" Target="activeX82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activeX1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0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2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3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3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5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5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7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5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6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6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67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68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6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0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71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7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7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9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2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0.wmf"/><Relationship Id="rId1" Type="http://schemas.openxmlformats.org/officeDocument/2006/relationships/image" Target="../media/image33.wmf"/><Relationship Id="rId4" Type="http://schemas.openxmlformats.org/officeDocument/2006/relationships/image" Target="../media/image3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2.wmf"/><Relationship Id="rId1" Type="http://schemas.openxmlformats.org/officeDocument/2006/relationships/image" Target="../media/image34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0.wmf"/><Relationship Id="rId1" Type="http://schemas.openxmlformats.org/officeDocument/2006/relationships/image" Target="../media/image32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6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F63F0-32AF-43BC-AA99-8D41706238CB}" type="datetimeFigureOut">
              <a:rPr lang="es-MX" smtClean="0"/>
              <a:t>07/10/2019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0F59E-FFE4-4E02-8321-9DDDA86459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4276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0F59E-FFE4-4E02-8321-9DDDA86459BD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9533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0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92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34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65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7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81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7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48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99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9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247F6-0F2C-4C0B-AB48-D2CBB26B21B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48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control" Target="../activeX/activeX2.xml"/><Relationship Id="rId7" Type="http://schemas.openxmlformats.org/officeDocument/2006/relationships/image" Target="../media/image2.wmf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control" Target="../activeX/activeX21.xml"/><Relationship Id="rId7" Type="http://schemas.openxmlformats.org/officeDocument/2006/relationships/image" Target="../media/image2.wmf"/><Relationship Id="rId2" Type="http://schemas.openxmlformats.org/officeDocument/2006/relationships/control" Target="../activeX/activeX20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29.xml"/><Relationship Id="rId13" Type="http://schemas.openxmlformats.org/officeDocument/2006/relationships/image" Target="../media/image15.wmf"/><Relationship Id="rId3" Type="http://schemas.openxmlformats.org/officeDocument/2006/relationships/control" Target="../activeX/activeX24.xml"/><Relationship Id="rId7" Type="http://schemas.openxmlformats.org/officeDocument/2006/relationships/control" Target="../activeX/activeX28.xml"/><Relationship Id="rId12" Type="http://schemas.openxmlformats.org/officeDocument/2006/relationships/image" Target="../media/image14.wmf"/><Relationship Id="rId2" Type="http://schemas.openxmlformats.org/officeDocument/2006/relationships/control" Target="../activeX/activeX23.xml"/><Relationship Id="rId16" Type="http://schemas.openxmlformats.org/officeDocument/2006/relationships/image" Target="../media/image18.wmf"/><Relationship Id="rId1" Type="http://schemas.openxmlformats.org/officeDocument/2006/relationships/vmlDrawing" Target="../drawings/vmlDrawing7.vml"/><Relationship Id="rId6" Type="http://schemas.openxmlformats.org/officeDocument/2006/relationships/control" Target="../activeX/activeX27.xml"/><Relationship Id="rId11" Type="http://schemas.openxmlformats.org/officeDocument/2006/relationships/image" Target="../media/image13.wmf"/><Relationship Id="rId5" Type="http://schemas.openxmlformats.org/officeDocument/2006/relationships/control" Target="../activeX/activeX26.xml"/><Relationship Id="rId15" Type="http://schemas.openxmlformats.org/officeDocument/2006/relationships/image" Target="../media/image17.wmf"/><Relationship Id="rId10" Type="http://schemas.openxmlformats.org/officeDocument/2006/relationships/image" Target="../media/image12.wmf"/><Relationship Id="rId4" Type="http://schemas.openxmlformats.org/officeDocument/2006/relationships/control" Target="../activeX/activeX25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16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13" Type="http://schemas.openxmlformats.org/officeDocument/2006/relationships/image" Target="../media/image23.wmf"/><Relationship Id="rId3" Type="http://schemas.openxmlformats.org/officeDocument/2006/relationships/control" Target="../activeX/activeX31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22.wmf"/><Relationship Id="rId2" Type="http://schemas.openxmlformats.org/officeDocument/2006/relationships/control" Target="../activeX/activeX30.xml"/><Relationship Id="rId1" Type="http://schemas.openxmlformats.org/officeDocument/2006/relationships/vmlDrawing" Target="../drawings/vmlDrawing8.vml"/><Relationship Id="rId6" Type="http://schemas.openxmlformats.org/officeDocument/2006/relationships/control" Target="../activeX/activeX34.xml"/><Relationship Id="rId11" Type="http://schemas.openxmlformats.org/officeDocument/2006/relationships/image" Target="../media/image21.wmf"/><Relationship Id="rId5" Type="http://schemas.openxmlformats.org/officeDocument/2006/relationships/control" Target="../activeX/activeX33.xml"/><Relationship Id="rId10" Type="http://schemas.openxmlformats.org/officeDocument/2006/relationships/image" Target="../media/image20.wmf"/><Relationship Id="rId4" Type="http://schemas.openxmlformats.org/officeDocument/2006/relationships/control" Target="../activeX/activeX32.xml"/><Relationship Id="rId9" Type="http://schemas.openxmlformats.org/officeDocument/2006/relationships/image" Target="../media/image1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ontrol" Target="../activeX/activeX36.xml"/><Relationship Id="rId7" Type="http://schemas.openxmlformats.org/officeDocument/2006/relationships/image" Target="../media/image26.png"/><Relationship Id="rId2" Type="http://schemas.openxmlformats.org/officeDocument/2006/relationships/control" Target="../activeX/activeX35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5.png"/><Relationship Id="rId11" Type="http://schemas.openxmlformats.org/officeDocument/2006/relationships/image" Target="../media/image28.wmf"/><Relationship Id="rId5" Type="http://schemas.openxmlformats.org/officeDocument/2006/relationships/image" Target="../media/image24.png"/><Relationship Id="rId10" Type="http://schemas.openxmlformats.org/officeDocument/2006/relationships/image" Target="../media/image27.wmf"/><Relationship Id="rId4" Type="http://schemas.openxmlformats.org/officeDocument/2006/relationships/slideLayout" Target="../slideLayouts/slideLayout2.xml"/><Relationship Id="rId9" Type="http://schemas.openxmlformats.org/officeDocument/2006/relationships/slide" Target="slide1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32.wmf"/><Relationship Id="rId3" Type="http://schemas.openxmlformats.org/officeDocument/2006/relationships/control" Target="../activeX/activeX38.xml"/><Relationship Id="rId7" Type="http://schemas.openxmlformats.org/officeDocument/2006/relationships/control" Target="../activeX/activeX42.xml"/><Relationship Id="rId12" Type="http://schemas.openxmlformats.org/officeDocument/2006/relationships/image" Target="../media/image31.wmf"/><Relationship Id="rId2" Type="http://schemas.openxmlformats.org/officeDocument/2006/relationships/control" Target="../activeX/activeX37.xml"/><Relationship Id="rId1" Type="http://schemas.openxmlformats.org/officeDocument/2006/relationships/vmlDrawing" Target="../drawings/vmlDrawing10.vml"/><Relationship Id="rId6" Type="http://schemas.openxmlformats.org/officeDocument/2006/relationships/control" Target="../activeX/activeX41.xml"/><Relationship Id="rId11" Type="http://schemas.openxmlformats.org/officeDocument/2006/relationships/image" Target="../media/image4.wmf"/><Relationship Id="rId5" Type="http://schemas.openxmlformats.org/officeDocument/2006/relationships/control" Target="../activeX/activeX40.xml"/><Relationship Id="rId10" Type="http://schemas.openxmlformats.org/officeDocument/2006/relationships/image" Target="../media/image30.wmf"/><Relationship Id="rId4" Type="http://schemas.openxmlformats.org/officeDocument/2006/relationships/control" Target="../activeX/activeX39.xml"/><Relationship Id="rId9" Type="http://schemas.openxmlformats.org/officeDocument/2006/relationships/image" Target="../media/image29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44.xml"/><Relationship Id="rId2" Type="http://schemas.openxmlformats.org/officeDocument/2006/relationships/control" Target="../activeX/activeX4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.wmf"/><Relationship Id="rId5" Type="http://schemas.openxmlformats.org/officeDocument/2006/relationships/image" Target="../media/image6.wmf"/><Relationship Id="rId4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46.xml"/><Relationship Id="rId7" Type="http://schemas.openxmlformats.org/officeDocument/2006/relationships/image" Target="../media/image4.wmf"/><Relationship Id="rId2" Type="http://schemas.openxmlformats.org/officeDocument/2006/relationships/control" Target="../activeX/activeX45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4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49.xml"/><Relationship Id="rId7" Type="http://schemas.openxmlformats.org/officeDocument/2006/relationships/image" Target="../media/image4.wmf"/><Relationship Id="rId2" Type="http://schemas.openxmlformats.org/officeDocument/2006/relationships/control" Target="../activeX/activeX48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.wmf"/><Relationship Id="rId5" Type="http://schemas.openxmlformats.org/officeDocument/2006/relationships/slide" Target="slide27.xml"/><Relationship Id="rId4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3" Type="http://schemas.openxmlformats.org/officeDocument/2006/relationships/control" Target="../activeX/activeX51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31.wmf"/><Relationship Id="rId2" Type="http://schemas.openxmlformats.org/officeDocument/2006/relationships/control" Target="../activeX/activeX50.xml"/><Relationship Id="rId1" Type="http://schemas.openxmlformats.org/officeDocument/2006/relationships/vmlDrawing" Target="../drawings/vmlDrawing14.vml"/><Relationship Id="rId6" Type="http://schemas.openxmlformats.org/officeDocument/2006/relationships/control" Target="../activeX/activeX54.xml"/><Relationship Id="rId11" Type="http://schemas.openxmlformats.org/officeDocument/2006/relationships/image" Target="../media/image4.wmf"/><Relationship Id="rId5" Type="http://schemas.openxmlformats.org/officeDocument/2006/relationships/control" Target="../activeX/activeX53.xml"/><Relationship Id="rId10" Type="http://schemas.openxmlformats.org/officeDocument/2006/relationships/image" Target="../media/image30.wmf"/><Relationship Id="rId4" Type="http://schemas.openxmlformats.org/officeDocument/2006/relationships/control" Target="../activeX/activeX52.xml"/><Relationship Id="rId9" Type="http://schemas.openxmlformats.org/officeDocument/2006/relationships/image" Target="../media/image33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control" Target="../activeX/activeX56.xml"/><Relationship Id="rId7" Type="http://schemas.openxmlformats.org/officeDocument/2006/relationships/image" Target="../media/image34.wmf"/><Relationship Id="rId2" Type="http://schemas.openxmlformats.org/officeDocument/2006/relationships/control" Target="../activeX/activeX55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6.png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57.xml"/><Relationship Id="rId9" Type="http://schemas.openxmlformats.org/officeDocument/2006/relationships/image" Target="../media/image35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59.xml"/><Relationship Id="rId7" Type="http://schemas.openxmlformats.org/officeDocument/2006/relationships/image" Target="../media/image38.wmf"/><Relationship Id="rId2" Type="http://schemas.openxmlformats.org/officeDocument/2006/relationships/control" Target="../activeX/activeX58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7.wmf"/><Relationship Id="rId5" Type="http://schemas.openxmlformats.org/officeDocument/2006/relationships/slide" Target="slide24.xml"/><Relationship Id="rId4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control" Target="../activeX/activeX61.xml"/><Relationship Id="rId7" Type="http://schemas.openxmlformats.org/officeDocument/2006/relationships/image" Target="../media/image39.wmf"/><Relationship Id="rId2" Type="http://schemas.openxmlformats.org/officeDocument/2006/relationships/control" Target="../activeX/activeX60.xml"/><Relationship Id="rId1" Type="http://schemas.openxmlformats.org/officeDocument/2006/relationships/vmlDrawing" Target="../drawings/vmlDrawing17.vml"/><Relationship Id="rId6" Type="http://schemas.openxmlformats.org/officeDocument/2006/relationships/slide" Target="slide24.xml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62.xml"/><Relationship Id="rId9" Type="http://schemas.openxmlformats.org/officeDocument/2006/relationships/image" Target="../media/image41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2.wmf"/><Relationship Id="rId2" Type="http://schemas.openxmlformats.org/officeDocument/2006/relationships/control" Target="../activeX/activeX63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8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control" Target="../activeX/activeX65.xml"/><Relationship Id="rId7" Type="http://schemas.openxmlformats.org/officeDocument/2006/relationships/image" Target="../media/image2.wmf"/><Relationship Id="rId2" Type="http://schemas.openxmlformats.org/officeDocument/2006/relationships/control" Target="../activeX/activeX64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6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ontrol" Target="../activeX/activeX5.xml"/><Relationship Id="rId7" Type="http://schemas.openxmlformats.org/officeDocument/2006/relationships/notesSlide" Target="../notesSlides/notesSlide1.xml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2.vml"/><Relationship Id="rId6" Type="http://schemas.openxmlformats.org/officeDocument/2006/relationships/slideLayout" Target="../slideLayouts/slideLayout1.xml"/><Relationship Id="rId5" Type="http://schemas.openxmlformats.org/officeDocument/2006/relationships/control" Target="../activeX/activeX7.xml"/><Relationship Id="rId4" Type="http://schemas.openxmlformats.org/officeDocument/2006/relationships/control" Target="../activeX/activeX6.xml"/><Relationship Id="rId9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67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44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control" Target="../activeX/activeX69.xml"/><Relationship Id="rId7" Type="http://schemas.openxmlformats.org/officeDocument/2006/relationships/image" Target="../media/image2.wmf"/><Relationship Id="rId2" Type="http://schemas.openxmlformats.org/officeDocument/2006/relationships/control" Target="../activeX/activeX68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70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control" Target="../activeX/activeX72.xml"/><Relationship Id="rId7" Type="http://schemas.openxmlformats.org/officeDocument/2006/relationships/image" Target="../media/image2.wmf"/><Relationship Id="rId2" Type="http://schemas.openxmlformats.org/officeDocument/2006/relationships/control" Target="../activeX/activeX71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7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3" Type="http://schemas.openxmlformats.org/officeDocument/2006/relationships/control" Target="../activeX/activeX75.xml"/><Relationship Id="rId7" Type="http://schemas.openxmlformats.org/officeDocument/2006/relationships/slideLayout" Target="../slideLayouts/slideLayout1.xml"/><Relationship Id="rId2" Type="http://schemas.openxmlformats.org/officeDocument/2006/relationships/control" Target="../activeX/activeX74.xml"/><Relationship Id="rId1" Type="http://schemas.openxmlformats.org/officeDocument/2006/relationships/vmlDrawing" Target="../drawings/vmlDrawing23.vml"/><Relationship Id="rId6" Type="http://schemas.openxmlformats.org/officeDocument/2006/relationships/control" Target="../activeX/activeX78.xml"/><Relationship Id="rId11" Type="http://schemas.openxmlformats.org/officeDocument/2006/relationships/image" Target="../media/image4.wmf"/><Relationship Id="rId5" Type="http://schemas.openxmlformats.org/officeDocument/2006/relationships/control" Target="../activeX/activeX77.xml"/><Relationship Id="rId10" Type="http://schemas.openxmlformats.org/officeDocument/2006/relationships/image" Target="../media/image30.wmf"/><Relationship Id="rId4" Type="http://schemas.openxmlformats.org/officeDocument/2006/relationships/control" Target="../activeX/activeX76.xml"/><Relationship Id="rId9" Type="http://schemas.openxmlformats.org/officeDocument/2006/relationships/image" Target="../media/image32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79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49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81.xml"/><Relationship Id="rId7" Type="http://schemas.openxmlformats.org/officeDocument/2006/relationships/image" Target="../media/image4.wmf"/><Relationship Id="rId2" Type="http://schemas.openxmlformats.org/officeDocument/2006/relationships/control" Target="../activeX/activeX80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6.wmf"/><Relationship Id="rId5" Type="http://schemas.openxmlformats.org/officeDocument/2006/relationships/slide" Target="slide27.xml"/><Relationship Id="rId4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9.wmf"/><Relationship Id="rId2" Type="http://schemas.openxmlformats.org/officeDocument/2006/relationships/control" Target="../activeX/activeX82.xml"/><Relationship Id="rId1" Type="http://schemas.openxmlformats.org/officeDocument/2006/relationships/vmlDrawing" Target="../drawings/vmlDrawing26.vml"/><Relationship Id="rId6" Type="http://schemas.openxmlformats.org/officeDocument/2006/relationships/slide" Target="slide18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control" Target="../activeX/activeX9.xml"/><Relationship Id="rId7" Type="http://schemas.openxmlformats.org/officeDocument/2006/relationships/control" Target="../activeX/activeX13.xml"/><Relationship Id="rId2" Type="http://schemas.openxmlformats.org/officeDocument/2006/relationships/control" Target="../activeX/activeX8.xml"/><Relationship Id="rId1" Type="http://schemas.openxmlformats.org/officeDocument/2006/relationships/vmlDrawing" Target="../drawings/vmlDrawing3.vml"/><Relationship Id="rId6" Type="http://schemas.openxmlformats.org/officeDocument/2006/relationships/control" Target="../activeX/activeX12.xml"/><Relationship Id="rId11" Type="http://schemas.openxmlformats.org/officeDocument/2006/relationships/image" Target="../media/image4.wmf"/><Relationship Id="rId5" Type="http://schemas.openxmlformats.org/officeDocument/2006/relationships/control" Target="../activeX/activeX11.xml"/><Relationship Id="rId10" Type="http://schemas.openxmlformats.org/officeDocument/2006/relationships/image" Target="../media/image6.wmf"/><Relationship Id="rId4" Type="http://schemas.openxmlformats.org/officeDocument/2006/relationships/control" Target="../activeX/activeX10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control" Target="../activeX/activeX15.xml"/><Relationship Id="rId7" Type="http://schemas.openxmlformats.org/officeDocument/2006/relationships/image" Target="../media/image2.wmf"/><Relationship Id="rId2" Type="http://schemas.openxmlformats.org/officeDocument/2006/relationships/control" Target="../activeX/activeX1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control" Target="../activeX/activeX18.xml"/><Relationship Id="rId7" Type="http://schemas.openxmlformats.org/officeDocument/2006/relationships/image" Target="../media/image8.wmf"/><Relationship Id="rId2" Type="http://schemas.openxmlformats.org/officeDocument/2006/relationships/control" Target="../activeX/activeX17.xml"/><Relationship Id="rId1" Type="http://schemas.openxmlformats.org/officeDocument/2006/relationships/vmlDrawing" Target="../drawings/vmlDrawing5.vml"/><Relationship Id="rId6" Type="http://schemas.openxmlformats.org/officeDocument/2006/relationships/slide" Target="slide24.xml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9.xml"/><Relationship Id="rId9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de autorización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557651"/>
              </p:ext>
            </p:extLst>
          </p:nvPr>
        </p:nvGraphicFramePr>
        <p:xfrm>
          <a:off x="329483" y="3435927"/>
          <a:ext cx="11619414" cy="2468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790657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2259874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350702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205148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 de Título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Vigencia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9984034" y="3782792"/>
            <a:ext cx="961199" cy="239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563155" y="391886"/>
            <a:ext cx="1306286" cy="3439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9984033" y="4161445"/>
            <a:ext cx="961199" cy="2223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245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246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247" name="ComboBox3" r:id="rId4" imgW="1628640" imgH="371520"/>
        </mc:Choice>
        <mc:Fallback>
          <p:control name="ComboBox3" r:id="rId4" imgW="1628640" imgH="371520">
            <p:pic>
              <p:nvPicPr>
                <p:cNvPr id="4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4569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121919" y="154951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90862" y="233919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35" name="Rectángulo 34"/>
          <p:cNvSpPr/>
          <p:nvPr/>
        </p:nvSpPr>
        <p:spPr>
          <a:xfrm>
            <a:off x="169816" y="1088132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Prorroga del 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43114" y="381154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40105" y="380234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la 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238763" y="4225264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Respuesta de la prórroga </a:t>
            </a:r>
            <a:endParaRPr lang="es-MX" sz="1200" dirty="0"/>
          </a:p>
        </p:txBody>
      </p:sp>
      <p:sp>
        <p:nvSpPr>
          <p:cNvPr id="2" name="Rectángulo 1"/>
          <p:cNvSpPr/>
          <p:nvPr/>
        </p:nvSpPr>
        <p:spPr>
          <a:xfrm>
            <a:off x="1663336" y="1589425"/>
            <a:ext cx="27695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274183" y="2724401"/>
            <a:ext cx="11384170" cy="7113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798769" y="3779850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/>
          <p:cNvSpPr/>
          <p:nvPr/>
        </p:nvSpPr>
        <p:spPr>
          <a:xfrm>
            <a:off x="274183" y="4639112"/>
            <a:ext cx="11384170" cy="9069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21"/>
          <p:cNvSpPr/>
          <p:nvPr/>
        </p:nvSpPr>
        <p:spPr>
          <a:xfrm>
            <a:off x="1697447" y="3794779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redondeado 14">
            <a:hlinkClick r:id="rId2" action="ppaction://hlinksldjump"/>
          </p:cNvPr>
          <p:cNvSpPr/>
          <p:nvPr/>
        </p:nvSpPr>
        <p:spPr>
          <a:xfrm>
            <a:off x="5874402" y="5714685"/>
            <a:ext cx="1629634" cy="3737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7" name="Rectángulo redondeado 16">
            <a:hlinkClick r:id="rId2" action="ppaction://hlinksldjump"/>
          </p:cNvPr>
          <p:cNvSpPr/>
          <p:nvPr/>
        </p:nvSpPr>
        <p:spPr>
          <a:xfrm>
            <a:off x="4172468" y="5714685"/>
            <a:ext cx="1629634" cy="3737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03778" y="201464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otorgados</a:t>
            </a:r>
            <a:endParaRPr lang="es-MX" sz="1200" dirty="0"/>
          </a:p>
        </p:txBody>
      </p:sp>
      <p:sp>
        <p:nvSpPr>
          <p:cNvPr id="24" name="Rectángulo 23"/>
          <p:cNvSpPr/>
          <p:nvPr/>
        </p:nvSpPr>
        <p:spPr>
          <a:xfrm>
            <a:off x="1643157" y="2024668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130628" y="261256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cxnSp>
        <p:nvCxnSpPr>
          <p:cNvPr id="25" name="Conector recto 24"/>
          <p:cNvCxnSpPr/>
          <p:nvPr/>
        </p:nvCxnSpPr>
        <p:spPr>
          <a:xfrm flipV="1">
            <a:off x="169816" y="6175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26"/>
          <p:cNvSpPr/>
          <p:nvPr/>
        </p:nvSpPr>
        <p:spPr>
          <a:xfrm>
            <a:off x="2023162" y="775768"/>
            <a:ext cx="2299063" cy="2838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182880" y="779820"/>
            <a:ext cx="1802674" cy="2785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4383098" y="767437"/>
            <a:ext cx="2299063" cy="2909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Pruebas y Alegatos</a:t>
            </a:r>
          </a:p>
        </p:txBody>
      </p:sp>
    </p:spTree>
    <p:extLst>
      <p:ext uri="{BB962C8B-B14F-4D97-AF65-F5344CB8AC3E}">
        <p14:creationId xmlns:p14="http://schemas.microsoft.com/office/powerpoint/2010/main" val="67842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de autorización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29483" y="3366755"/>
          <a:ext cx="11619414" cy="25603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790657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2259874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350702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 de Título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termino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Solventar inicio de cancelación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Solicitud de prorroga por inicio de cancelación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Solicitud de prorroga por prevención</a:t>
                      </a:r>
                      <a:r>
                        <a:rPr lang="es-MX" sz="1200" baseline="0" dirty="0" smtClean="0"/>
                        <a:t> de cancelación</a:t>
                      </a:r>
                      <a:endParaRPr lang="es-MX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Solventar prevención de cancelación de cancelación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139149" y="3728651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10139148" y="4096830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1" name="Rectángulo redondeado 20">
            <a:hlinkClick r:id="" action="ppaction://noaction"/>
          </p:cNvPr>
          <p:cNvSpPr/>
          <p:nvPr/>
        </p:nvSpPr>
        <p:spPr>
          <a:xfrm>
            <a:off x="10139149" y="4462422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2" name="Rectángulo redondeado 21">
            <a:hlinkClick r:id="" action="ppaction://noaction"/>
          </p:cNvPr>
          <p:cNvSpPr/>
          <p:nvPr/>
        </p:nvSpPr>
        <p:spPr>
          <a:xfrm>
            <a:off x="10139148" y="4908888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9362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9363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9364" name="ComboBox3" r:id="rId4" imgW="1628640" imgH="371520"/>
        </mc:Choice>
        <mc:Fallback>
          <p:control name="ComboBox3" r:id="rId4" imgW="1628640" imgH="371520">
            <p:pic>
              <p:nvPicPr>
                <p:cNvPr id="4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8503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04503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4899437" y="1175821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3960805" y="1528988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2553431" y="1177673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31513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31513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31513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33178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33178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33178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27843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27843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27843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28724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28724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28724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16323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16323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16323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67477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6747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67477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378822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378822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378822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2164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2164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9" y="4749358"/>
            <a:ext cx="2278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*Correo(s) Electrónico(s) </a:t>
            </a:r>
            <a:r>
              <a:rPr lang="es-MX" sz="1200" dirty="0"/>
              <a:t>para oír y recibir notificaciones</a:t>
            </a:r>
          </a:p>
          <a:p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7794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7794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CuadroTexto 129"/>
          <p:cNvSpPr txBox="1"/>
          <p:nvPr/>
        </p:nvSpPr>
        <p:spPr>
          <a:xfrm>
            <a:off x="140909" y="430296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31" name="Rectángulo redondeado 130"/>
          <p:cNvSpPr/>
          <p:nvPr/>
        </p:nvSpPr>
        <p:spPr>
          <a:xfrm>
            <a:off x="2514243" y="428720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redondeado 131"/>
          <p:cNvSpPr/>
          <p:nvPr/>
        </p:nvSpPr>
        <p:spPr>
          <a:xfrm>
            <a:off x="2514243" y="428720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2" y="4186318"/>
            <a:ext cx="2265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 para oír y recibir notificaciones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7376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7376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73767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112358" y="782335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1768309" y="78983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Actualización:</a:t>
            </a:r>
            <a:endParaRPr lang="es-MX" sz="1200" dirty="0"/>
          </a:p>
        </p:txBody>
      </p:sp>
      <p:sp>
        <p:nvSpPr>
          <p:cNvPr id="58" name="CuadroTexto 57"/>
          <p:cNvSpPr txBox="1"/>
          <p:nvPr/>
        </p:nvSpPr>
        <p:spPr>
          <a:xfrm>
            <a:off x="9649264" y="77649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8012775" y="75562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3681551" y="78174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5809089" y="77649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7244798" y="1172316"/>
            <a:ext cx="2299063" cy="307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124643" y="477474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</a:t>
            </a:r>
            <a:r>
              <a:rPr lang="es-MX" sz="1200" dirty="0" smtClean="0"/>
              <a:t>Monto de capital  </a:t>
            </a:r>
            <a:r>
              <a:rPr lang="es-MX" sz="1200" dirty="0"/>
              <a:t>s</a:t>
            </a:r>
            <a:r>
              <a:rPr lang="es-MX" sz="1200" dirty="0" smtClean="0"/>
              <a:t>ocial </a:t>
            </a:r>
            <a:r>
              <a:rPr lang="es-MX" sz="1200" dirty="0"/>
              <a:t>p</a:t>
            </a:r>
            <a:r>
              <a:rPr lang="es-MX" sz="1200" dirty="0" smtClean="0"/>
              <a:t>agado </a:t>
            </a:r>
            <a:endParaRPr lang="es-MX" sz="1200" dirty="0"/>
          </a:p>
        </p:txBody>
      </p:sp>
      <p:sp>
        <p:nvSpPr>
          <p:cNvPr id="64" name="Rectángulo 63"/>
          <p:cNvSpPr/>
          <p:nvPr/>
        </p:nvSpPr>
        <p:spPr>
          <a:xfrm>
            <a:off x="2587112" y="4749939"/>
            <a:ext cx="1844151" cy="298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64"/>
          <p:cNvSpPr/>
          <p:nvPr/>
        </p:nvSpPr>
        <p:spPr>
          <a:xfrm>
            <a:off x="2587112" y="4750317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6" name="Rectángulo 65"/>
          <p:cNvSpPr/>
          <p:nvPr/>
        </p:nvSpPr>
        <p:spPr>
          <a:xfrm>
            <a:off x="9601330" y="1172316"/>
            <a:ext cx="2299063" cy="307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Cancelar título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3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Rectángulo 23"/>
          <p:cNvSpPr/>
          <p:nvPr/>
        </p:nvSpPr>
        <p:spPr>
          <a:xfrm>
            <a:off x="238937" y="1650311"/>
            <a:ext cx="11419590" cy="99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187877" y="318761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  </a:t>
            </a:r>
            <a:r>
              <a:rPr lang="es-MX" sz="1200" dirty="0" err="1" smtClean="0"/>
              <a:t>xxxxxxx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133958" y="1739677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la cancelación:</a:t>
            </a:r>
            <a:endParaRPr lang="es-MX" sz="1200" dirty="0"/>
          </a:p>
        </p:txBody>
      </p:sp>
      <p:sp>
        <p:nvSpPr>
          <p:cNvPr id="48" name="CuadroTexto 47"/>
          <p:cNvSpPr txBox="1"/>
          <p:nvPr/>
        </p:nvSpPr>
        <p:spPr>
          <a:xfrm>
            <a:off x="218340" y="5061680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autoridad:</a:t>
            </a:r>
            <a:endParaRPr lang="es-MX" sz="1200" dirty="0"/>
          </a:p>
        </p:txBody>
      </p:sp>
      <p:sp>
        <p:nvSpPr>
          <p:cNvPr id="30" name="CuadroTexto 29"/>
          <p:cNvSpPr txBox="1"/>
          <p:nvPr/>
        </p:nvSpPr>
        <p:spPr>
          <a:xfrm>
            <a:off x="182833" y="2426697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Respuesta de la cancelación: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169816" y="4263331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Comentario:</a:t>
            </a:r>
            <a:endParaRPr lang="es-MX" sz="1200" dirty="0"/>
          </a:p>
        </p:txBody>
      </p:sp>
      <p:graphicFrame>
        <p:nvGraphicFramePr>
          <p:cNvPr id="38" name="Tabla 37"/>
          <p:cNvGraphicFramePr>
            <a:graphicFrameLocks noGrp="1"/>
          </p:cNvGraphicFramePr>
          <p:nvPr>
            <p:extLst/>
          </p:nvPr>
        </p:nvGraphicFramePr>
        <p:xfrm>
          <a:off x="1385919" y="3588912"/>
          <a:ext cx="3559194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668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</a:tblGrid>
              <a:tr h="12548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67311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41" name="CuadroTexto 40"/>
          <p:cNvSpPr txBox="1"/>
          <p:nvPr/>
        </p:nvSpPr>
        <p:spPr>
          <a:xfrm>
            <a:off x="3347212" y="3208791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</a:t>
            </a:r>
            <a:endParaRPr lang="es-MX" sz="1200" dirty="0"/>
          </a:p>
        </p:txBody>
      </p:sp>
      <p:cxnSp>
        <p:nvCxnSpPr>
          <p:cNvPr id="56" name="Conector recto 55"/>
          <p:cNvCxnSpPr/>
          <p:nvPr/>
        </p:nvCxnSpPr>
        <p:spPr>
          <a:xfrm flipV="1">
            <a:off x="327859" y="451151"/>
            <a:ext cx="11467582" cy="37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ángulo 56"/>
          <p:cNvSpPr/>
          <p:nvPr/>
        </p:nvSpPr>
        <p:spPr>
          <a:xfrm>
            <a:off x="3737744" y="1219881"/>
            <a:ext cx="1353665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 smtClean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254267" y="1219881"/>
            <a:ext cx="1879334" cy="3292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2" name="Rectángulo 61"/>
          <p:cNvSpPr/>
          <p:nvPr/>
        </p:nvSpPr>
        <p:spPr>
          <a:xfrm>
            <a:off x="2203453" y="1219881"/>
            <a:ext cx="1421377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Seguimiento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319168" y="601959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1635483" y="60946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Actualización:</a:t>
            </a:r>
            <a:endParaRPr lang="es-MX" sz="1200" dirty="0"/>
          </a:p>
        </p:txBody>
      </p:sp>
      <p:sp>
        <p:nvSpPr>
          <p:cNvPr id="65" name="CuadroTexto 64"/>
          <p:cNvSpPr txBox="1"/>
          <p:nvPr/>
        </p:nvSpPr>
        <p:spPr>
          <a:xfrm>
            <a:off x="9856074" y="596115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8219585" y="575245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3574850" y="60136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71" name="CuadroTexto 70"/>
          <p:cNvSpPr txBox="1"/>
          <p:nvPr/>
        </p:nvSpPr>
        <p:spPr>
          <a:xfrm>
            <a:off x="6015899" y="59611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72" name="Rectángulo 71"/>
          <p:cNvSpPr/>
          <p:nvPr/>
        </p:nvSpPr>
        <p:spPr>
          <a:xfrm>
            <a:off x="8372973" y="1224185"/>
            <a:ext cx="1741834" cy="3249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6779174" y="1218417"/>
            <a:ext cx="1480885" cy="3265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10208329" y="1216172"/>
            <a:ext cx="1360674" cy="3314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Cancelar título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5" name="CuadroTexto 74"/>
          <p:cNvSpPr txBox="1"/>
          <p:nvPr/>
        </p:nvSpPr>
        <p:spPr>
          <a:xfrm>
            <a:off x="267331" y="100416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sp>
        <p:nvSpPr>
          <p:cNvPr id="76" name="Rectángulo 75"/>
          <p:cNvSpPr/>
          <p:nvPr/>
        </p:nvSpPr>
        <p:spPr>
          <a:xfrm>
            <a:off x="5278642" y="1214872"/>
            <a:ext cx="1355706" cy="3301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 smtClean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Pruebas y alegatos </a:t>
            </a:r>
            <a:endParaRPr lang="es-MX" sz="1200" dirty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585" name="ListBox1" r:id="rId2" imgW="11325240" imgH="533520"/>
        </mc:Choice>
        <mc:Fallback>
          <p:control name="ListBox1" r:id="rId2" imgW="11325240" imgH="533520">
            <p:pic>
              <p:nvPicPr>
                <p:cNvPr id="47" name="ListBox1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8936" y="5393301"/>
                  <a:ext cx="11330065" cy="52925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586" name="ListBox3" r:id="rId3" imgW="11325240" imgH="457200"/>
        </mc:Choice>
        <mc:Fallback>
          <p:control name="ListBox3" r:id="rId3" imgW="11325240" imgH="457200">
            <p:pic>
              <p:nvPicPr>
                <p:cNvPr id="26" name="ListBox3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8241" y="1999344"/>
                  <a:ext cx="11320762" cy="4572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587" name="ListBox4" r:id="rId4" imgW="11334600" imgH="457200"/>
        </mc:Choice>
        <mc:Fallback>
          <p:control name="ListBox4" r:id="rId4" imgW="11334600" imgH="457200">
            <p:pic>
              <p:nvPicPr>
                <p:cNvPr id="32" name="ListBox4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5131" y="2727858"/>
                  <a:ext cx="11333871" cy="4572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588" name="ListBox5" r:id="rId5" imgW="11382480" imgH="514440"/>
        </mc:Choice>
        <mc:Fallback>
          <p:control name="ListBox5" r:id="rId5" imgW="11382480" imgH="514440">
            <p:pic>
              <p:nvPicPr>
                <p:cNvPr id="34" name="ListBox5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7702" y="4545166"/>
                  <a:ext cx="11381300" cy="51351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589" name="CheckBox1" r:id="rId6" imgW="3048120" imgH="343080"/>
        </mc:Choice>
        <mc:Fallback>
          <p:control name="CheckBox1" r:id="rId6" imgW="3048120" imgH="343080">
            <p:pic>
              <p:nvPicPr>
                <p:cNvPr id="53" name="CheckBox1"/>
                <p:cNvPicPr>
                  <a:picLocks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383383" y="3681762"/>
                  <a:ext cx="3048000" cy="3429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590" name="CheckBox2" r:id="rId7" imgW="1990800" imgH="352440"/>
        </mc:Choice>
        <mc:Fallback>
          <p:control name="CheckBox2" r:id="rId7" imgW="1990800" imgH="352440">
            <p:pic>
              <p:nvPicPr>
                <p:cNvPr id="54" name="CheckBox2"/>
                <p:cNvPicPr>
                  <a:picLocks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389019" y="3338934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591" name="CheckBox5" r:id="rId8" imgW="1990800" imgH="352440"/>
        </mc:Choice>
        <mc:Fallback>
          <p:control name="CheckBox5" r:id="rId8" imgW="1990800" imgH="352440">
            <p:pic>
              <p:nvPicPr>
                <p:cNvPr id="55" name="CheckBox5"/>
                <p:cNvPicPr>
                  <a:picLocks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389019" y="4072789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9754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redondeado 17">
            <a:hlinkClick r:id="rId8" action="ppaction://hlinksldjump"/>
          </p:cNvPr>
          <p:cNvSpPr/>
          <p:nvPr/>
        </p:nvSpPr>
        <p:spPr>
          <a:xfrm>
            <a:off x="2959109" y="3924622"/>
            <a:ext cx="1598416" cy="4325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0" name="Rectángulo redondeado 19">
            <a:hlinkClick r:id="rId8" action="ppaction://hlinksldjump"/>
          </p:cNvPr>
          <p:cNvSpPr/>
          <p:nvPr/>
        </p:nvSpPr>
        <p:spPr>
          <a:xfrm>
            <a:off x="5021005" y="3910295"/>
            <a:ext cx="1595718" cy="4194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Iniciar 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Rectángulo redondeado 20">
            <a:hlinkClick r:id="rId8" action="ppaction://hlinksldjump"/>
          </p:cNvPr>
          <p:cNvSpPr/>
          <p:nvPr/>
        </p:nvSpPr>
        <p:spPr>
          <a:xfrm>
            <a:off x="7080203" y="3897230"/>
            <a:ext cx="1738010" cy="4325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321227" y="544251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  </a:t>
            </a:r>
            <a:endParaRPr lang="es-MX" sz="12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351690" y="2744388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autoridad: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303166" y="1993149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Comentario:</a:t>
            </a:r>
            <a:endParaRPr lang="es-MX" sz="1200" dirty="0"/>
          </a:p>
        </p:txBody>
      </p:sp>
      <p:graphicFrame>
        <p:nvGraphicFramePr>
          <p:cNvPr id="30" name="Tabla 29"/>
          <p:cNvGraphicFramePr>
            <a:graphicFrameLocks noGrp="1"/>
          </p:cNvGraphicFramePr>
          <p:nvPr>
            <p:extLst/>
          </p:nvPr>
        </p:nvGraphicFramePr>
        <p:xfrm>
          <a:off x="421711" y="862574"/>
          <a:ext cx="3559194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668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</a:tblGrid>
              <a:tr h="12548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67311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31" name="CuadroTexto 30"/>
          <p:cNvSpPr txBox="1"/>
          <p:nvPr/>
        </p:nvSpPr>
        <p:spPr>
          <a:xfrm>
            <a:off x="3480562" y="570453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</a:t>
            </a:r>
            <a:endParaRPr lang="es-MX" sz="1200" dirty="0"/>
          </a:p>
        </p:txBody>
      </p:sp>
      <p:sp>
        <p:nvSpPr>
          <p:cNvPr id="16" name="Rectángulo redondeado 15">
            <a:hlinkClick r:id="" action="ppaction://noaction"/>
          </p:cNvPr>
          <p:cNvSpPr/>
          <p:nvPr/>
        </p:nvSpPr>
        <p:spPr>
          <a:xfrm>
            <a:off x="2741551" y="1211499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  <p:sp>
        <p:nvSpPr>
          <p:cNvPr id="17" name="Rectángulo redondeado 16">
            <a:hlinkClick r:id="rId8" action="ppaction://hlinksldjump"/>
          </p:cNvPr>
          <p:cNvSpPr/>
          <p:nvPr/>
        </p:nvSpPr>
        <p:spPr>
          <a:xfrm>
            <a:off x="5021005" y="4553544"/>
            <a:ext cx="1595718" cy="4325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 smtClean="0">
                <a:solidFill>
                  <a:schemeClr val="tx1"/>
                </a:solidFill>
              </a:rPr>
              <a:t>Prevencion</a:t>
            </a:r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1506" name="ListBox1" r:id="rId2" imgW="9163080" imgH="457200"/>
        </mc:Choice>
        <mc:Fallback>
          <p:control name="ListBox1" r:id="rId2" imgW="9163080" imgH="457200">
            <p:pic>
              <p:nvPicPr>
                <p:cNvPr id="24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2287" y="3076009"/>
                  <a:ext cx="9166320" cy="45740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507" name="ListBox5" r:id="rId3" imgW="9344160" imgH="247680"/>
        </mc:Choice>
        <mc:Fallback>
          <p:control name="ListBox5" r:id="rId3" imgW="9344160" imgH="247680">
            <p:pic>
              <p:nvPicPr>
                <p:cNvPr id="26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21052" y="2418675"/>
                  <a:ext cx="9345114" cy="25100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508" name="CheckBox1" r:id="rId4" imgW="3048120" imgH="343080"/>
        </mc:Choice>
        <mc:Fallback>
          <p:control name="CheckBox1" r:id="rId4" imgW="3048120" imgH="343080">
            <p:pic>
              <p:nvPicPr>
                <p:cNvPr id="32" name="Check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534150" y="1452737"/>
                  <a:ext cx="3048000" cy="3429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509" name="CheckBox2" r:id="rId5" imgW="1990800" imgH="352440"/>
        </mc:Choice>
        <mc:Fallback>
          <p:control name="CheckBox2" r:id="rId5" imgW="1990800" imgH="352440">
            <p:pic>
              <p:nvPicPr>
                <p:cNvPr id="34" name="CheckBox2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534150" y="1108502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510" name="CheckBox5" r:id="rId6" imgW="1990800" imgH="352440"/>
        </mc:Choice>
        <mc:Fallback>
          <p:control name="CheckBox5" r:id="rId6" imgW="1990800" imgH="352440">
            <p:pic>
              <p:nvPicPr>
                <p:cNvPr id="35" name="CheckBox5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522369" y="1802607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09450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254268" y="1579375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Información Anual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267331" y="2137491"/>
          <a:ext cx="11619869" cy="185773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85773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37" name="Imagen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51" y="2216995"/>
            <a:ext cx="1314450" cy="4000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3602" r="48531" b="4005"/>
          <a:stretch/>
        </p:blipFill>
        <p:spPr>
          <a:xfrm>
            <a:off x="1823323" y="2237971"/>
            <a:ext cx="837321" cy="36900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-1" t="-1" r="23131" b="4526"/>
          <a:stretch/>
        </p:blipFill>
        <p:spPr>
          <a:xfrm>
            <a:off x="2736866" y="2210679"/>
            <a:ext cx="1435084" cy="396296"/>
          </a:xfrm>
          <a:prstGeom prst="rect">
            <a:avLst/>
          </a:prstGeom>
        </p:spPr>
      </p:pic>
      <p:cxnSp>
        <p:nvCxnSpPr>
          <p:cNvPr id="40" name="Conector recto 39"/>
          <p:cNvCxnSpPr/>
          <p:nvPr/>
        </p:nvCxnSpPr>
        <p:spPr>
          <a:xfrm flipV="1">
            <a:off x="282108" y="2811429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>
            <a:off x="282108" y="318679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Acta de asamblea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estados financieros 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289983" y="2855805"/>
            <a:ext cx="2714017" cy="28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de estados financieros)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254266" y="3601577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opinión de cumplimiento)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235849" y="4222243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Información jurídica 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5" name="Tabla 54"/>
          <p:cNvGraphicFramePr>
            <a:graphicFrameLocks noGrp="1"/>
          </p:cNvGraphicFramePr>
          <p:nvPr>
            <p:extLst/>
          </p:nvPr>
        </p:nvGraphicFramePr>
        <p:xfrm>
          <a:off x="279051" y="4667338"/>
          <a:ext cx="11619869" cy="185773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85773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56" name="Imagen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71" y="4746842"/>
            <a:ext cx="1314450" cy="400050"/>
          </a:xfrm>
          <a:prstGeom prst="rect">
            <a:avLst/>
          </a:prstGeom>
        </p:spPr>
      </p:pic>
      <p:pic>
        <p:nvPicPr>
          <p:cNvPr id="57" name="Imagen 56"/>
          <p:cNvPicPr>
            <a:picLocks noChangeAspect="1"/>
          </p:cNvPicPr>
          <p:nvPr/>
        </p:nvPicPr>
        <p:blipFill rotWithShape="1">
          <a:blip r:embed="rId3"/>
          <a:srcRect l="3602" r="48531" b="4005"/>
          <a:stretch/>
        </p:blipFill>
        <p:spPr>
          <a:xfrm>
            <a:off x="1835043" y="4767818"/>
            <a:ext cx="837321" cy="369004"/>
          </a:xfrm>
          <a:prstGeom prst="rect">
            <a:avLst/>
          </a:prstGeom>
        </p:spPr>
      </p:pic>
      <p:pic>
        <p:nvPicPr>
          <p:cNvPr id="58" name="Imagen 57"/>
          <p:cNvPicPr>
            <a:picLocks noChangeAspect="1"/>
          </p:cNvPicPr>
          <p:nvPr/>
        </p:nvPicPr>
        <p:blipFill rotWithShape="1">
          <a:blip r:embed="rId4"/>
          <a:srcRect l="-1" t="-1" r="23131" b="4526"/>
          <a:stretch/>
        </p:blipFill>
        <p:spPr>
          <a:xfrm>
            <a:off x="2748586" y="4740526"/>
            <a:ext cx="1435084" cy="396296"/>
          </a:xfrm>
          <a:prstGeom prst="rect">
            <a:avLst/>
          </a:prstGeom>
        </p:spPr>
      </p:pic>
      <p:cxnSp>
        <p:nvCxnSpPr>
          <p:cNvPr id="59" name="Conector recto 58"/>
          <p:cNvCxnSpPr/>
          <p:nvPr/>
        </p:nvCxnSpPr>
        <p:spPr>
          <a:xfrm flipV="1">
            <a:off x="293828" y="5242800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/>
          <p:cNvSpPr txBox="1"/>
          <p:nvPr/>
        </p:nvSpPr>
        <p:spPr>
          <a:xfrm>
            <a:off x="319168" y="5561068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Acta de asamblea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ordinaria  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CuadroTexto 60"/>
          <p:cNvSpPr txBox="1"/>
          <p:nvPr/>
        </p:nvSpPr>
        <p:spPr>
          <a:xfrm>
            <a:off x="327859" y="5385652"/>
            <a:ext cx="4137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de acta de asamblea extraordinaria)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316109" y="5780765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instrumento notarial )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316108" y="6014417"/>
            <a:ext cx="711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Texto d) Libro de Registros de variación de Capital y de  accionistas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6" name="Conector recto 75"/>
          <p:cNvCxnSpPr/>
          <p:nvPr/>
        </p:nvCxnSpPr>
        <p:spPr>
          <a:xfrm flipV="1">
            <a:off x="327859" y="415293"/>
            <a:ext cx="11467582" cy="37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ángulo 76"/>
          <p:cNvSpPr/>
          <p:nvPr/>
        </p:nvSpPr>
        <p:spPr>
          <a:xfrm>
            <a:off x="3698555" y="1184023"/>
            <a:ext cx="1353665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Revisión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Rectángulo 77"/>
          <p:cNvSpPr/>
          <p:nvPr/>
        </p:nvSpPr>
        <p:spPr>
          <a:xfrm>
            <a:off x="254267" y="1184023"/>
            <a:ext cx="1879334" cy="3292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Registro de actualización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ángulo 78"/>
          <p:cNvSpPr/>
          <p:nvPr/>
        </p:nvSpPr>
        <p:spPr>
          <a:xfrm>
            <a:off x="2203453" y="1184023"/>
            <a:ext cx="1421377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Seguimiento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CuadroTexto 79"/>
          <p:cNvSpPr txBox="1"/>
          <p:nvPr/>
        </p:nvSpPr>
        <p:spPr>
          <a:xfrm>
            <a:off x="319168" y="566101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titulo: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CuadroTexto 80"/>
          <p:cNvSpPr txBox="1"/>
          <p:nvPr/>
        </p:nvSpPr>
        <p:spPr>
          <a:xfrm>
            <a:off x="1635483" y="57360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Actualización: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CuadroTexto 81"/>
          <p:cNvSpPr txBox="1"/>
          <p:nvPr/>
        </p:nvSpPr>
        <p:spPr>
          <a:xfrm>
            <a:off x="9856074" y="56025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Estado: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CuadroTexto 82"/>
          <p:cNvSpPr txBox="1"/>
          <p:nvPr/>
        </p:nvSpPr>
        <p:spPr>
          <a:xfrm>
            <a:off x="8219585" y="53938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Días Transcurridos: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CuadroTexto 83"/>
          <p:cNvSpPr txBox="1"/>
          <p:nvPr/>
        </p:nvSpPr>
        <p:spPr>
          <a:xfrm>
            <a:off x="3574850" y="56550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consulta 32D 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CuadroTexto 84"/>
          <p:cNvSpPr txBox="1"/>
          <p:nvPr/>
        </p:nvSpPr>
        <p:spPr>
          <a:xfrm>
            <a:off x="6015899" y="56025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Resultado de consulta 32D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ángulo 85"/>
          <p:cNvSpPr/>
          <p:nvPr/>
        </p:nvSpPr>
        <p:spPr>
          <a:xfrm>
            <a:off x="6687862" y="1189807"/>
            <a:ext cx="1741834" cy="3249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Emisión de actualización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ángulo 86"/>
          <p:cNvSpPr/>
          <p:nvPr/>
        </p:nvSpPr>
        <p:spPr>
          <a:xfrm>
            <a:off x="5133253" y="1185044"/>
            <a:ext cx="1480885" cy="3265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Dictamen jurídico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CuadroTexto 88"/>
          <p:cNvSpPr txBox="1"/>
          <p:nvPr/>
        </p:nvSpPr>
        <p:spPr>
          <a:xfrm>
            <a:off x="267331" y="35101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Actualización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62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/>
          <p:cNvSpPr/>
          <p:nvPr/>
        </p:nvSpPr>
        <p:spPr>
          <a:xfrm>
            <a:off x="267331" y="210337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Adicionales  </a:t>
            </a:r>
            <a:endParaRPr lang="es-MX" sz="1200" dirty="0">
              <a:solidFill>
                <a:schemeClr val="tx1"/>
              </a:solidFill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267331" y="703138"/>
          <a:ext cx="11619869" cy="1741086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741086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37" name="Imagen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651" y="782642"/>
            <a:ext cx="1314450" cy="4000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6"/>
          <a:srcRect l="3602" r="48531" b="4005"/>
          <a:stretch/>
        </p:blipFill>
        <p:spPr>
          <a:xfrm>
            <a:off x="1823323" y="803618"/>
            <a:ext cx="837321" cy="36900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7"/>
          <a:srcRect l="-1" t="-1" r="23131" b="4526"/>
          <a:stretch/>
        </p:blipFill>
        <p:spPr>
          <a:xfrm>
            <a:off x="2736866" y="776326"/>
            <a:ext cx="1435084" cy="396296"/>
          </a:xfrm>
          <a:prstGeom prst="rect">
            <a:avLst/>
          </a:prstGeom>
        </p:spPr>
      </p:pic>
      <p:cxnSp>
        <p:nvCxnSpPr>
          <p:cNvPr id="40" name="Conector recto 39"/>
          <p:cNvCxnSpPr/>
          <p:nvPr/>
        </p:nvCxnSpPr>
        <p:spPr>
          <a:xfrm flipV="1">
            <a:off x="267331" y="1269775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>
            <a:off x="235849" y="167028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(Texto </a:t>
            </a:r>
            <a:r>
              <a:rPr lang="es-MX" sz="1200" dirty="0" smtClean="0"/>
              <a:t>de Acta de asamblea </a:t>
            </a:r>
            <a:r>
              <a:rPr lang="es-MX" sz="1200" dirty="0"/>
              <a:t> </a:t>
            </a:r>
            <a:r>
              <a:rPr lang="es-MX" sz="1200" dirty="0" smtClean="0"/>
              <a:t>de estados financieros )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235849" y="1449752"/>
            <a:ext cx="2714017" cy="28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(Texto de estados financieros)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45127" y="189486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(Texto opinión de cumplimiento) </a:t>
            </a:r>
            <a:endParaRPr lang="es-MX" sz="1200" dirty="0"/>
          </a:p>
        </p:txBody>
      </p:sp>
      <p:sp>
        <p:nvSpPr>
          <p:cNvPr id="68" name="Rectángulo 67"/>
          <p:cNvSpPr/>
          <p:nvPr/>
        </p:nvSpPr>
        <p:spPr>
          <a:xfrm>
            <a:off x="267331" y="2543639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Razón financiera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247866" y="3039935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Dictamen</a:t>
            </a:r>
            <a:endParaRPr lang="es-MX" sz="1200" dirty="0"/>
          </a:p>
        </p:txBody>
      </p:sp>
      <p:sp>
        <p:nvSpPr>
          <p:cNvPr id="70" name="CuadroTexto 69"/>
          <p:cNvSpPr txBox="1"/>
          <p:nvPr/>
        </p:nvSpPr>
        <p:spPr>
          <a:xfrm>
            <a:off x="4431775" y="2994847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Archivo de razón Financiera:</a:t>
            </a:r>
            <a:endParaRPr lang="es-MX" sz="1200" dirty="0"/>
          </a:p>
        </p:txBody>
      </p:sp>
      <p:sp>
        <p:nvSpPr>
          <p:cNvPr id="71" name="Rectángulo redondeado 70"/>
          <p:cNvSpPr/>
          <p:nvPr/>
        </p:nvSpPr>
        <p:spPr>
          <a:xfrm>
            <a:off x="1828786" y="3010404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2" name="Rectángulo redondeado 71"/>
          <p:cNvSpPr/>
          <p:nvPr/>
        </p:nvSpPr>
        <p:spPr>
          <a:xfrm>
            <a:off x="1828786" y="301040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CuadroTexto 72"/>
          <p:cNvSpPr txBox="1"/>
          <p:nvPr/>
        </p:nvSpPr>
        <p:spPr>
          <a:xfrm>
            <a:off x="236440" y="3359752"/>
            <a:ext cx="2713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resolución de actualización</a:t>
            </a:r>
            <a:endParaRPr lang="es-MX" sz="1200" dirty="0"/>
          </a:p>
        </p:txBody>
      </p:sp>
      <p:pic>
        <p:nvPicPr>
          <p:cNvPr id="75" name="Imagen 74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6762119" y="2938040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6" name="CuadroTexto 75"/>
          <p:cNvSpPr txBox="1"/>
          <p:nvPr/>
        </p:nvSpPr>
        <p:spPr>
          <a:xfrm>
            <a:off x="273992" y="4319498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Vigencia: </a:t>
            </a:r>
            <a:endParaRPr lang="es-MX" sz="1200" dirty="0"/>
          </a:p>
        </p:txBody>
      </p:sp>
      <p:sp>
        <p:nvSpPr>
          <p:cNvPr id="77" name="Rectángulo redondeado 76"/>
          <p:cNvSpPr/>
          <p:nvPr/>
        </p:nvSpPr>
        <p:spPr>
          <a:xfrm>
            <a:off x="1054660" y="4321209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Rectángulo redondeado 77"/>
          <p:cNvSpPr/>
          <p:nvPr/>
        </p:nvSpPr>
        <p:spPr>
          <a:xfrm>
            <a:off x="1076813" y="432120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9" name="CuadroTexto 78"/>
          <p:cNvSpPr txBox="1"/>
          <p:nvPr/>
        </p:nvSpPr>
        <p:spPr>
          <a:xfrm>
            <a:off x="5977609" y="3341077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del dictamen jurídico:</a:t>
            </a:r>
            <a:endParaRPr lang="es-MX" sz="1200" dirty="0"/>
          </a:p>
        </p:txBody>
      </p:sp>
      <p:sp>
        <p:nvSpPr>
          <p:cNvPr id="80" name="Rectángulo redondeado 79"/>
          <p:cNvSpPr/>
          <p:nvPr/>
        </p:nvSpPr>
        <p:spPr>
          <a:xfrm>
            <a:off x="8602929" y="328867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Rectángulo redondeado 80"/>
          <p:cNvSpPr/>
          <p:nvPr/>
        </p:nvSpPr>
        <p:spPr>
          <a:xfrm>
            <a:off x="8602929" y="32886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Rectángulo redondeado 84">
            <a:hlinkClick r:id="rId9" action="ppaction://hlinksldjump"/>
          </p:cNvPr>
          <p:cNvSpPr/>
          <p:nvPr/>
        </p:nvSpPr>
        <p:spPr>
          <a:xfrm>
            <a:off x="1808034" y="601913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6" name="Rectángulo redondeado 85">
            <a:hlinkClick r:id="rId9" action="ppaction://hlinksldjump"/>
          </p:cNvPr>
          <p:cNvSpPr/>
          <p:nvPr/>
        </p:nvSpPr>
        <p:spPr>
          <a:xfrm>
            <a:off x="4183536" y="603469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7" name="Rectángulo redondeado 86">
            <a:hlinkClick r:id="rId9" action="ppaction://hlinksldjump"/>
          </p:cNvPr>
          <p:cNvSpPr/>
          <p:nvPr/>
        </p:nvSpPr>
        <p:spPr>
          <a:xfrm>
            <a:off x="6780733" y="604856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Regresar a revisión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8" name="Rectángulo redondeado 87">
            <a:hlinkClick r:id="rId9" action="ppaction://hlinksldjump"/>
          </p:cNvPr>
          <p:cNvSpPr/>
          <p:nvPr/>
        </p:nvSpPr>
        <p:spPr>
          <a:xfrm>
            <a:off x="9197924" y="602414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258190" y="4979716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Consulta de proveedores y contratistas sancionados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16700" y="5541396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:</a:t>
            </a:r>
            <a:endParaRPr lang="es-MX" sz="1200" dirty="0"/>
          </a:p>
        </p:txBody>
      </p:sp>
      <p:pic>
        <p:nvPicPr>
          <p:cNvPr id="33" name="Imagen 32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6742157" y="5426986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4" name="Rectángulo redondeado 33"/>
          <p:cNvSpPr/>
          <p:nvPr/>
        </p:nvSpPr>
        <p:spPr>
          <a:xfrm>
            <a:off x="1728561" y="553053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ángulo redondeado 34"/>
          <p:cNvSpPr/>
          <p:nvPr/>
        </p:nvSpPr>
        <p:spPr>
          <a:xfrm>
            <a:off x="1728561" y="554221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CuadroTexto 35"/>
          <p:cNvSpPr txBox="1"/>
          <p:nvPr/>
        </p:nvSpPr>
        <p:spPr>
          <a:xfrm>
            <a:off x="7055957" y="4372608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Periodo a actualizar</a:t>
            </a:r>
            <a:endParaRPr lang="es-MX" sz="1200" dirty="0"/>
          </a:p>
        </p:txBody>
      </p:sp>
      <p:sp>
        <p:nvSpPr>
          <p:cNvPr id="38" name="Rectángulo redondeado 37"/>
          <p:cNvSpPr/>
          <p:nvPr/>
        </p:nvSpPr>
        <p:spPr>
          <a:xfrm>
            <a:off x="8638160" y="4342901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redondeado 38"/>
          <p:cNvSpPr/>
          <p:nvPr/>
        </p:nvSpPr>
        <p:spPr>
          <a:xfrm>
            <a:off x="8638160" y="434290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2386" name="CheckBox2" r:id="rId2" imgW="11601360" imgH="723960"/>
        </mc:Choice>
        <mc:Fallback>
          <p:control name="CheckBox2" r:id="rId2" imgW="11601360" imgH="723960">
            <p:pic>
              <p:nvPicPr>
                <p:cNvPr id="82" name="CheckBox2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16700" y="3587174"/>
                  <a:ext cx="11597785" cy="72308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2387" name="ComboBox1" r:id="rId3" imgW="2724120" imgH="257040"/>
        </mc:Choice>
        <mc:Fallback>
          <p:control name="ComboBox1" r:id="rId3" imgW="2724120" imgH="257040">
            <p:pic>
              <p:nvPicPr>
                <p:cNvPr id="84" name="Combo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49093" y="3367121"/>
                  <a:ext cx="2723214" cy="255849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62398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630585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82880" y="1300364"/>
            <a:ext cx="1410788" cy="2873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1671007" y="1295400"/>
            <a:ext cx="1571655" cy="2920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271667" y="3482277"/>
            <a:ext cx="11419590" cy="21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la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27659" y="393997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13359" y="433393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6096138" y="3935093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13359" y="4716204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Faltante:</a:t>
            </a:r>
            <a:endParaRPr lang="es-MX" sz="1200" dirty="0"/>
          </a:p>
        </p:txBody>
      </p:sp>
      <p:sp>
        <p:nvSpPr>
          <p:cNvPr id="48" name="Rectángulo redondeado 47">
            <a:hlinkClick r:id="" action="ppaction://noaction"/>
          </p:cNvPr>
          <p:cNvSpPr/>
          <p:nvPr/>
        </p:nvSpPr>
        <p:spPr>
          <a:xfrm>
            <a:off x="6274964" y="630909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182880" y="782113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499195" y="78961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Actualización: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9719786" y="77626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8" name="CuadroTexto 67"/>
          <p:cNvSpPr txBox="1"/>
          <p:nvPr/>
        </p:nvSpPr>
        <p:spPr>
          <a:xfrm>
            <a:off x="8083297" y="75539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51" name="Rectángulo 50"/>
          <p:cNvSpPr/>
          <p:nvPr/>
        </p:nvSpPr>
        <p:spPr>
          <a:xfrm>
            <a:off x="169816" y="1642200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Asignación: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1595762" y="21699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Jefe de Departamento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595057" y="260520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Subadministrador</a:t>
            </a:r>
            <a:endParaRPr lang="es-MX" sz="1200" dirty="0"/>
          </a:p>
        </p:txBody>
      </p:sp>
      <p:sp>
        <p:nvSpPr>
          <p:cNvPr id="54" name="Rectángulo redondeado 53">
            <a:hlinkClick r:id="" action="ppaction://noaction"/>
          </p:cNvPr>
          <p:cNvSpPr/>
          <p:nvPr/>
        </p:nvSpPr>
        <p:spPr>
          <a:xfrm>
            <a:off x="5220803" y="292813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425935" y="432025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Numero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3438562" y="78151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5879611" y="77627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37" name="Rectángulo redondeado 36">
            <a:hlinkClick r:id="" action="ppaction://noaction"/>
          </p:cNvPr>
          <p:cNvSpPr/>
          <p:nvPr/>
        </p:nvSpPr>
        <p:spPr>
          <a:xfrm>
            <a:off x="5023733" y="630909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592286" y="2169988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3592285" y="2531650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3356116" y="1275138"/>
            <a:ext cx="1946372" cy="3092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5371642" y="1279337"/>
            <a:ext cx="1877218" cy="2876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 smtClean="0">
              <a:solidFill>
                <a:schemeClr val="tx1"/>
              </a:solidFill>
            </a:endParaRPr>
          </a:p>
          <a:p>
            <a:r>
              <a:rPr lang="es-MX" sz="1200" dirty="0">
                <a:solidFill>
                  <a:schemeClr val="tx1"/>
                </a:solidFill>
              </a:rPr>
              <a:t> </a:t>
            </a:r>
            <a:r>
              <a:rPr lang="es-MX" sz="1200" dirty="0" smtClean="0">
                <a:solidFill>
                  <a:schemeClr val="tx1"/>
                </a:solidFill>
              </a:rPr>
              <a:t>Actualizar </a:t>
            </a:r>
            <a:r>
              <a:rPr lang="es-MX" sz="1200" dirty="0">
                <a:solidFill>
                  <a:schemeClr val="tx1"/>
                </a:solidFill>
              </a:rPr>
              <a:t>título</a:t>
            </a:r>
          </a:p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3776516" y="628351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209003" y="5487320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de la prevención 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3599" name="ListBox3" r:id="rId2" imgW="11420640" imgH="390600"/>
        </mc:Choice>
        <mc:Fallback>
          <p:control name="ListBox3" r:id="rId2" imgW="11420640" imgH="390600">
            <p:pic>
              <p:nvPicPr>
                <p:cNvPr id="62" name="List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1667" y="5082614"/>
                  <a:ext cx="11419590" cy="39102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3600" name="ListBox5" r:id="rId3" imgW="2685960" imgH="276120"/>
        </mc:Choice>
        <mc:Fallback>
          <p:control name="ListBox5" r:id="rId3" imgW="2685960" imgH="276120">
            <p:pic>
              <p:nvPicPr>
                <p:cNvPr id="64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67352" y="3935093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3601" name="ListBox6" r:id="rId4" imgW="2523960" imgH="276120"/>
        </mc:Choice>
        <mc:Fallback>
          <p:control name="ListBox6" r:id="rId4" imgW="2523960" imgH="276120">
            <p:pic>
              <p:nvPicPr>
                <p:cNvPr id="65" name="ListBox6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3947722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3602" name="ListBox7" r:id="rId5" imgW="2523960" imgH="276120"/>
        </mc:Choice>
        <mc:Fallback>
          <p:control name="ListBox7" r:id="rId5" imgW="2523960" imgH="276120">
            <p:pic>
              <p:nvPicPr>
                <p:cNvPr id="66" name="ListBox7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4330100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3603" name="ListBox8" r:id="rId6" imgW="2638440" imgH="276120"/>
        </mc:Choice>
        <mc:Fallback>
          <p:control name="ListBox8" r:id="rId6" imgW="2638440" imgH="276120">
            <p:pic>
              <p:nvPicPr>
                <p:cNvPr id="30" name="ListBox8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90010" y="4366424"/>
                  <a:ext cx="2639138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3604" name="ListBox1" r:id="rId7" imgW="11420640" imgH="457200"/>
        </mc:Choice>
        <mc:Fallback>
          <p:control name="ListBox1" r:id="rId7" imgW="11420640" imgH="457200">
            <p:pic>
              <p:nvPicPr>
                <p:cNvPr id="44" name="ListBox1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7311" y="5749227"/>
                  <a:ext cx="11419590" cy="458343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28621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121919" y="7918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solicitud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149297" y="172128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Motivo de la prorroga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Prorroga de </a:t>
            </a:r>
            <a:r>
              <a:rPr lang="es-MX" sz="1200" dirty="0" smtClean="0">
                <a:solidFill>
                  <a:prstClr val="black"/>
                </a:solidFill>
                <a:latin typeface="Calibri" panose="020F0502020204030204"/>
              </a:rPr>
              <a:t>la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Actualización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300531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oficio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4705994" y="299611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Termino de prorroga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190862" y="3551870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Contestación de la prórroga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663336" y="831783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232618" y="2004208"/>
            <a:ext cx="11384170" cy="7644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6764658" y="2999746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ángulo redondeado 18">
            <a:hlinkClick r:id="" action="ppaction://noaction"/>
          </p:cNvPr>
          <p:cNvSpPr/>
          <p:nvPr/>
        </p:nvSpPr>
        <p:spPr>
          <a:xfrm>
            <a:off x="6511683" y="5193627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ángulo redondeado 21">
            <a:hlinkClick r:id="" action="ppaction://noaction"/>
          </p:cNvPr>
          <p:cNvSpPr/>
          <p:nvPr/>
        </p:nvSpPr>
        <p:spPr>
          <a:xfrm>
            <a:off x="3487462" y="522314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ángulo redondeado 23">
            <a:hlinkClick r:id="" action="ppaction://noaction"/>
          </p:cNvPr>
          <p:cNvSpPr/>
          <p:nvPr/>
        </p:nvSpPr>
        <p:spPr>
          <a:xfrm>
            <a:off x="4770043" y="5193627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Previsualizar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17566" y="124820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Días otorgados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1658983" y="1288117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4438" name="ListBox1" r:id="rId2" imgW="11420640" imgH="752400"/>
        </mc:Choice>
        <mc:Fallback>
          <p:control name="ListBox1" r:id="rId2" imgW="11420640" imgH="75240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63" y="3996603"/>
                  <a:ext cx="11419590" cy="7519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4439" name="ListBox7" r:id="rId3" imgW="2523960" imgH="276120"/>
        </mc:Choice>
        <mc:Fallback>
          <p:control name="ListBox7" r:id="rId3" imgW="2523960" imgH="27612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06637" y="3021045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85256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0" name="CuadroTexto 59"/>
          <p:cNvSpPr txBox="1"/>
          <p:nvPr/>
        </p:nvSpPr>
        <p:spPr>
          <a:xfrm>
            <a:off x="4956910" y="958631"/>
            <a:ext cx="213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cancelación:</a:t>
            </a:r>
            <a:endParaRPr lang="es-MX" sz="1200" dirty="0"/>
          </a:p>
        </p:txBody>
      </p:sp>
      <p:sp>
        <p:nvSpPr>
          <p:cNvPr id="51" name="Rectángulo 50"/>
          <p:cNvSpPr/>
          <p:nvPr/>
        </p:nvSpPr>
        <p:spPr>
          <a:xfrm>
            <a:off x="169816" y="296726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 dirty="0"/>
          </a:p>
        </p:txBody>
      </p:sp>
      <p:sp>
        <p:nvSpPr>
          <p:cNvPr id="52" name="CuadroTexto 51"/>
          <p:cNvSpPr txBox="1"/>
          <p:nvPr/>
        </p:nvSpPr>
        <p:spPr>
          <a:xfrm>
            <a:off x="6066725" y="1358902"/>
            <a:ext cx="1080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Atenta nota: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180564" y="198802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Inicio de la cancelación 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276509" y="5657509"/>
            <a:ext cx="11419590" cy="470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38765" y="5246087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del Inicio de la cancelación </a:t>
            </a:r>
            <a:endParaRPr lang="es-MX" sz="1200" dirty="0"/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6681138" y="622456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redondeado 43">
            <a:hlinkClick r:id="" action="ppaction://noaction"/>
          </p:cNvPr>
          <p:cNvSpPr/>
          <p:nvPr/>
        </p:nvSpPr>
        <p:spPr>
          <a:xfrm>
            <a:off x="4993693" y="622456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7" name="Rectángulo redondeado 16">
            <a:hlinkClick r:id="" action="ppaction://noaction"/>
          </p:cNvPr>
          <p:cNvSpPr/>
          <p:nvPr/>
        </p:nvSpPr>
        <p:spPr>
          <a:xfrm>
            <a:off x="3748636" y="6235929"/>
            <a:ext cx="1175656" cy="3447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38765" y="2813407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Termino de condición cuarta: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180564" y="61664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Consulta de contrato vigente</a:t>
            </a:r>
            <a:endParaRPr lang="es-MX" sz="1200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180564" y="94967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atenta nota: </a:t>
            </a:r>
            <a:endParaRPr lang="es-MX" sz="12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264179" y="136399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Fecha de atenta nota:</a:t>
            </a:r>
            <a:endParaRPr lang="es-MX" sz="1200" dirty="0"/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/>
          </p:nvPr>
        </p:nvGraphicFramePr>
        <p:xfrm>
          <a:off x="287146" y="3294245"/>
          <a:ext cx="11619869" cy="739431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739431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30" name="Imagen 29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7234555" y="1226673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1" name="CuadroTexto 30"/>
          <p:cNvSpPr txBox="1"/>
          <p:nvPr/>
        </p:nvSpPr>
        <p:spPr>
          <a:xfrm>
            <a:off x="287146" y="4127420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Termino de condición sexta:</a:t>
            </a:r>
            <a:endParaRPr lang="es-MX" sz="1200" dirty="0"/>
          </a:p>
        </p:txBody>
      </p:sp>
      <p:graphicFrame>
        <p:nvGraphicFramePr>
          <p:cNvPr id="34" name="Tabla 33"/>
          <p:cNvGraphicFramePr>
            <a:graphicFrameLocks noGrp="1"/>
          </p:cNvGraphicFramePr>
          <p:nvPr>
            <p:extLst/>
          </p:nvPr>
        </p:nvGraphicFramePr>
        <p:xfrm>
          <a:off x="323809" y="4412965"/>
          <a:ext cx="11619869" cy="739431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739431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3" name="Rectángulo 2"/>
          <p:cNvSpPr/>
          <p:nvPr/>
        </p:nvSpPr>
        <p:spPr>
          <a:xfrm>
            <a:off x="238765" y="2085994"/>
            <a:ext cx="11403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  <a:p>
            <a:r>
              <a:rPr lang="es-ES" dirty="0"/>
              <a:t>(Texto precargado) 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2629" name="ListBox2" r:id="rId2" imgW="2523960" imgH="276120"/>
        </mc:Choice>
        <mc:Fallback>
          <p:control name="ListBox2" r:id="rId2" imgW="2523960" imgH="276120">
            <p:pic>
              <p:nvPicPr>
                <p:cNvPr id="58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462577" y="680819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2630" name="ListBox4" r:id="rId3" imgW="2523960" imgH="276120"/>
        </mc:Choice>
        <mc:Fallback>
          <p:control name="ListBox4" r:id="rId3" imgW="2523960" imgH="276120">
            <p:pic>
              <p:nvPicPr>
                <p:cNvPr id="23" name="ListBox4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00955" y="1408943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2631" name="ListBox5" r:id="rId4" imgW="2523960" imgH="276120"/>
        </mc:Choice>
        <mc:Fallback>
          <p:control name="ListBox5" r:id="rId4" imgW="2523960" imgH="276120">
            <p:pic>
              <p:nvPicPr>
                <p:cNvPr id="24" name="ListBox5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00955" y="976567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02087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04503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1627493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3264592" y="1175821"/>
            <a:ext cx="1279700" cy="3015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3309634" y="1528988"/>
            <a:ext cx="1848284" cy="3165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1800443" cy="2942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2068518" y="1177673"/>
            <a:ext cx="1138960" cy="2997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31513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31513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31513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33178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33178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33178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27843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27843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27843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28724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28724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28724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16323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16323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16323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67477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6747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67477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378822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378822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378822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2164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2164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9" y="4749358"/>
            <a:ext cx="2278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*Correo(s) Electrónico(s) </a:t>
            </a:r>
            <a:r>
              <a:rPr lang="es-MX" sz="1200" dirty="0"/>
              <a:t>para oír y recibir notificaciones</a:t>
            </a:r>
          </a:p>
          <a:p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7794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7794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2" y="4186318"/>
            <a:ext cx="2265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 para oír y recibir notificaciones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7376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7376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73767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112358" y="782335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1768309" y="78983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Actualización:</a:t>
            </a:r>
            <a:endParaRPr lang="es-MX" sz="1200" dirty="0"/>
          </a:p>
        </p:txBody>
      </p:sp>
      <p:sp>
        <p:nvSpPr>
          <p:cNvPr id="58" name="CuadroTexto 57"/>
          <p:cNvSpPr txBox="1"/>
          <p:nvPr/>
        </p:nvSpPr>
        <p:spPr>
          <a:xfrm>
            <a:off x="9649264" y="79034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8012775" y="76947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3681551" y="78174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5809089" y="79034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7956520" y="1172316"/>
            <a:ext cx="1543458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124643" y="423441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</a:t>
            </a:r>
            <a:r>
              <a:rPr lang="es-MX" sz="1200" dirty="0" smtClean="0"/>
              <a:t>Monto de capital  </a:t>
            </a:r>
            <a:r>
              <a:rPr lang="es-MX" sz="1200" dirty="0"/>
              <a:t>s</a:t>
            </a:r>
            <a:r>
              <a:rPr lang="es-MX" sz="1200" dirty="0" smtClean="0"/>
              <a:t>ocial </a:t>
            </a:r>
            <a:r>
              <a:rPr lang="es-MX" sz="1200" dirty="0"/>
              <a:t>p</a:t>
            </a:r>
            <a:r>
              <a:rPr lang="es-MX" sz="1200" dirty="0" smtClean="0"/>
              <a:t>agado </a:t>
            </a:r>
            <a:endParaRPr lang="es-MX" sz="1200" dirty="0"/>
          </a:p>
        </p:txBody>
      </p:sp>
      <p:sp>
        <p:nvSpPr>
          <p:cNvPr id="64" name="Rectángulo 63"/>
          <p:cNvSpPr/>
          <p:nvPr/>
        </p:nvSpPr>
        <p:spPr>
          <a:xfrm>
            <a:off x="2545547" y="4251175"/>
            <a:ext cx="1844151" cy="298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64"/>
          <p:cNvSpPr/>
          <p:nvPr/>
        </p:nvSpPr>
        <p:spPr>
          <a:xfrm>
            <a:off x="2545547" y="4251553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6" name="Rectángulo 65"/>
          <p:cNvSpPr/>
          <p:nvPr/>
        </p:nvSpPr>
        <p:spPr>
          <a:xfrm>
            <a:off x="9559757" y="1172316"/>
            <a:ext cx="1219081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Cancelar título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Rectángulo 66"/>
          <p:cNvSpPr/>
          <p:nvPr/>
        </p:nvSpPr>
        <p:spPr>
          <a:xfrm>
            <a:off x="10838619" y="1172316"/>
            <a:ext cx="1081856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Extinción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9" name="Rectángulo 68"/>
          <p:cNvSpPr/>
          <p:nvPr/>
        </p:nvSpPr>
        <p:spPr>
          <a:xfrm>
            <a:off x="6379450" y="1173954"/>
            <a:ext cx="1531495" cy="291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8" name="Rectángulo 67"/>
          <p:cNvSpPr/>
          <p:nvPr/>
        </p:nvSpPr>
        <p:spPr>
          <a:xfrm>
            <a:off x="4601406" y="1173954"/>
            <a:ext cx="1718618" cy="307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1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200297" y="7918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90862" y="151346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Prorroga del inicio de cancelación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270050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05994" y="270516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90862" y="315008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de la prórroga</a:t>
            </a:r>
            <a:endParaRPr lang="es-MX" sz="1200" dirty="0"/>
          </a:p>
        </p:txBody>
      </p:sp>
      <p:sp>
        <p:nvSpPr>
          <p:cNvPr id="2" name="Rectángulo 1"/>
          <p:cNvSpPr/>
          <p:nvPr/>
        </p:nvSpPr>
        <p:spPr>
          <a:xfrm>
            <a:off x="1741714" y="831783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274183" y="1796383"/>
            <a:ext cx="11384170" cy="7644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764658" y="2708795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redondeado 18">
            <a:hlinkClick r:id="rId5" action="ppaction://hlinksldjump"/>
          </p:cNvPr>
          <p:cNvSpPr/>
          <p:nvPr/>
        </p:nvSpPr>
        <p:spPr>
          <a:xfrm>
            <a:off x="6310170" y="4732525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Rectángulo redondeado 21">
            <a:hlinkClick r:id="rId5" action="ppaction://hlinksldjump"/>
          </p:cNvPr>
          <p:cNvSpPr/>
          <p:nvPr/>
        </p:nvSpPr>
        <p:spPr>
          <a:xfrm>
            <a:off x="3291837" y="474728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redondeado 23">
            <a:hlinkClick r:id="rId5" action="ppaction://hlinksldjump"/>
          </p:cNvPr>
          <p:cNvSpPr/>
          <p:nvPr/>
        </p:nvSpPr>
        <p:spPr>
          <a:xfrm>
            <a:off x="4588707" y="4732525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96913" y="123668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otorgados</a:t>
            </a:r>
            <a:endParaRPr lang="es-MX" sz="1200" dirty="0"/>
          </a:p>
        </p:txBody>
      </p:sp>
      <p:sp>
        <p:nvSpPr>
          <p:cNvPr id="25" name="Rectángulo 24"/>
          <p:cNvSpPr/>
          <p:nvPr/>
        </p:nvSpPr>
        <p:spPr>
          <a:xfrm>
            <a:off x="1736292" y="1246713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6484" name="ListBox1" r:id="rId2" imgW="11420640" imgH="752400"/>
        </mc:Choice>
        <mc:Fallback>
          <p:control name="ListBox1" r:id="rId2" imgW="11420640" imgH="75240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8763" y="3594814"/>
                  <a:ext cx="11419590" cy="7519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485" name="ListBox7" r:id="rId3" imgW="2523960" imgH="276120"/>
        </mc:Choice>
        <mc:Fallback>
          <p:control name="ListBox7" r:id="rId3" imgW="2523960" imgH="27612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06637" y="2716239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23539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Rectángulo 31"/>
          <p:cNvSpPr/>
          <p:nvPr/>
        </p:nvSpPr>
        <p:spPr>
          <a:xfrm>
            <a:off x="323919" y="308003"/>
            <a:ext cx="11419590" cy="21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cancelación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79911" y="76570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65611" y="131326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6148390" y="760819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65611" y="2068418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prevención :</a:t>
            </a:r>
            <a:endParaRPr lang="es-MX" sz="1200" dirty="0"/>
          </a:p>
        </p:txBody>
      </p:sp>
      <p:sp>
        <p:nvSpPr>
          <p:cNvPr id="48" name="Rectángulo redondeado 47">
            <a:hlinkClick r:id="rId8" action="ppaction://hlinksldjump"/>
          </p:cNvPr>
          <p:cNvSpPr/>
          <p:nvPr/>
        </p:nvSpPr>
        <p:spPr>
          <a:xfrm>
            <a:off x="5362176" y="380626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Prevenir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478187" y="138151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7" name="Rectángulo redondeado 36">
            <a:hlinkClick r:id="rId8" action="ppaction://hlinksldjump"/>
          </p:cNvPr>
          <p:cNvSpPr/>
          <p:nvPr/>
        </p:nvSpPr>
        <p:spPr>
          <a:xfrm>
            <a:off x="6706094" y="379320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6" name="Rectángulo redondeado 15">
            <a:hlinkClick r:id="rId8" action="ppaction://hlinksldjump"/>
          </p:cNvPr>
          <p:cNvSpPr/>
          <p:nvPr/>
        </p:nvSpPr>
        <p:spPr>
          <a:xfrm>
            <a:off x="3949340" y="381264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7650" name="ListBox3" r:id="rId2" imgW="11420640" imgH="800280"/>
        </mc:Choice>
        <mc:Fallback>
          <p:control name="ListBox3" r:id="rId2" imgW="11420640" imgH="800280">
            <p:pic>
              <p:nvPicPr>
                <p:cNvPr id="62" name="List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3919" y="2434827"/>
                  <a:ext cx="11419590" cy="79817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7651" name="ListBox5" r:id="rId3" imgW="2685960" imgH="276120"/>
        </mc:Choice>
        <mc:Fallback>
          <p:control name="ListBox5" r:id="rId3" imgW="2685960" imgH="276120">
            <p:pic>
              <p:nvPicPr>
                <p:cNvPr id="64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019604" y="760819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7652" name="ListBox6" r:id="rId4" imgW="2523960" imgH="276120"/>
        </mc:Choice>
        <mc:Fallback>
          <p:control name="ListBox6" r:id="rId4" imgW="2523960" imgH="276120">
            <p:pic>
              <p:nvPicPr>
                <p:cNvPr id="65" name="ListBox6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21327" y="773448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7653" name="ListBox7" r:id="rId5" imgW="2523960" imgH="276120"/>
        </mc:Choice>
        <mc:Fallback>
          <p:control name="ListBox7" r:id="rId5" imgW="2523960" imgH="276120">
            <p:pic>
              <p:nvPicPr>
                <p:cNvPr id="66" name="ListBox7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21327" y="1309424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7654" name="ListBox8" r:id="rId6" imgW="2638440" imgH="276120"/>
        </mc:Choice>
        <mc:Fallback>
          <p:control name="ListBox8" r:id="rId6" imgW="2638440" imgH="276120">
            <p:pic>
              <p:nvPicPr>
                <p:cNvPr id="30" name="ListBox8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042262" y="1427685"/>
                  <a:ext cx="2639138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37730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30021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/>
          <p:cNvSpPr/>
          <p:nvPr/>
        </p:nvSpPr>
        <p:spPr>
          <a:xfrm>
            <a:off x="187234" y="313509"/>
            <a:ext cx="11177451" cy="228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 de cancelación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127893" y="387864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a la prevención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42372" y="76586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40399" y="135091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110851" y="765861"/>
            <a:ext cx="1461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42372" y="2662815"/>
            <a:ext cx="366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</a:t>
            </a:r>
            <a:endParaRPr lang="es-MX" sz="1200" dirty="0"/>
          </a:p>
          <a:p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052818" y="151935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127893" y="202806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respuesta:</a:t>
            </a:r>
            <a:endParaRPr lang="es-MX" sz="1200" dirty="0"/>
          </a:p>
        </p:txBody>
      </p:sp>
      <p:sp>
        <p:nvSpPr>
          <p:cNvPr id="4" name="Rectángulo 3"/>
          <p:cNvSpPr/>
          <p:nvPr/>
        </p:nvSpPr>
        <p:spPr>
          <a:xfrm>
            <a:off x="7572375" y="765861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1598801" y="813348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7572375" y="151935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1607364" y="1335687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187233" y="2942292"/>
            <a:ext cx="11177451" cy="6092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/>
          <p:cNvSpPr/>
          <p:nvPr/>
        </p:nvSpPr>
        <p:spPr>
          <a:xfrm>
            <a:off x="187234" y="4324199"/>
            <a:ext cx="11177450" cy="6997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/>
          <p:cNvSpPr/>
          <p:nvPr/>
        </p:nvSpPr>
        <p:spPr>
          <a:xfrm>
            <a:off x="1595037" y="201384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807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Títulos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29483" y="3366755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título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Inicio de Vigencia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inicio de cancelación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Estado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Prevención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49580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6057042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6057042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6057042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6057042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008017" y="3877672"/>
            <a:ext cx="981150" cy="237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601893" y="364503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8" name="CuadroTexto 37"/>
          <p:cNvSpPr txBox="1"/>
          <p:nvPr/>
        </p:nvSpPr>
        <p:spPr>
          <a:xfrm>
            <a:off x="4493623" y="964524"/>
            <a:ext cx="4761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500" b="1" dirty="0" smtClean="0">
                <a:latin typeface="+mj-lt"/>
              </a:rPr>
              <a:t>Se debe actualizar el título de autorización a mas tardar</a:t>
            </a:r>
          </a:p>
          <a:p>
            <a:pPr algn="ctr"/>
            <a:r>
              <a:rPr lang="es-MX" sz="1500" b="1" dirty="0" smtClean="0">
                <a:latin typeface="+mj-lt"/>
              </a:rPr>
              <a:t> </a:t>
            </a:r>
            <a:r>
              <a:rPr lang="es-MX" sz="1500" b="1" dirty="0">
                <a:latin typeface="+mj-lt"/>
              </a:rPr>
              <a:t>e</a:t>
            </a:r>
            <a:r>
              <a:rPr lang="es-MX" sz="1500" b="1" dirty="0" smtClean="0">
                <a:latin typeface="+mj-lt"/>
              </a:rPr>
              <a:t>l 31 de agosto de cada año </a:t>
            </a:r>
            <a:endParaRPr lang="es-MX" sz="1500" b="1" dirty="0"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243" y="2175176"/>
            <a:ext cx="3249450" cy="499915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spid="18575" name="ComboBox1" r:id="rId2" imgW="1380960" imgH="285840"/>
        </mc:Choice>
        <mc:Fallback>
          <p:control name="ComboBox1" r:id="rId2" imgW="1380960" imgH="28584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80161" y="2816225"/>
                  <a:ext cx="1380488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8576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8577" name="ComboBox3" r:id="rId4" imgW="1628640" imgH="371520"/>
        </mc:Choice>
        <mc:Fallback>
          <p:control name="ComboBox3" r:id="rId4" imgW="1628640" imgH="371520">
            <p:pic>
              <p:nvPicPr>
                <p:cNvPr id="27" name="Combo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008017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13290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30021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/>
          <p:cNvSpPr/>
          <p:nvPr/>
        </p:nvSpPr>
        <p:spPr>
          <a:xfrm>
            <a:off x="266524" y="1321911"/>
            <a:ext cx="11177451" cy="228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redondeado 59">
            <a:hlinkClick r:id="rId2" action="ppaction://hlinksldjump"/>
          </p:cNvPr>
          <p:cNvSpPr/>
          <p:nvPr/>
        </p:nvSpPr>
        <p:spPr>
          <a:xfrm>
            <a:off x="3907528" y="511667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245460" y="3898047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a la prevención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94623" y="174716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66524" y="216240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036739" y="1747164"/>
            <a:ext cx="1461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16245" y="2904284"/>
            <a:ext cx="366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</a:t>
            </a:r>
            <a:endParaRPr lang="es-MX" sz="1200" dirty="0"/>
          </a:p>
          <a:p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030958" y="214717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258522" y="256523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respuesta:</a:t>
            </a:r>
            <a:endParaRPr lang="es-MX" sz="1200" dirty="0"/>
          </a:p>
        </p:txBody>
      </p:sp>
      <p:sp>
        <p:nvSpPr>
          <p:cNvPr id="4" name="Rectángulo 3"/>
          <p:cNvSpPr/>
          <p:nvPr/>
        </p:nvSpPr>
        <p:spPr>
          <a:xfrm>
            <a:off x="7550515" y="1747164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1729429" y="175546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7550515" y="214717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1724930" y="214717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04799" y="3183761"/>
            <a:ext cx="11177451" cy="6092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/>
          <p:cNvSpPr/>
          <p:nvPr/>
        </p:nvSpPr>
        <p:spPr>
          <a:xfrm>
            <a:off x="304801" y="4265222"/>
            <a:ext cx="11177450" cy="69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/>
          <p:cNvSpPr/>
          <p:nvPr/>
        </p:nvSpPr>
        <p:spPr>
          <a:xfrm>
            <a:off x="1725666" y="2551005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redondeado 26">
            <a:hlinkClick r:id="rId2" action="ppaction://hlinksldjump"/>
          </p:cNvPr>
          <p:cNvSpPr/>
          <p:nvPr/>
        </p:nvSpPr>
        <p:spPr>
          <a:xfrm>
            <a:off x="5197182" y="511667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Previzualizar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8" name="Rectángulo redondeado 27">
            <a:hlinkClick r:id="rId2" action="ppaction://hlinksldjump"/>
          </p:cNvPr>
          <p:cNvSpPr/>
          <p:nvPr/>
        </p:nvSpPr>
        <p:spPr>
          <a:xfrm>
            <a:off x="6475095" y="511667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130628" y="15675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Prevención a la cancelación </a:t>
            </a:r>
            <a:endParaRPr lang="es-MX" dirty="0"/>
          </a:p>
        </p:txBody>
      </p:sp>
      <p:cxnSp>
        <p:nvCxnSpPr>
          <p:cNvPr id="40" name="Conector recto 39"/>
          <p:cNvCxnSpPr/>
          <p:nvPr/>
        </p:nvCxnSpPr>
        <p:spPr>
          <a:xfrm>
            <a:off x="248194" y="513020"/>
            <a:ext cx="11560630" cy="13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/>
          <p:cNvSpPr/>
          <p:nvPr/>
        </p:nvSpPr>
        <p:spPr>
          <a:xfrm>
            <a:off x="287384" y="973789"/>
            <a:ext cx="1802674" cy="2785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2155376" y="978535"/>
            <a:ext cx="2299063" cy="2738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209006" y="63796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5" name="Rectángulo 44"/>
          <p:cNvSpPr/>
          <p:nvPr/>
        </p:nvSpPr>
        <p:spPr>
          <a:xfrm>
            <a:off x="4529167" y="975174"/>
            <a:ext cx="2299063" cy="2771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Pruebas y Alegatos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2551038" y="616876"/>
            <a:ext cx="265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cancelación: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18468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121919" y="7918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90862" y="1686057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Prorroga </a:t>
            </a:r>
            <a:r>
              <a:rPr lang="es-MX" sz="1200" dirty="0" smtClean="0">
                <a:solidFill>
                  <a:schemeClr val="tx1"/>
                </a:solidFill>
              </a:rPr>
              <a:t>de 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288854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05994" y="287933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90862" y="3435098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a la prórroga </a:t>
            </a:r>
            <a:endParaRPr lang="es-MX" sz="1200" dirty="0"/>
          </a:p>
        </p:txBody>
      </p:sp>
      <p:sp>
        <p:nvSpPr>
          <p:cNvPr id="2" name="Rectángulo 1"/>
          <p:cNvSpPr/>
          <p:nvPr/>
        </p:nvSpPr>
        <p:spPr>
          <a:xfrm>
            <a:off x="1663336" y="831783"/>
            <a:ext cx="27695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274183" y="1968979"/>
            <a:ext cx="11384170" cy="7644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764658" y="2882974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redondeado 18">
            <a:hlinkClick r:id="rId5" action="ppaction://hlinksldjump"/>
          </p:cNvPr>
          <p:cNvSpPr/>
          <p:nvPr/>
        </p:nvSpPr>
        <p:spPr>
          <a:xfrm>
            <a:off x="6046286" y="4683760"/>
            <a:ext cx="1061096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redondeado 23">
            <a:hlinkClick r:id="rId5" action="ppaction://hlinksldjump"/>
          </p:cNvPr>
          <p:cNvSpPr/>
          <p:nvPr/>
        </p:nvSpPr>
        <p:spPr>
          <a:xfrm>
            <a:off x="4287878" y="4694787"/>
            <a:ext cx="1629634" cy="33367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43077" y="127073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otorgados</a:t>
            </a:r>
            <a:endParaRPr lang="es-MX" sz="1200" dirty="0"/>
          </a:p>
        </p:txBody>
      </p:sp>
      <p:sp>
        <p:nvSpPr>
          <p:cNvPr id="25" name="Rectángulo 24"/>
          <p:cNvSpPr/>
          <p:nvPr/>
        </p:nvSpPr>
        <p:spPr>
          <a:xfrm>
            <a:off x="1682456" y="1280759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9554" name="ListBox1" r:id="rId2" imgW="11420640" imgH="666720"/>
        </mc:Choice>
        <mc:Fallback>
          <p:control name="ListBox1" r:id="rId2" imgW="11420640" imgH="66672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8125" y="3922855"/>
                  <a:ext cx="11420475" cy="666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9555" name="ListBox7" r:id="rId3" imgW="2523960" imgH="247680"/>
        </mc:Choice>
        <mc:Fallback>
          <p:control name="ListBox7" r:id="rId3" imgW="2523960" imgH="24768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06588" y="2917968"/>
                  <a:ext cx="2522537" cy="24923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99742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15675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513018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82880" y="973789"/>
            <a:ext cx="1802674" cy="2785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2050872" y="978535"/>
            <a:ext cx="2299063" cy="2738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182880" y="63796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2" name="Rectángulo 41"/>
          <p:cNvSpPr/>
          <p:nvPr/>
        </p:nvSpPr>
        <p:spPr>
          <a:xfrm>
            <a:off x="4424663" y="975174"/>
            <a:ext cx="2299063" cy="2771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82880" y="1324686"/>
            <a:ext cx="11419590" cy="99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7557038" y="2696717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+ Agregar Documento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3662394" y="2661775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</a:t>
            </a:r>
            <a:endParaRPr lang="es-MX" sz="1200" dirty="0"/>
          </a:p>
        </p:txBody>
      </p:sp>
      <p:graphicFrame>
        <p:nvGraphicFramePr>
          <p:cNvPr id="48" name="Tabla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339950"/>
              </p:ext>
            </p:extLst>
          </p:nvPr>
        </p:nvGraphicFramePr>
        <p:xfrm>
          <a:off x="992125" y="3229104"/>
          <a:ext cx="5095166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48980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224862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797561">
                  <a:extLst>
                    <a:ext uri="{9D8B030D-6E8A-4147-A177-3AD203B41FA5}">
                      <a16:colId xmlns:a16="http://schemas.microsoft.com/office/drawing/2014/main" val="2983268258"/>
                    </a:ext>
                  </a:extLst>
                </a:gridCol>
              </a:tblGrid>
              <a:tr h="20522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 smtClean="0"/>
                        <a:t>xcxcxcx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49" name="Rectángulo redondeado 48">
            <a:hlinkClick r:id="" action="ppaction://noaction"/>
          </p:cNvPr>
          <p:cNvSpPr/>
          <p:nvPr/>
        </p:nvSpPr>
        <p:spPr>
          <a:xfrm>
            <a:off x="4146409" y="3599940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Eliminar</a:t>
            </a:r>
            <a:endParaRPr lang="es-ES" sz="1000" dirty="0"/>
          </a:p>
        </p:txBody>
      </p:sp>
      <p:sp>
        <p:nvSpPr>
          <p:cNvPr id="52" name="Rectángulo redondeado 51">
            <a:hlinkClick r:id="" action="ppaction://noaction"/>
          </p:cNvPr>
          <p:cNvSpPr/>
          <p:nvPr/>
        </p:nvSpPr>
        <p:spPr>
          <a:xfrm>
            <a:off x="4940904" y="3586877"/>
            <a:ext cx="1061128" cy="2125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238937" y="150407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inicio de cancelación :</a:t>
            </a:r>
            <a:endParaRPr lang="es-MX" sz="12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43442" y="2687675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</a:t>
            </a:r>
            <a:endParaRPr lang="es-MX" sz="1200" dirty="0"/>
          </a:p>
        </p:txBody>
      </p:sp>
      <p:sp>
        <p:nvSpPr>
          <p:cNvPr id="30" name="Rectángulo 29"/>
          <p:cNvSpPr/>
          <p:nvPr/>
        </p:nvSpPr>
        <p:spPr>
          <a:xfrm>
            <a:off x="160560" y="2293000"/>
            <a:ext cx="11419590" cy="3261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73645" y="3962379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la prueba:  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3550307" y="629161"/>
            <a:ext cx="265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inicio de cancelación: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374166" y="4831867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Respuesta al inicio de cancelación </a:t>
            </a:r>
            <a:endParaRPr lang="es-MX" sz="1200" dirty="0"/>
          </a:p>
        </p:txBody>
      </p:sp>
      <p:sp>
        <p:nvSpPr>
          <p:cNvPr id="37" name="Rectángulo redondeado 36">
            <a:hlinkClick r:id="rId6" action="ppaction://hlinksldjump"/>
          </p:cNvPr>
          <p:cNvSpPr/>
          <p:nvPr/>
        </p:nvSpPr>
        <p:spPr>
          <a:xfrm>
            <a:off x="7499865" y="6043066"/>
            <a:ext cx="1629634" cy="37901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</a:p>
        </p:txBody>
      </p:sp>
      <p:sp>
        <p:nvSpPr>
          <p:cNvPr id="40" name="Rectángulo redondeado 39">
            <a:hlinkClick r:id="rId6" action="ppaction://hlinksldjump"/>
          </p:cNvPr>
          <p:cNvSpPr/>
          <p:nvPr/>
        </p:nvSpPr>
        <p:spPr>
          <a:xfrm>
            <a:off x="2650775" y="6031292"/>
            <a:ext cx="1175656" cy="39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redondeado 40">
            <a:hlinkClick r:id="rId6" action="ppaction://hlinksldjump"/>
          </p:cNvPr>
          <p:cNvSpPr/>
          <p:nvPr/>
        </p:nvSpPr>
        <p:spPr>
          <a:xfrm>
            <a:off x="3920411" y="6043178"/>
            <a:ext cx="1629634" cy="3801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redondeado 42">
            <a:hlinkClick r:id="rId6" action="ppaction://hlinksldjump"/>
          </p:cNvPr>
          <p:cNvSpPr/>
          <p:nvPr/>
        </p:nvSpPr>
        <p:spPr>
          <a:xfrm>
            <a:off x="5710138" y="6031292"/>
            <a:ext cx="1629634" cy="3920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Solicitar prorroga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0626" name="ListBox2" r:id="rId2" imgW="11430000" imgH="380880"/>
        </mc:Choice>
        <mc:Fallback>
          <p:control name="ListBox2" r:id="rId2" imgW="11430000" imgH="380880">
            <p:pic>
              <p:nvPicPr>
                <p:cNvPr id="29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9816" y="1806256"/>
                  <a:ext cx="11432653" cy="37853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627" name="ListBox3" r:id="rId3" imgW="10572840" imgH="504720"/>
        </mc:Choice>
        <mc:Fallback>
          <p:control name="ListBox3" r:id="rId3" imgW="10572840" imgH="504720">
            <p:pic>
              <p:nvPicPr>
                <p:cNvPr id="34" name="List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3645" y="4272901"/>
                  <a:ext cx="10573294" cy="50841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628" name="ListBox1" r:id="rId4" imgW="10572840" imgH="581040"/>
        </mc:Choice>
        <mc:Fallback>
          <p:control name="ListBox1" r:id="rId4" imgW="10572840" imgH="581040">
            <p:pic>
              <p:nvPicPr>
                <p:cNvPr id="44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6543" y="5197164"/>
                  <a:ext cx="10573294" cy="57585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4808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ángulo redondeado 82"/>
          <p:cNvSpPr/>
          <p:nvPr/>
        </p:nvSpPr>
        <p:spPr>
          <a:xfrm>
            <a:off x="8529208" y="151805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ángulo redondeado 83"/>
          <p:cNvSpPr/>
          <p:nvPr/>
        </p:nvSpPr>
        <p:spPr>
          <a:xfrm>
            <a:off x="8463509" y="151805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CuadroTexto 84"/>
          <p:cNvSpPr txBox="1"/>
          <p:nvPr/>
        </p:nvSpPr>
        <p:spPr>
          <a:xfrm>
            <a:off x="6106020" y="154418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Emisión del TA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ángulo redondeado 85"/>
          <p:cNvSpPr/>
          <p:nvPr/>
        </p:nvSpPr>
        <p:spPr>
          <a:xfrm>
            <a:off x="2680358" y="153276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ángulo redondeado 86"/>
          <p:cNvSpPr/>
          <p:nvPr/>
        </p:nvSpPr>
        <p:spPr>
          <a:xfrm>
            <a:off x="2680358" y="153276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CuadroTexto 87"/>
          <p:cNvSpPr txBox="1"/>
          <p:nvPr/>
        </p:nvSpPr>
        <p:spPr>
          <a:xfrm>
            <a:off x="302910" y="153276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Convocatoria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Rectángulo redondeado 88"/>
          <p:cNvSpPr/>
          <p:nvPr/>
        </p:nvSpPr>
        <p:spPr>
          <a:xfrm>
            <a:off x="2677103" y="205041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Rectángulo redondeado 89"/>
          <p:cNvSpPr/>
          <p:nvPr/>
        </p:nvSpPr>
        <p:spPr>
          <a:xfrm>
            <a:off x="2677103" y="205041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CuadroTexto 90"/>
          <p:cNvSpPr txBox="1"/>
          <p:nvPr/>
        </p:nvSpPr>
        <p:spPr>
          <a:xfrm>
            <a:off x="299655" y="205041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del servicio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Rectángulo redondeado 112"/>
          <p:cNvSpPr/>
          <p:nvPr/>
        </p:nvSpPr>
        <p:spPr>
          <a:xfrm>
            <a:off x="8506724" y="199248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Rectángulo redondeado 113"/>
          <p:cNvSpPr/>
          <p:nvPr/>
        </p:nvSpPr>
        <p:spPr>
          <a:xfrm>
            <a:off x="8480214" y="199248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CuadroTexto 114"/>
          <p:cNvSpPr txBox="1"/>
          <p:nvPr/>
        </p:nvSpPr>
        <p:spPr>
          <a:xfrm>
            <a:off x="6122725" y="199248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RFC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ítulo 1"/>
          <p:cNvSpPr>
            <a:spLocks noGrp="1"/>
          </p:cNvSpPr>
          <p:nvPr>
            <p:ph type="title"/>
          </p:nvPr>
        </p:nvSpPr>
        <p:spPr>
          <a:xfrm>
            <a:off x="6136104" y="3515423"/>
            <a:ext cx="2002058" cy="240406"/>
          </a:xfrm>
        </p:spPr>
        <p:txBody>
          <a:bodyPr>
            <a:normAutofit fontScale="90000"/>
          </a:bodyPr>
          <a:lstStyle/>
          <a:p>
            <a:r>
              <a:rPr lang="es-ES" sz="1300" dirty="0">
                <a:latin typeface="+mn-lt"/>
                <a:ea typeface="+mn-ea"/>
                <a:cs typeface="+mn-cs"/>
              </a:rPr>
              <a:t>Motivo</a:t>
            </a:r>
            <a:r>
              <a:rPr lang="es-ES" sz="1600" dirty="0" smtClean="0"/>
              <a:t> de </a:t>
            </a:r>
            <a:r>
              <a:rPr lang="es-ES" sz="1300" dirty="0" smtClean="0"/>
              <a:t>Cancelación</a:t>
            </a:r>
            <a:r>
              <a:rPr lang="es-ES" sz="1600" dirty="0" smtClean="0"/>
              <a:t>:</a:t>
            </a:r>
            <a:endParaRPr lang="es-ES" sz="16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742030" y="52811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titulo: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CuadroTexto 65"/>
          <p:cNvSpPr txBox="1"/>
          <p:nvPr/>
        </p:nvSpPr>
        <p:spPr>
          <a:xfrm>
            <a:off x="199516" y="53144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Razón social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ítulo 1"/>
          <p:cNvSpPr txBox="1">
            <a:spLocks/>
          </p:cNvSpPr>
          <p:nvPr/>
        </p:nvSpPr>
        <p:spPr>
          <a:xfrm>
            <a:off x="6129737" y="2981390"/>
            <a:ext cx="2256187" cy="302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Correo(s) electrónico(s) para oír o recibir notificaciones: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2" name="Título 1"/>
          <p:cNvSpPr txBox="1">
            <a:spLocks/>
          </p:cNvSpPr>
          <p:nvPr/>
        </p:nvSpPr>
        <p:spPr>
          <a:xfrm>
            <a:off x="6112235" y="2557836"/>
            <a:ext cx="2432171" cy="238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Nombre del representante legal: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6" name="Rectángulo redondeado 35"/>
          <p:cNvSpPr/>
          <p:nvPr/>
        </p:nvSpPr>
        <p:spPr>
          <a:xfrm>
            <a:off x="8493659" y="250336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ángulo redondeado 36"/>
          <p:cNvSpPr/>
          <p:nvPr/>
        </p:nvSpPr>
        <p:spPr>
          <a:xfrm>
            <a:off x="8493659" y="25033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ángulo redondeado 37"/>
          <p:cNvSpPr/>
          <p:nvPr/>
        </p:nvSpPr>
        <p:spPr>
          <a:xfrm>
            <a:off x="8497590" y="2976854"/>
            <a:ext cx="2382932" cy="2820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ángulo redondeado 38"/>
          <p:cNvSpPr/>
          <p:nvPr/>
        </p:nvSpPr>
        <p:spPr>
          <a:xfrm>
            <a:off x="8497590" y="297685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ítulo 1"/>
          <p:cNvSpPr txBox="1">
            <a:spLocks/>
          </p:cNvSpPr>
          <p:nvPr/>
        </p:nvSpPr>
        <p:spPr>
          <a:xfrm>
            <a:off x="338725" y="2922675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Número de oficio</a:t>
            </a: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: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3" name="Rectángulo redondeado 42"/>
          <p:cNvSpPr/>
          <p:nvPr/>
        </p:nvSpPr>
        <p:spPr>
          <a:xfrm>
            <a:off x="2651565" y="2922675"/>
            <a:ext cx="2388737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ángulo redondeado 43"/>
          <p:cNvSpPr/>
          <p:nvPr/>
        </p:nvSpPr>
        <p:spPr>
          <a:xfrm>
            <a:off x="2651566" y="292267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299655" y="2465498"/>
            <a:ext cx="2819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Domicilio fiscal para</a:t>
            </a:r>
            <a:r>
              <a:rPr kumimoji="0" lang="es-MX" sz="1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oír y recibir notificaciones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ángulo redondeado 51"/>
          <p:cNvSpPr/>
          <p:nvPr/>
        </p:nvSpPr>
        <p:spPr>
          <a:xfrm>
            <a:off x="2655334" y="2472359"/>
            <a:ext cx="2372697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ángulo redondeado 52"/>
          <p:cNvSpPr/>
          <p:nvPr/>
        </p:nvSpPr>
        <p:spPr>
          <a:xfrm>
            <a:off x="2655335" y="247235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169816" y="1219047"/>
            <a:ext cx="11834950" cy="1790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CuadroTexto 60"/>
          <p:cNvSpPr txBox="1"/>
          <p:nvPr/>
        </p:nvSpPr>
        <p:spPr>
          <a:xfrm>
            <a:off x="91439" y="195941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Cancelación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2" name="Conector recto 61"/>
          <p:cNvCxnSpPr/>
          <p:nvPr/>
        </p:nvCxnSpPr>
        <p:spPr>
          <a:xfrm flipV="1">
            <a:off x="169816" y="499955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ángulo redondeado 59"/>
          <p:cNvSpPr/>
          <p:nvPr/>
        </p:nvSpPr>
        <p:spPr>
          <a:xfrm>
            <a:off x="10540887" y="297416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ángulo 67"/>
          <p:cNvSpPr/>
          <p:nvPr/>
        </p:nvSpPr>
        <p:spPr>
          <a:xfrm>
            <a:off x="3607114" y="848088"/>
            <a:ext cx="1353665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Revisión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Rectángulo 69"/>
          <p:cNvSpPr/>
          <p:nvPr/>
        </p:nvSpPr>
        <p:spPr>
          <a:xfrm>
            <a:off x="202015" y="848088"/>
            <a:ext cx="1879334" cy="3292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Registro de actualización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ángulo 70"/>
          <p:cNvSpPr/>
          <p:nvPr/>
        </p:nvSpPr>
        <p:spPr>
          <a:xfrm>
            <a:off x="2125075" y="848088"/>
            <a:ext cx="1421377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Seguimiento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ángulo 71"/>
          <p:cNvSpPr/>
          <p:nvPr/>
        </p:nvSpPr>
        <p:spPr>
          <a:xfrm>
            <a:off x="7994147" y="852392"/>
            <a:ext cx="1741834" cy="3249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Emisión de actualización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6452600" y="846624"/>
            <a:ext cx="1480885" cy="3265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Dictamen jurídico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9803378" y="844380"/>
            <a:ext cx="1360674" cy="3314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Cancelar título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ángulo 74"/>
          <p:cNvSpPr/>
          <p:nvPr/>
        </p:nvSpPr>
        <p:spPr>
          <a:xfrm>
            <a:off x="5030446" y="843079"/>
            <a:ext cx="1355706" cy="3301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Pruebas y alegatos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173744" y="3834983"/>
            <a:ext cx="19393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Antecedente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5" name="Tabla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159616"/>
              </p:ext>
            </p:extLst>
          </p:nvPr>
        </p:nvGraphicFramePr>
        <p:xfrm>
          <a:off x="249402" y="4177459"/>
          <a:ext cx="11619869" cy="1566321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566321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69" name="Imagen 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722" y="4256964"/>
            <a:ext cx="1314450" cy="400050"/>
          </a:xfrm>
          <a:prstGeom prst="rect">
            <a:avLst/>
          </a:prstGeom>
        </p:spPr>
      </p:pic>
      <p:pic>
        <p:nvPicPr>
          <p:cNvPr id="76" name="Imagen 75"/>
          <p:cNvPicPr>
            <a:picLocks noChangeAspect="1"/>
          </p:cNvPicPr>
          <p:nvPr/>
        </p:nvPicPr>
        <p:blipFill rotWithShape="1">
          <a:blip r:embed="rId5"/>
          <a:srcRect l="3602" r="48531" b="4005"/>
          <a:stretch/>
        </p:blipFill>
        <p:spPr>
          <a:xfrm>
            <a:off x="1805394" y="4277940"/>
            <a:ext cx="837321" cy="369004"/>
          </a:xfrm>
          <a:prstGeom prst="rect">
            <a:avLst/>
          </a:prstGeom>
        </p:spPr>
      </p:pic>
      <p:pic>
        <p:nvPicPr>
          <p:cNvPr id="77" name="Imagen 76"/>
          <p:cNvPicPr>
            <a:picLocks noChangeAspect="1"/>
          </p:cNvPicPr>
          <p:nvPr/>
        </p:nvPicPr>
        <p:blipFill rotWithShape="1">
          <a:blip r:embed="rId6"/>
          <a:srcRect l="-1" t="-1" r="23131" b="4526"/>
          <a:stretch/>
        </p:blipFill>
        <p:spPr>
          <a:xfrm>
            <a:off x="2718937" y="4250648"/>
            <a:ext cx="1435084" cy="396296"/>
          </a:xfrm>
          <a:prstGeom prst="rect">
            <a:avLst/>
          </a:prstGeom>
        </p:spPr>
      </p:pic>
      <p:cxnSp>
        <p:nvCxnSpPr>
          <p:cNvPr id="78" name="Conector recto 77"/>
          <p:cNvCxnSpPr/>
          <p:nvPr/>
        </p:nvCxnSpPr>
        <p:spPr>
          <a:xfrm flipV="1">
            <a:off x="264179" y="4694642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ontrols>
      <mc:AlternateContent xmlns:mc="http://schemas.openxmlformats.org/markup-compatibility/2006">
        <mc:Choice xmlns:v="urn:schemas-microsoft-com:vml" Requires="v">
          <p:control spid="21553" name="ComboBox1" r:id="rId2" imgW="2390760" imgH="304920"/>
        </mc:Choice>
        <mc:Fallback>
          <p:control name="ComboBox1" r:id="rId2" imgW="2390760" imgH="304920">
            <p:pic>
              <p:nvPicPr>
                <p:cNvPr id="2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512088" y="3482926"/>
                  <a:ext cx="2385899" cy="301926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52315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9" name="Tabla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238093"/>
              </p:ext>
            </p:extLst>
          </p:nvPr>
        </p:nvGraphicFramePr>
        <p:xfrm>
          <a:off x="249402" y="794818"/>
          <a:ext cx="11619869" cy="185773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85773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100" name="Imagen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22" y="874322"/>
            <a:ext cx="1314450" cy="400050"/>
          </a:xfrm>
          <a:prstGeom prst="rect">
            <a:avLst/>
          </a:prstGeom>
        </p:spPr>
      </p:pic>
      <p:pic>
        <p:nvPicPr>
          <p:cNvPr id="101" name="Imagen 100"/>
          <p:cNvPicPr>
            <a:picLocks noChangeAspect="1"/>
          </p:cNvPicPr>
          <p:nvPr/>
        </p:nvPicPr>
        <p:blipFill rotWithShape="1">
          <a:blip r:embed="rId3"/>
          <a:srcRect l="3602" r="48531" b="4005"/>
          <a:stretch/>
        </p:blipFill>
        <p:spPr>
          <a:xfrm>
            <a:off x="1805394" y="895298"/>
            <a:ext cx="837321" cy="369004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 rotWithShape="1">
          <a:blip r:embed="rId4"/>
          <a:srcRect l="-1" t="-1" r="23131" b="4526"/>
          <a:stretch/>
        </p:blipFill>
        <p:spPr>
          <a:xfrm>
            <a:off x="2718937" y="868006"/>
            <a:ext cx="1435084" cy="396296"/>
          </a:xfrm>
          <a:prstGeom prst="rect">
            <a:avLst/>
          </a:prstGeom>
        </p:spPr>
      </p:pic>
      <p:cxnSp>
        <p:nvCxnSpPr>
          <p:cNvPr id="103" name="Conector recto 102"/>
          <p:cNvCxnSpPr/>
          <p:nvPr/>
        </p:nvCxnSpPr>
        <p:spPr>
          <a:xfrm flipV="1">
            <a:off x="264179" y="1468756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uadroTexto 103"/>
          <p:cNvSpPr txBox="1"/>
          <p:nvPr/>
        </p:nvSpPr>
        <p:spPr>
          <a:xfrm>
            <a:off x="155909" y="348343"/>
            <a:ext cx="30377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Considerando segundo :</a:t>
            </a:r>
            <a:endParaRPr kumimoji="0" lang="es-MX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ángulo redondeado 104">
            <a:hlinkClick r:id="rId5" action="ppaction://hlinksldjump"/>
          </p:cNvPr>
          <p:cNvSpPr/>
          <p:nvPr/>
        </p:nvSpPr>
        <p:spPr>
          <a:xfrm>
            <a:off x="4320303" y="3176173"/>
            <a:ext cx="1175656" cy="3290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Rectángulo redondeado 105">
            <a:hlinkClick r:id="rId5" action="ppaction://hlinksldjump"/>
          </p:cNvPr>
          <p:cNvSpPr/>
          <p:nvPr/>
        </p:nvSpPr>
        <p:spPr>
          <a:xfrm>
            <a:off x="6871166" y="3176966"/>
            <a:ext cx="1175656" cy="3282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Rectángulo redondeado 106">
            <a:hlinkClick r:id="rId5" action="ppaction://hlinksldjump"/>
          </p:cNvPr>
          <p:cNvSpPr/>
          <p:nvPr/>
        </p:nvSpPr>
        <p:spPr>
          <a:xfrm>
            <a:off x="5601674" y="317696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Previsualizar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938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de autorización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29483" y="3366755"/>
          <a:ext cx="11619414" cy="2468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Numero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título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Extinción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9808767" y="3701661"/>
            <a:ext cx="1177094" cy="2171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3629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3630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3631" name="ComboBox3" r:id="rId4" imgW="1628640" imgH="371520"/>
        </mc:Choice>
        <mc:Fallback>
          <p:control name="ComboBox3" r:id="rId4" imgW="1628640" imgH="371520">
            <p:pic>
              <p:nvPicPr>
                <p:cNvPr id="22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20654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CuadroTexto 77"/>
          <p:cNvSpPr txBox="1"/>
          <p:nvPr/>
        </p:nvSpPr>
        <p:spPr>
          <a:xfrm>
            <a:off x="130628" y="329737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 </a:t>
            </a:r>
            <a:endParaRPr lang="es-MX" dirty="0"/>
          </a:p>
        </p:txBody>
      </p:sp>
      <p:sp>
        <p:nvSpPr>
          <p:cNvPr id="81" name="Rectángulo 80"/>
          <p:cNvSpPr/>
          <p:nvPr/>
        </p:nvSpPr>
        <p:spPr>
          <a:xfrm>
            <a:off x="3264592" y="1231239"/>
            <a:ext cx="1279700" cy="3015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83" name="Rectángulo 82"/>
          <p:cNvSpPr/>
          <p:nvPr/>
        </p:nvSpPr>
        <p:spPr>
          <a:xfrm>
            <a:off x="194612" y="1238527"/>
            <a:ext cx="1800443" cy="2942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Registro de actualización  </a:t>
            </a:r>
          </a:p>
        </p:txBody>
      </p:sp>
      <p:sp>
        <p:nvSpPr>
          <p:cNvPr id="84" name="Rectángulo 83"/>
          <p:cNvSpPr/>
          <p:nvPr/>
        </p:nvSpPr>
        <p:spPr>
          <a:xfrm>
            <a:off x="2068518" y="1233091"/>
            <a:ext cx="1138960" cy="2997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cxnSp>
        <p:nvCxnSpPr>
          <p:cNvPr id="85" name="Conector recto 84"/>
          <p:cNvCxnSpPr/>
          <p:nvPr/>
        </p:nvCxnSpPr>
        <p:spPr>
          <a:xfrm flipV="1">
            <a:off x="165461" y="6588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uadroTexto 85"/>
          <p:cNvSpPr txBox="1"/>
          <p:nvPr/>
        </p:nvSpPr>
        <p:spPr>
          <a:xfrm>
            <a:off x="112358" y="837753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87" name="CuadroTexto 86"/>
          <p:cNvSpPr txBox="1"/>
          <p:nvPr/>
        </p:nvSpPr>
        <p:spPr>
          <a:xfrm>
            <a:off x="1768309" y="84525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Actualización:</a:t>
            </a:r>
            <a:endParaRPr lang="es-MX" sz="1200" dirty="0"/>
          </a:p>
        </p:txBody>
      </p:sp>
      <p:sp>
        <p:nvSpPr>
          <p:cNvPr id="88" name="CuadroTexto 87"/>
          <p:cNvSpPr txBox="1"/>
          <p:nvPr/>
        </p:nvSpPr>
        <p:spPr>
          <a:xfrm>
            <a:off x="9649264" y="83190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89" name="CuadroTexto 88"/>
          <p:cNvSpPr txBox="1"/>
          <p:nvPr/>
        </p:nvSpPr>
        <p:spPr>
          <a:xfrm>
            <a:off x="8012775" y="81103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90" name="CuadroTexto 89"/>
          <p:cNvSpPr txBox="1"/>
          <p:nvPr/>
        </p:nvSpPr>
        <p:spPr>
          <a:xfrm>
            <a:off x="3681551" y="83715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91" name="CuadroTexto 90"/>
          <p:cNvSpPr txBox="1"/>
          <p:nvPr/>
        </p:nvSpPr>
        <p:spPr>
          <a:xfrm>
            <a:off x="5809089" y="83191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92" name="Rectángulo 91"/>
          <p:cNvSpPr/>
          <p:nvPr/>
        </p:nvSpPr>
        <p:spPr>
          <a:xfrm>
            <a:off x="6169283" y="1227734"/>
            <a:ext cx="1543458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3" name="Rectángulo 92"/>
          <p:cNvSpPr/>
          <p:nvPr/>
        </p:nvSpPr>
        <p:spPr>
          <a:xfrm>
            <a:off x="7772520" y="1227734"/>
            <a:ext cx="1219081" cy="30486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Cancelar título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9051382" y="1227734"/>
            <a:ext cx="1081856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Extinción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5" name="Rectángulo 94"/>
          <p:cNvSpPr/>
          <p:nvPr/>
        </p:nvSpPr>
        <p:spPr>
          <a:xfrm>
            <a:off x="4592213" y="1229372"/>
            <a:ext cx="1531495" cy="3084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4969032" y="2062723"/>
            <a:ext cx="213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cancelación:</a:t>
            </a:r>
            <a:endParaRPr lang="es-MX" sz="1200" dirty="0"/>
          </a:p>
        </p:txBody>
      </p:sp>
      <p:sp>
        <p:nvSpPr>
          <p:cNvPr id="43" name="Rectángulo 42"/>
          <p:cNvSpPr/>
          <p:nvPr/>
        </p:nvSpPr>
        <p:spPr>
          <a:xfrm>
            <a:off x="181938" y="1705620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6078847" y="2559977"/>
            <a:ext cx="1080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Atenta nota:</a:t>
            </a:r>
            <a:endParaRPr lang="es-MX" sz="1200" dirty="0"/>
          </a:p>
        </p:txBody>
      </p:sp>
      <p:sp>
        <p:nvSpPr>
          <p:cNvPr id="49" name="CuadroTexto 48"/>
          <p:cNvSpPr txBox="1"/>
          <p:nvPr/>
        </p:nvSpPr>
        <p:spPr>
          <a:xfrm>
            <a:off x="207023" y="326082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Inicio de la cancelación </a:t>
            </a:r>
            <a:endParaRPr lang="es-MX" sz="1200" dirty="0"/>
          </a:p>
        </p:txBody>
      </p:sp>
      <p:sp>
        <p:nvSpPr>
          <p:cNvPr id="50" name="CuadroTexto 49"/>
          <p:cNvSpPr txBox="1"/>
          <p:nvPr/>
        </p:nvSpPr>
        <p:spPr>
          <a:xfrm>
            <a:off x="250887" y="469336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Término de condición cuarta:</a:t>
            </a:r>
            <a:endParaRPr lang="es-MX" sz="1200" dirty="0"/>
          </a:p>
        </p:txBody>
      </p:sp>
      <p:sp>
        <p:nvSpPr>
          <p:cNvPr id="55" name="CuadroTexto 54"/>
          <p:cNvSpPr txBox="1"/>
          <p:nvPr/>
        </p:nvSpPr>
        <p:spPr>
          <a:xfrm>
            <a:off x="192686" y="205376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atenta nota: </a:t>
            </a:r>
            <a:endParaRPr lang="es-MX" sz="12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165461" y="244037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Fecha de atenta nota:</a:t>
            </a:r>
            <a:endParaRPr lang="es-MX" sz="1200" dirty="0"/>
          </a:p>
        </p:txBody>
      </p:sp>
      <p:graphicFrame>
        <p:nvGraphicFramePr>
          <p:cNvPr id="57" name="Tabla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363159"/>
              </p:ext>
            </p:extLst>
          </p:nvPr>
        </p:nvGraphicFramePr>
        <p:xfrm>
          <a:off x="299268" y="5035658"/>
          <a:ext cx="11619869" cy="1074879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074879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58" name="Imagen 57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7163547" y="2469312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59" name="Tabla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744707"/>
              </p:ext>
            </p:extLst>
          </p:nvPr>
        </p:nvGraphicFramePr>
        <p:xfrm>
          <a:off x="299265" y="3608634"/>
          <a:ext cx="11619869" cy="979475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979475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68" name="Rectángulo redondeado 67">
            <a:hlinkClick r:id="" action="ppaction://noaction"/>
          </p:cNvPr>
          <p:cNvSpPr/>
          <p:nvPr/>
        </p:nvSpPr>
        <p:spPr>
          <a:xfrm>
            <a:off x="6748677" y="7661150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9" name="Rectángulo redondeado 68">
            <a:hlinkClick r:id="" action="ppaction://noaction"/>
          </p:cNvPr>
          <p:cNvSpPr/>
          <p:nvPr/>
        </p:nvSpPr>
        <p:spPr>
          <a:xfrm>
            <a:off x="5061232" y="7661150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0" name="Rectángulo redondeado 69">
            <a:hlinkClick r:id="" action="ppaction://noaction"/>
          </p:cNvPr>
          <p:cNvSpPr/>
          <p:nvPr/>
        </p:nvSpPr>
        <p:spPr>
          <a:xfrm>
            <a:off x="3816175" y="7658663"/>
            <a:ext cx="1175656" cy="3447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1" name="CuadroTexto 70"/>
          <p:cNvSpPr txBox="1"/>
          <p:nvPr/>
        </p:nvSpPr>
        <p:spPr>
          <a:xfrm>
            <a:off x="207023" y="281445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 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438" name="ListBox2" r:id="rId2" imgW="2523960" imgH="276120"/>
        </mc:Choice>
        <mc:Fallback>
          <p:control name="ListBox2" r:id="rId2" imgW="2523960" imgH="276120">
            <p:pic>
              <p:nvPicPr>
                <p:cNvPr id="72" name="ListBox2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335804" y="2075725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439" name="ListBox4" r:id="rId3" imgW="2523960" imgH="276120"/>
        </mc:Choice>
        <mc:Fallback>
          <p:control name="ListBox4" r:id="rId3" imgW="2523960" imgH="276120">
            <p:pic>
              <p:nvPicPr>
                <p:cNvPr id="73" name="ListBox4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13077" y="2443761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440" name="ListBox5" r:id="rId4" imgW="2523960" imgH="276120"/>
        </mc:Choice>
        <mc:Fallback>
          <p:control name="ListBox5" r:id="rId4" imgW="2523960" imgH="276120">
            <p:pic>
              <p:nvPicPr>
                <p:cNvPr id="74" name="ListBox5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13077" y="2080659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441" name="ListBox1" r:id="rId5" imgW="2523960" imgH="276120"/>
        </mc:Choice>
        <mc:Fallback>
          <p:control name="ListBox1" r:id="rId5" imgW="2523960" imgH="276120">
            <p:pic>
              <p:nvPicPr>
                <p:cNvPr id="75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26929" y="2817837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93815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Extinción 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4899437" y="1175821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3960805" y="1528988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2553431" y="1177673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2320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2320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2320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24945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24945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24945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270203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270203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270203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20491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20491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20491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080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080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080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59164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5916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59164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370589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370589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370589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1332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1332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8" y="466622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69633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69633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CuadroTexto 129"/>
          <p:cNvSpPr txBox="1"/>
          <p:nvPr/>
        </p:nvSpPr>
        <p:spPr>
          <a:xfrm>
            <a:off x="140909" y="427605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31" name="Rectángulo redondeado 130"/>
          <p:cNvSpPr/>
          <p:nvPr/>
        </p:nvSpPr>
        <p:spPr>
          <a:xfrm>
            <a:off x="2514243" y="426029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redondeado 131"/>
          <p:cNvSpPr/>
          <p:nvPr/>
        </p:nvSpPr>
        <p:spPr>
          <a:xfrm>
            <a:off x="2514243" y="426029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2" y="413367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65454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65454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6545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ángulo 62"/>
          <p:cNvSpPr/>
          <p:nvPr/>
        </p:nvSpPr>
        <p:spPr>
          <a:xfrm>
            <a:off x="7245443" y="1171635"/>
            <a:ext cx="2299063" cy="3071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Extinción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2711617" y="757192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165461" y="75259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Razón social :</a:t>
            </a:r>
            <a:endParaRPr lang="es-MX" sz="1200" dirty="0"/>
          </a:p>
        </p:txBody>
      </p:sp>
      <p:sp>
        <p:nvSpPr>
          <p:cNvPr id="65" name="CuadroTexto 64"/>
          <p:cNvSpPr txBox="1"/>
          <p:nvPr/>
        </p:nvSpPr>
        <p:spPr>
          <a:xfrm>
            <a:off x="5267746" y="76675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Servicio: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408516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Rectángulo redondeado 82"/>
          <p:cNvSpPr/>
          <p:nvPr/>
        </p:nvSpPr>
        <p:spPr>
          <a:xfrm>
            <a:off x="8254095" y="147214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Rectángulo redondeado 83"/>
          <p:cNvSpPr/>
          <p:nvPr/>
        </p:nvSpPr>
        <p:spPr>
          <a:xfrm>
            <a:off x="8188396" y="147214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CuadroTexto 84"/>
          <p:cNvSpPr txBox="1"/>
          <p:nvPr/>
        </p:nvSpPr>
        <p:spPr>
          <a:xfrm>
            <a:off x="5844760" y="147214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2575854" y="1531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Rectángulo redondeado 86"/>
          <p:cNvSpPr/>
          <p:nvPr/>
        </p:nvSpPr>
        <p:spPr>
          <a:xfrm>
            <a:off x="2575854" y="1531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8" name="CuadroTexto 87"/>
          <p:cNvSpPr txBox="1"/>
          <p:nvPr/>
        </p:nvSpPr>
        <p:spPr>
          <a:xfrm>
            <a:off x="198406" y="1531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2559536" y="193117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Rectángulo redondeado 89"/>
          <p:cNvSpPr/>
          <p:nvPr/>
        </p:nvSpPr>
        <p:spPr>
          <a:xfrm>
            <a:off x="2559536" y="193117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CuadroTexto 90"/>
          <p:cNvSpPr txBox="1"/>
          <p:nvPr/>
        </p:nvSpPr>
        <p:spPr>
          <a:xfrm>
            <a:off x="182088" y="193117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8244674" y="186818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8218164" y="186818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5874528" y="186818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47" name="Título 1"/>
          <p:cNvSpPr>
            <a:spLocks noGrp="1"/>
          </p:cNvSpPr>
          <p:nvPr>
            <p:ph type="title"/>
          </p:nvPr>
        </p:nvSpPr>
        <p:spPr>
          <a:xfrm>
            <a:off x="5848718" y="3161776"/>
            <a:ext cx="1708987" cy="221553"/>
          </a:xfrm>
        </p:spPr>
        <p:txBody>
          <a:bodyPr>
            <a:normAutofit fontScale="90000"/>
          </a:bodyPr>
          <a:lstStyle/>
          <a:p>
            <a:r>
              <a:rPr lang="es-ES" sz="1300" dirty="0">
                <a:latin typeface="+mn-lt"/>
                <a:ea typeface="+mn-ea"/>
                <a:cs typeface="+mn-cs"/>
              </a:rPr>
              <a:t>Motivo</a:t>
            </a:r>
            <a:r>
              <a:rPr lang="es-ES" sz="1600" dirty="0" smtClean="0"/>
              <a:t> de Extinción:</a:t>
            </a:r>
            <a:endParaRPr lang="es-ES" sz="16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711617" y="522058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165461" y="54359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Razón social :</a:t>
            </a:r>
            <a:endParaRPr lang="es-MX" sz="12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5267746" y="46630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Servicio:</a:t>
            </a:r>
            <a:endParaRPr lang="es-MX" sz="1200" dirty="0"/>
          </a:p>
        </p:txBody>
      </p:sp>
      <p:sp>
        <p:nvSpPr>
          <p:cNvPr id="68" name="Rectángulo 67"/>
          <p:cNvSpPr/>
          <p:nvPr/>
        </p:nvSpPr>
        <p:spPr>
          <a:xfrm>
            <a:off x="194765" y="1229651"/>
            <a:ext cx="11560630" cy="1286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Título 1"/>
          <p:cNvSpPr txBox="1">
            <a:spLocks/>
          </p:cNvSpPr>
          <p:nvPr/>
        </p:nvSpPr>
        <p:spPr>
          <a:xfrm>
            <a:off x="5838397" y="2740989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Correo Electrónico:</a:t>
            </a:r>
            <a:endParaRPr lang="es-ES" sz="1200" dirty="0"/>
          </a:p>
        </p:txBody>
      </p:sp>
      <p:sp>
        <p:nvSpPr>
          <p:cNvPr id="32" name="Título 1"/>
          <p:cNvSpPr txBox="1">
            <a:spLocks/>
          </p:cNvSpPr>
          <p:nvPr/>
        </p:nvSpPr>
        <p:spPr>
          <a:xfrm>
            <a:off x="5850975" y="2342094"/>
            <a:ext cx="2432171" cy="238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Nombre del representante legal:</a:t>
            </a:r>
            <a:endParaRPr lang="es-ES" sz="1200" dirty="0"/>
          </a:p>
        </p:txBody>
      </p:sp>
      <p:sp>
        <p:nvSpPr>
          <p:cNvPr id="36" name="Rectángulo redondeado 35"/>
          <p:cNvSpPr/>
          <p:nvPr/>
        </p:nvSpPr>
        <p:spPr>
          <a:xfrm>
            <a:off x="8218546" y="2287621"/>
            <a:ext cx="2454710" cy="2666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ángulo redondeado 36"/>
          <p:cNvSpPr/>
          <p:nvPr/>
        </p:nvSpPr>
        <p:spPr>
          <a:xfrm>
            <a:off x="8218546" y="22876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8222476" y="2721920"/>
            <a:ext cx="2435183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redondeado 38"/>
          <p:cNvSpPr/>
          <p:nvPr/>
        </p:nvSpPr>
        <p:spPr>
          <a:xfrm>
            <a:off x="8222477" y="272192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Título 1"/>
          <p:cNvSpPr txBox="1">
            <a:spLocks/>
          </p:cNvSpPr>
          <p:nvPr/>
        </p:nvSpPr>
        <p:spPr>
          <a:xfrm>
            <a:off x="221276" y="3652376"/>
            <a:ext cx="5456849" cy="298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1200" dirty="0"/>
          </a:p>
        </p:txBody>
      </p:sp>
      <p:sp>
        <p:nvSpPr>
          <p:cNvPr id="42" name="Título 1"/>
          <p:cNvSpPr txBox="1">
            <a:spLocks/>
          </p:cNvSpPr>
          <p:nvPr/>
        </p:nvSpPr>
        <p:spPr>
          <a:xfrm>
            <a:off x="191455" y="2840793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Numero de oficio</a:t>
            </a:r>
            <a:r>
              <a:rPr lang="es-ES" sz="1200" dirty="0" smtClean="0"/>
              <a:t>:</a:t>
            </a:r>
            <a:endParaRPr lang="es-ES" sz="1200" dirty="0"/>
          </a:p>
        </p:txBody>
      </p:sp>
      <p:sp>
        <p:nvSpPr>
          <p:cNvPr id="43" name="Rectángulo redondeado 42"/>
          <p:cNvSpPr/>
          <p:nvPr/>
        </p:nvSpPr>
        <p:spPr>
          <a:xfrm>
            <a:off x="2546892" y="2773010"/>
            <a:ext cx="2402762" cy="28540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Rectángulo redondeado 43"/>
          <p:cNvSpPr/>
          <p:nvPr/>
        </p:nvSpPr>
        <p:spPr>
          <a:xfrm>
            <a:off x="2546892" y="277301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CuadroTexto 47"/>
          <p:cNvSpPr txBox="1"/>
          <p:nvPr/>
        </p:nvSpPr>
        <p:spPr>
          <a:xfrm>
            <a:off x="182087" y="233672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Fiscal:</a:t>
            </a:r>
            <a:endParaRPr lang="es-MX" sz="1200" dirty="0"/>
          </a:p>
        </p:txBody>
      </p:sp>
      <p:sp>
        <p:nvSpPr>
          <p:cNvPr id="52" name="Rectángulo redondeado 51"/>
          <p:cNvSpPr/>
          <p:nvPr/>
        </p:nvSpPr>
        <p:spPr>
          <a:xfrm>
            <a:off x="2563893" y="2343570"/>
            <a:ext cx="2373083" cy="2701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Rectángulo redondeado 52"/>
          <p:cNvSpPr/>
          <p:nvPr/>
        </p:nvSpPr>
        <p:spPr>
          <a:xfrm>
            <a:off x="2563894" y="234356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Rectángulo redondeado 40"/>
          <p:cNvSpPr/>
          <p:nvPr/>
        </p:nvSpPr>
        <p:spPr>
          <a:xfrm>
            <a:off x="10304963" y="272284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75" name="CuadroTexto 74"/>
          <p:cNvSpPr txBox="1"/>
          <p:nvPr/>
        </p:nvSpPr>
        <p:spPr>
          <a:xfrm>
            <a:off x="195150" y="366621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Termino y condición séptima:</a:t>
            </a:r>
            <a:endParaRPr lang="es-MX" sz="1200" dirty="0"/>
          </a:p>
        </p:txBody>
      </p:sp>
      <p:graphicFrame>
        <p:nvGraphicFramePr>
          <p:cNvPr id="51" name="Tabla 50"/>
          <p:cNvGraphicFramePr>
            <a:graphicFrameLocks noGrp="1"/>
          </p:cNvGraphicFramePr>
          <p:nvPr>
            <p:extLst/>
          </p:nvPr>
        </p:nvGraphicFramePr>
        <p:xfrm>
          <a:off x="221276" y="4089250"/>
          <a:ext cx="11619869" cy="1919664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919664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24603" name="ComboBox1" r:id="rId2" imgW="2457360" imgH="304920"/>
        </mc:Choice>
        <mc:Fallback>
          <p:control name="ComboBox1" r:id="rId2" imgW="2457360" imgH="304920">
            <p:pic>
              <p:nvPicPr>
                <p:cNvPr id="2" name="ComboBox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216537" y="3149616"/>
                  <a:ext cx="2456720" cy="301926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85219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Rectángulo redondeado 54">
            <a:hlinkClick r:id="rId2" action="ppaction://hlinksldjump"/>
          </p:cNvPr>
          <p:cNvSpPr/>
          <p:nvPr/>
        </p:nvSpPr>
        <p:spPr>
          <a:xfrm>
            <a:off x="4007799" y="627140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Rectángulo redondeado 55">
            <a:hlinkClick r:id="rId2" action="ppaction://hlinksldjump"/>
          </p:cNvPr>
          <p:cNvSpPr/>
          <p:nvPr/>
        </p:nvSpPr>
        <p:spPr>
          <a:xfrm>
            <a:off x="5325587" y="627140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2" action="ppaction://hlinksldjump"/>
          </p:cNvPr>
          <p:cNvSpPr/>
          <p:nvPr/>
        </p:nvSpPr>
        <p:spPr>
          <a:xfrm>
            <a:off x="6692832" y="627140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 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7" name="CuadroTexto 76"/>
          <p:cNvSpPr txBox="1"/>
          <p:nvPr/>
        </p:nvSpPr>
        <p:spPr>
          <a:xfrm>
            <a:off x="292736" y="234304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Descripción del séptimo:</a:t>
            </a:r>
            <a:endParaRPr lang="es-MX" sz="12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307311" y="420805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Antecedente del motivo:</a:t>
            </a:r>
            <a:endParaRPr lang="es-MX" sz="1200" dirty="0"/>
          </a:p>
        </p:txBody>
      </p:sp>
      <p:graphicFrame>
        <p:nvGraphicFramePr>
          <p:cNvPr id="61" name="Tabla 60"/>
          <p:cNvGraphicFramePr>
            <a:graphicFrameLocks noGrp="1"/>
          </p:cNvGraphicFramePr>
          <p:nvPr>
            <p:extLst/>
          </p:nvPr>
        </p:nvGraphicFramePr>
        <p:xfrm>
          <a:off x="292736" y="4576298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221276" y="48611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Considerando  tercero : </a:t>
            </a:r>
            <a:endParaRPr lang="es-MX" sz="1200" dirty="0"/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/>
          </p:nvPr>
        </p:nvGraphicFramePr>
        <p:xfrm>
          <a:off x="221276" y="823528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221276" y="2745743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03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Rectángulo redondeado 49"/>
          <p:cNvSpPr/>
          <p:nvPr/>
        </p:nvSpPr>
        <p:spPr>
          <a:xfrm>
            <a:off x="2572213" y="157264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Rectángulo redondeado 80"/>
          <p:cNvSpPr/>
          <p:nvPr/>
        </p:nvSpPr>
        <p:spPr>
          <a:xfrm>
            <a:off x="2572213" y="157264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CuadroTexto 81"/>
          <p:cNvSpPr txBox="1"/>
          <p:nvPr/>
        </p:nvSpPr>
        <p:spPr>
          <a:xfrm>
            <a:off x="194765" y="157264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</a:t>
            </a:r>
            <a:endParaRPr lang="es-MX" sz="1200" dirty="0"/>
          </a:p>
        </p:txBody>
      </p:sp>
      <p:sp>
        <p:nvSpPr>
          <p:cNvPr id="83" name="Rectángulo redondeado 82"/>
          <p:cNvSpPr/>
          <p:nvPr/>
        </p:nvSpPr>
        <p:spPr>
          <a:xfrm>
            <a:off x="8254095" y="149826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Rectángulo redondeado 83"/>
          <p:cNvSpPr/>
          <p:nvPr/>
        </p:nvSpPr>
        <p:spPr>
          <a:xfrm>
            <a:off x="8188396" y="149826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CuadroTexto 84"/>
          <p:cNvSpPr txBox="1"/>
          <p:nvPr/>
        </p:nvSpPr>
        <p:spPr>
          <a:xfrm>
            <a:off x="5844760" y="149826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TA</a:t>
            </a:r>
            <a:endParaRPr lang="es-MX" sz="1200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2575854" y="20248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Rectángulo redondeado 86"/>
          <p:cNvSpPr/>
          <p:nvPr/>
        </p:nvSpPr>
        <p:spPr>
          <a:xfrm>
            <a:off x="2575854" y="20248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8" name="CuadroTexto 87"/>
          <p:cNvSpPr txBox="1"/>
          <p:nvPr/>
        </p:nvSpPr>
        <p:spPr>
          <a:xfrm>
            <a:off x="198406" y="203787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2572598" y="249018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Rectángulo redondeado 89"/>
          <p:cNvSpPr/>
          <p:nvPr/>
        </p:nvSpPr>
        <p:spPr>
          <a:xfrm>
            <a:off x="2572598" y="249018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CuadroTexto 90"/>
          <p:cNvSpPr txBox="1"/>
          <p:nvPr/>
        </p:nvSpPr>
        <p:spPr>
          <a:xfrm>
            <a:off x="195150" y="250325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8244674" y="195963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8218164" y="195963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5874528" y="201188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47" name="Título 1"/>
          <p:cNvSpPr>
            <a:spLocks noGrp="1"/>
          </p:cNvSpPr>
          <p:nvPr>
            <p:ph type="title"/>
          </p:nvPr>
        </p:nvSpPr>
        <p:spPr>
          <a:xfrm>
            <a:off x="5861781" y="3475285"/>
            <a:ext cx="1708987" cy="221553"/>
          </a:xfrm>
        </p:spPr>
        <p:txBody>
          <a:bodyPr>
            <a:normAutofit fontScale="90000"/>
          </a:bodyPr>
          <a:lstStyle/>
          <a:p>
            <a:r>
              <a:rPr lang="es-ES" sz="1300" dirty="0">
                <a:latin typeface="+mn-lt"/>
                <a:ea typeface="+mn-ea"/>
                <a:cs typeface="+mn-cs"/>
              </a:rPr>
              <a:t>Motivo</a:t>
            </a:r>
            <a:r>
              <a:rPr lang="es-ES" sz="1600" dirty="0" smtClean="0"/>
              <a:t> de Extinción:</a:t>
            </a:r>
            <a:endParaRPr lang="es-ES" sz="1600" dirty="0"/>
          </a:p>
        </p:txBody>
      </p:sp>
      <p:sp>
        <p:nvSpPr>
          <p:cNvPr id="55" name="Rectángulo redondeado 54">
            <a:hlinkClick r:id="rId2" action="ppaction://hlinksldjump"/>
          </p:cNvPr>
          <p:cNvSpPr/>
          <p:nvPr/>
        </p:nvSpPr>
        <p:spPr>
          <a:xfrm>
            <a:off x="4154217" y="565089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Rectángulo redondeado 55">
            <a:hlinkClick r:id="rId2" action="ppaction://hlinksldjump"/>
          </p:cNvPr>
          <p:cNvSpPr/>
          <p:nvPr/>
        </p:nvSpPr>
        <p:spPr>
          <a:xfrm>
            <a:off x="5472005" y="565089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2" action="ppaction://hlinksldjump"/>
          </p:cNvPr>
          <p:cNvSpPr/>
          <p:nvPr/>
        </p:nvSpPr>
        <p:spPr>
          <a:xfrm>
            <a:off x="6786998" y="565089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 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4" name="CuadroTexto 63"/>
          <p:cNvSpPr txBox="1"/>
          <p:nvPr/>
        </p:nvSpPr>
        <p:spPr>
          <a:xfrm>
            <a:off x="2094943" y="537196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194765" y="56059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Razón social :</a:t>
            </a:r>
            <a:endParaRPr lang="es-MX" sz="12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4374813" y="51716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Servicio:</a:t>
            </a:r>
            <a:endParaRPr lang="es-MX" sz="1200" dirty="0"/>
          </a:p>
        </p:txBody>
      </p:sp>
      <p:sp>
        <p:nvSpPr>
          <p:cNvPr id="68" name="Rectángulo 67"/>
          <p:cNvSpPr/>
          <p:nvPr/>
        </p:nvSpPr>
        <p:spPr>
          <a:xfrm>
            <a:off x="194765" y="1059833"/>
            <a:ext cx="11560630" cy="1286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Título 1"/>
          <p:cNvSpPr txBox="1">
            <a:spLocks/>
          </p:cNvSpPr>
          <p:nvPr/>
        </p:nvSpPr>
        <p:spPr>
          <a:xfrm>
            <a:off x="5855414" y="3016219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Correo electrónico:</a:t>
            </a:r>
            <a:endParaRPr lang="es-ES" sz="1200" dirty="0"/>
          </a:p>
        </p:txBody>
      </p:sp>
      <p:sp>
        <p:nvSpPr>
          <p:cNvPr id="32" name="Título 1"/>
          <p:cNvSpPr txBox="1">
            <a:spLocks/>
          </p:cNvSpPr>
          <p:nvPr/>
        </p:nvSpPr>
        <p:spPr>
          <a:xfrm>
            <a:off x="5850975" y="2524977"/>
            <a:ext cx="2432171" cy="238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Nombre del representante legal:</a:t>
            </a:r>
            <a:endParaRPr lang="es-ES" sz="1200" dirty="0"/>
          </a:p>
        </p:txBody>
      </p:sp>
      <p:sp>
        <p:nvSpPr>
          <p:cNvPr id="36" name="Rectángulo redondeado 35"/>
          <p:cNvSpPr/>
          <p:nvPr/>
        </p:nvSpPr>
        <p:spPr>
          <a:xfrm>
            <a:off x="8231609" y="2431315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ángulo redondeado 36"/>
          <p:cNvSpPr/>
          <p:nvPr/>
        </p:nvSpPr>
        <p:spPr>
          <a:xfrm>
            <a:off x="8231609" y="243131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8248602" y="2917866"/>
            <a:ext cx="2356423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redondeado 38"/>
          <p:cNvSpPr/>
          <p:nvPr/>
        </p:nvSpPr>
        <p:spPr>
          <a:xfrm>
            <a:off x="8248603" y="291786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Título 1"/>
          <p:cNvSpPr txBox="1">
            <a:spLocks/>
          </p:cNvSpPr>
          <p:nvPr/>
        </p:nvSpPr>
        <p:spPr>
          <a:xfrm>
            <a:off x="191455" y="3438994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Número de oficio</a:t>
            </a:r>
            <a:r>
              <a:rPr lang="es-ES" sz="1200" dirty="0" smtClean="0"/>
              <a:t>:</a:t>
            </a:r>
            <a:endParaRPr lang="es-ES" sz="1200" dirty="0"/>
          </a:p>
        </p:txBody>
      </p:sp>
      <p:sp>
        <p:nvSpPr>
          <p:cNvPr id="43" name="Rectángulo redondeado 42"/>
          <p:cNvSpPr/>
          <p:nvPr/>
        </p:nvSpPr>
        <p:spPr>
          <a:xfrm>
            <a:off x="2573018" y="3410400"/>
            <a:ext cx="2376636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Rectángulo redondeado 43"/>
          <p:cNvSpPr/>
          <p:nvPr/>
        </p:nvSpPr>
        <p:spPr>
          <a:xfrm>
            <a:off x="2573018" y="341040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CuadroTexto 47"/>
          <p:cNvSpPr txBox="1"/>
          <p:nvPr/>
        </p:nvSpPr>
        <p:spPr>
          <a:xfrm>
            <a:off x="182087" y="297411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Fiscal: </a:t>
            </a:r>
            <a:endParaRPr lang="es-MX" sz="1200" dirty="0"/>
          </a:p>
        </p:txBody>
      </p:sp>
      <p:sp>
        <p:nvSpPr>
          <p:cNvPr id="52" name="Rectángulo redondeado 51"/>
          <p:cNvSpPr/>
          <p:nvPr/>
        </p:nvSpPr>
        <p:spPr>
          <a:xfrm>
            <a:off x="2576956" y="2967896"/>
            <a:ext cx="2372697" cy="2737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Rectángulo redondeado 52"/>
          <p:cNvSpPr/>
          <p:nvPr/>
        </p:nvSpPr>
        <p:spPr>
          <a:xfrm>
            <a:off x="2576957" y="296789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Rectángulo redondeado 40"/>
          <p:cNvSpPr/>
          <p:nvPr/>
        </p:nvSpPr>
        <p:spPr>
          <a:xfrm>
            <a:off x="10265774" y="291879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77" name="CuadroTexto 76"/>
          <p:cNvSpPr txBox="1"/>
          <p:nvPr/>
        </p:nvSpPr>
        <p:spPr>
          <a:xfrm>
            <a:off x="243707" y="407063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Visto:</a:t>
            </a:r>
            <a:endParaRPr lang="es-MX" sz="12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240484" y="4628544"/>
            <a:ext cx="1841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Acuerdo - primero:</a:t>
            </a:r>
            <a:endParaRPr lang="es-MX" sz="1200" dirty="0"/>
          </a:p>
        </p:txBody>
      </p:sp>
      <p:sp>
        <p:nvSpPr>
          <p:cNvPr id="51" name="CuadroTexto 50"/>
          <p:cNvSpPr txBox="1"/>
          <p:nvPr/>
        </p:nvSpPr>
        <p:spPr>
          <a:xfrm>
            <a:off x="162628" y="204965"/>
            <a:ext cx="3039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Extinción por termino de vigencia </a:t>
            </a:r>
            <a:endParaRPr lang="es-MX" sz="1200" b="1" dirty="0"/>
          </a:p>
        </p:txBody>
      </p:sp>
      <p:sp>
        <p:nvSpPr>
          <p:cNvPr id="58" name="Rectángulo redondeado 57"/>
          <p:cNvSpPr/>
          <p:nvPr/>
        </p:nvSpPr>
        <p:spPr>
          <a:xfrm>
            <a:off x="8240648" y="3379152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ysClr val="windowText" lastClr="000000"/>
                </a:solidFill>
              </a:rPr>
              <a:t>Termino de vigencia 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59" name="Rectángulo redondeado 58"/>
          <p:cNvSpPr/>
          <p:nvPr/>
        </p:nvSpPr>
        <p:spPr>
          <a:xfrm>
            <a:off x="2572213" y="4053952"/>
            <a:ext cx="6165736" cy="3772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Rectángulo redondeado 59"/>
          <p:cNvSpPr/>
          <p:nvPr/>
        </p:nvSpPr>
        <p:spPr>
          <a:xfrm>
            <a:off x="2572213" y="4604539"/>
            <a:ext cx="6165736" cy="3772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901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de autorización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29483" y="3366755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Titulo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extinción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Motivo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 Renuncia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Fin</a:t>
                      </a:r>
                      <a:r>
                        <a:rPr lang="es-MX" sz="1200" baseline="0" dirty="0" smtClean="0"/>
                        <a:t> servicio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107002" y="3924933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329483" y="2182522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Extintos</a:t>
            </a:r>
            <a:endParaRPr lang="es-ES" dirty="0"/>
          </a:p>
        </p:txBody>
      </p:sp>
      <p:sp>
        <p:nvSpPr>
          <p:cNvPr id="22" name="Rectángulo 21"/>
          <p:cNvSpPr/>
          <p:nvPr/>
        </p:nvSpPr>
        <p:spPr>
          <a:xfrm>
            <a:off x="1763130" y="2182522"/>
            <a:ext cx="1763487" cy="371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 Seguimiento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10149486" y="4285114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5677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5678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5679" name="ComboBox3" r:id="rId4" imgW="1628640" imgH="371520"/>
        </mc:Choice>
        <mc:Fallback>
          <p:control name="ComboBox3" r:id="rId4" imgW="1628640" imgH="37152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87835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Extintos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03712" y="3236231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Titulo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extinción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Motivo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Recibidos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Asignados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107002" y="3924933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329483" y="2182522"/>
            <a:ext cx="1306286" cy="371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Extintos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1763130" y="2182522"/>
            <a:ext cx="2573739" cy="37152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Seguimiento – Renuncia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10149486" y="4285114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6701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6702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6703" name="ComboBox3" r:id="rId4" imgW="1628640" imgH="371520"/>
        </mc:Choice>
        <mc:Fallback>
          <p:control name="ComboBox3" r:id="rId4" imgW="1628640" imgH="37152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0252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182880" y="1300364"/>
            <a:ext cx="1410788" cy="2873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1641579" y="1301271"/>
            <a:ext cx="2299063" cy="295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271667" y="3482277"/>
            <a:ext cx="11419590" cy="21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Extinción-renuncia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27659" y="393997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09004" y="442501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5657753" y="3935499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13359" y="524269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</a:t>
            </a:r>
            <a:endParaRPr lang="es-MX" sz="1200" dirty="0"/>
          </a:p>
        </p:txBody>
      </p:sp>
      <p:sp>
        <p:nvSpPr>
          <p:cNvPr id="48" name="Rectángulo redondeado 47">
            <a:hlinkClick r:id="rId8" action="ppaction://hlinksldjump"/>
          </p:cNvPr>
          <p:cNvSpPr/>
          <p:nvPr/>
        </p:nvSpPr>
        <p:spPr>
          <a:xfrm>
            <a:off x="7030861" y="629137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Prevenir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69816" y="1642200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Asignación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1595762" y="21699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Jefe de Departamento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595057" y="260520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Subadministrador</a:t>
            </a:r>
            <a:endParaRPr lang="es-MX" sz="1200" dirty="0"/>
          </a:p>
        </p:txBody>
      </p:sp>
      <p:sp>
        <p:nvSpPr>
          <p:cNvPr id="54" name="Rectángulo redondeado 53">
            <a:hlinkClick r:id="rId8" action="ppaction://hlinksldjump"/>
          </p:cNvPr>
          <p:cNvSpPr/>
          <p:nvPr/>
        </p:nvSpPr>
        <p:spPr>
          <a:xfrm>
            <a:off x="5220803" y="292813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659059" y="430815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7" name="Rectángulo redondeado 36">
            <a:hlinkClick r:id="rId8" action="ppaction://hlinksldjump"/>
          </p:cNvPr>
          <p:cNvSpPr/>
          <p:nvPr/>
        </p:nvSpPr>
        <p:spPr>
          <a:xfrm>
            <a:off x="5459872" y="627808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592286" y="2169988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3592285" y="2531650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Extinción - Renuncia</a:t>
            </a:r>
            <a:endParaRPr lang="es-MX" dirty="0"/>
          </a:p>
        </p:txBody>
      </p:sp>
      <p:cxnSp>
        <p:nvCxnSpPr>
          <p:cNvPr id="42" name="Conector recto 41"/>
          <p:cNvCxnSpPr/>
          <p:nvPr/>
        </p:nvCxnSpPr>
        <p:spPr>
          <a:xfrm>
            <a:off x="169816" y="630587"/>
            <a:ext cx="11419590" cy="13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/>
          <p:cNvSpPr txBox="1"/>
          <p:nvPr/>
        </p:nvSpPr>
        <p:spPr>
          <a:xfrm>
            <a:off x="2217319" y="751918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4" name="CuadroTexto 43"/>
          <p:cNvSpPr txBox="1"/>
          <p:nvPr/>
        </p:nvSpPr>
        <p:spPr>
          <a:xfrm>
            <a:off x="6873906" y="77803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RFC: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182880" y="74592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Razón social :</a:t>
            </a:r>
            <a:endParaRPr lang="es-MX" sz="1200" dirty="0"/>
          </a:p>
        </p:txBody>
      </p:sp>
      <p:sp>
        <p:nvSpPr>
          <p:cNvPr id="47" name="CuadroTexto 46"/>
          <p:cNvSpPr txBox="1"/>
          <p:nvPr/>
        </p:nvSpPr>
        <p:spPr>
          <a:xfrm>
            <a:off x="4340105" y="75327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Servicio:</a:t>
            </a:r>
            <a:endParaRPr lang="es-MX" sz="1200" dirty="0"/>
          </a:p>
        </p:txBody>
      </p:sp>
      <p:sp>
        <p:nvSpPr>
          <p:cNvPr id="49" name="Rectángulo redondeado 48">
            <a:hlinkClick r:id="rId8" action="ppaction://hlinksldjump"/>
          </p:cNvPr>
          <p:cNvSpPr/>
          <p:nvPr/>
        </p:nvSpPr>
        <p:spPr>
          <a:xfrm>
            <a:off x="3845539" y="627026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7775" name="ListBox3" r:id="rId2" imgW="11420640" imgH="457200"/>
        </mc:Choice>
        <mc:Fallback>
          <p:control name="ListBox3" r:id="rId2" imgW="11420640" imgH="457200">
            <p:pic>
              <p:nvPicPr>
                <p:cNvPr id="62" name="List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1667" y="5609101"/>
                  <a:ext cx="11419590" cy="45834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7776" name="ListBox5" r:id="rId3" imgW="2685960" imgH="276120"/>
        </mc:Choice>
        <mc:Fallback>
          <p:control name="ListBox5" r:id="rId3" imgW="2685960" imgH="276120">
            <p:pic>
              <p:nvPicPr>
                <p:cNvPr id="64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67352" y="3935093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7777" name="ListBox6" r:id="rId4" imgW="2523960" imgH="276120"/>
        </mc:Choice>
        <mc:Fallback>
          <p:control name="ListBox6" r:id="rId4" imgW="2523960" imgH="276120">
            <p:pic>
              <p:nvPicPr>
                <p:cNvPr id="65" name="ListBox6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3947722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7778" name="ListBox7" r:id="rId5" imgW="2523960" imgH="276120"/>
        </mc:Choice>
        <mc:Fallback>
          <p:control name="ListBox7" r:id="rId5" imgW="2523960" imgH="276120">
            <p:pic>
              <p:nvPicPr>
                <p:cNvPr id="66" name="ListBox7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4416451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7779" name="ListBox8" r:id="rId6" imgW="2685960" imgH="276120"/>
        </mc:Choice>
        <mc:Fallback>
          <p:control name="ListBox8" r:id="rId6" imgW="2685960" imgH="276120">
            <p:pic>
              <p:nvPicPr>
                <p:cNvPr id="30" name="ListBox8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67352" y="4338370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24353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8397" y="4211626"/>
            <a:ext cx="1796382" cy="239085"/>
          </a:xfrm>
        </p:spPr>
        <p:txBody>
          <a:bodyPr>
            <a:normAutofit fontScale="90000"/>
          </a:bodyPr>
          <a:lstStyle/>
          <a:p>
            <a:r>
              <a:rPr lang="es-ES" sz="1600" b="1" dirty="0" smtClean="0"/>
              <a:t>Motivo de renuncia:</a:t>
            </a:r>
            <a:endParaRPr lang="es-ES" sz="1600" b="1" dirty="0"/>
          </a:p>
        </p:txBody>
      </p:sp>
      <p:sp>
        <p:nvSpPr>
          <p:cNvPr id="6" name="Rectángulo 5"/>
          <p:cNvSpPr/>
          <p:nvPr/>
        </p:nvSpPr>
        <p:spPr>
          <a:xfrm>
            <a:off x="65314" y="65855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/>
          <p:cNvSpPr txBox="1"/>
          <p:nvPr/>
        </p:nvSpPr>
        <p:spPr>
          <a:xfrm>
            <a:off x="206589" y="151890"/>
            <a:ext cx="316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Soporte de Renuncia</a:t>
            </a:r>
            <a:endParaRPr lang="es-MX" dirty="0"/>
          </a:p>
        </p:txBody>
      </p:sp>
      <p:sp>
        <p:nvSpPr>
          <p:cNvPr id="33" name="CuadroTexto 32"/>
          <p:cNvSpPr txBox="1"/>
          <p:nvPr/>
        </p:nvSpPr>
        <p:spPr>
          <a:xfrm>
            <a:off x="9812552" y="190015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Folio:</a:t>
            </a:r>
            <a:endParaRPr lang="es-MX" sz="12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8056612" y="198056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957644" y="460801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Oficial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815889" y="463022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Poder Notarial</a:t>
            </a:r>
            <a:endParaRPr lang="es-MX" sz="1200" dirty="0"/>
          </a:p>
        </p:txBody>
      </p:sp>
      <p:sp>
        <p:nvSpPr>
          <p:cNvPr id="61" name="Rectángulo redondeado 60"/>
          <p:cNvSpPr/>
          <p:nvPr/>
        </p:nvSpPr>
        <p:spPr>
          <a:xfrm>
            <a:off x="2623462" y="74307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redondeado 61"/>
          <p:cNvSpPr/>
          <p:nvPr/>
        </p:nvSpPr>
        <p:spPr>
          <a:xfrm>
            <a:off x="2623462" y="74307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CuadroTexto 62"/>
          <p:cNvSpPr txBox="1"/>
          <p:nvPr/>
        </p:nvSpPr>
        <p:spPr>
          <a:xfrm>
            <a:off x="246014" y="74307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</a:t>
            </a:r>
            <a:endParaRPr lang="es-MX" sz="12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8545847" y="74524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redondeado 64"/>
          <p:cNvSpPr/>
          <p:nvPr/>
        </p:nvSpPr>
        <p:spPr>
          <a:xfrm>
            <a:off x="8480148" y="74524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CuadroTexto 65"/>
          <p:cNvSpPr txBox="1"/>
          <p:nvPr/>
        </p:nvSpPr>
        <p:spPr>
          <a:xfrm>
            <a:off x="6097326" y="74524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2618643" y="115641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Rectángulo redondeado 67"/>
          <p:cNvSpPr/>
          <p:nvPr/>
        </p:nvSpPr>
        <p:spPr>
          <a:xfrm>
            <a:off x="2618643" y="115641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CuadroTexto 68"/>
          <p:cNvSpPr txBox="1"/>
          <p:nvPr/>
        </p:nvSpPr>
        <p:spPr>
          <a:xfrm>
            <a:off x="241195" y="115641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2615003" y="160899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Rectángulo redondeado 70"/>
          <p:cNvSpPr/>
          <p:nvPr/>
        </p:nvSpPr>
        <p:spPr>
          <a:xfrm>
            <a:off x="2615003" y="160899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CuadroTexto 74"/>
          <p:cNvSpPr txBox="1"/>
          <p:nvPr/>
        </p:nvSpPr>
        <p:spPr>
          <a:xfrm>
            <a:off x="237555" y="160899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2614619" y="205962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Rectángulo redondeado 76"/>
          <p:cNvSpPr/>
          <p:nvPr/>
        </p:nvSpPr>
        <p:spPr>
          <a:xfrm>
            <a:off x="2614619" y="20596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CuadroTexto 77"/>
          <p:cNvSpPr txBox="1"/>
          <p:nvPr/>
        </p:nvSpPr>
        <p:spPr>
          <a:xfrm>
            <a:off x="237171" y="205962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8509727" y="1593343"/>
            <a:ext cx="241356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Rectángulo redondeado 79"/>
          <p:cNvSpPr/>
          <p:nvPr/>
        </p:nvSpPr>
        <p:spPr>
          <a:xfrm>
            <a:off x="8510111" y="159334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CuadroTexto 80"/>
          <p:cNvSpPr txBox="1"/>
          <p:nvPr/>
        </p:nvSpPr>
        <p:spPr>
          <a:xfrm>
            <a:off x="6101931" y="16064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8522790" y="205263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Rectángulo redondeado 82"/>
          <p:cNvSpPr/>
          <p:nvPr/>
        </p:nvSpPr>
        <p:spPr>
          <a:xfrm>
            <a:off x="8522790" y="205263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CuadroTexto 83"/>
          <p:cNvSpPr txBox="1"/>
          <p:nvPr/>
        </p:nvSpPr>
        <p:spPr>
          <a:xfrm>
            <a:off x="6101547" y="206569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610979" y="25083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Rectángulo redondeado 85"/>
          <p:cNvSpPr/>
          <p:nvPr/>
        </p:nvSpPr>
        <p:spPr>
          <a:xfrm>
            <a:off x="2610979" y="25083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CuadroTexto 86"/>
          <p:cNvSpPr txBox="1"/>
          <p:nvPr/>
        </p:nvSpPr>
        <p:spPr>
          <a:xfrm>
            <a:off x="233531" y="252141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la Empresa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8523557" y="248975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Rectángulo redondeado 88"/>
          <p:cNvSpPr/>
          <p:nvPr/>
        </p:nvSpPr>
        <p:spPr>
          <a:xfrm>
            <a:off x="8523557" y="248975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CuadroTexto 89"/>
          <p:cNvSpPr txBox="1"/>
          <p:nvPr/>
        </p:nvSpPr>
        <p:spPr>
          <a:xfrm>
            <a:off x="6084369" y="293126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8536990" y="292218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2" name="Rectángulo redondeado 91"/>
          <p:cNvSpPr/>
          <p:nvPr/>
        </p:nvSpPr>
        <p:spPr>
          <a:xfrm>
            <a:off x="8536990" y="292218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CuadroTexto 92"/>
          <p:cNvSpPr txBox="1"/>
          <p:nvPr/>
        </p:nvSpPr>
        <p:spPr>
          <a:xfrm>
            <a:off x="233531" y="297400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Representante Legal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2606865" y="29713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5" name="Rectángulo redondeado 94"/>
          <p:cNvSpPr/>
          <p:nvPr/>
        </p:nvSpPr>
        <p:spPr>
          <a:xfrm>
            <a:off x="2606865" y="29713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CuadroTexto 95"/>
          <p:cNvSpPr txBox="1"/>
          <p:nvPr/>
        </p:nvSpPr>
        <p:spPr>
          <a:xfrm>
            <a:off x="6088483" y="250321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8527966" y="116778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Rectángulo redondeado 97"/>
          <p:cNvSpPr/>
          <p:nvPr/>
        </p:nvSpPr>
        <p:spPr>
          <a:xfrm>
            <a:off x="8501456" y="116778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CuadroTexto 98"/>
          <p:cNvSpPr txBox="1"/>
          <p:nvPr/>
        </p:nvSpPr>
        <p:spPr>
          <a:xfrm>
            <a:off x="6118634" y="116778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pic>
        <p:nvPicPr>
          <p:cNvPr id="55" name="Imagen 54"/>
          <p:cNvPicPr/>
          <p:nvPr/>
        </p:nvPicPr>
        <p:blipFill rotWithShape="1">
          <a:blip r:embed="rId2"/>
          <a:srcRect l="63011" t="75909" r="22578" b="18154"/>
          <a:stretch/>
        </p:blipFill>
        <p:spPr bwMode="auto">
          <a:xfrm>
            <a:off x="2643984" y="4564269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6" name="Imagen 55"/>
          <p:cNvPicPr/>
          <p:nvPr/>
        </p:nvPicPr>
        <p:blipFill rotWithShape="1">
          <a:blip r:embed="rId2"/>
          <a:srcRect l="63011" t="75909" r="22578" b="18154"/>
          <a:stretch/>
        </p:blipFill>
        <p:spPr bwMode="auto">
          <a:xfrm>
            <a:off x="8357306" y="4662886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974917" y="4229172"/>
            <a:ext cx="9394561" cy="1574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xxxxxxxxxxxxxxxxxxxxxxxxxxx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4" name="Título 1"/>
          <p:cNvSpPr txBox="1">
            <a:spLocks/>
          </p:cNvSpPr>
          <p:nvPr/>
        </p:nvSpPr>
        <p:spPr>
          <a:xfrm>
            <a:off x="813953" y="3573297"/>
            <a:ext cx="10942082" cy="5499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200" dirty="0">
                <a:latin typeface="+mn-lt"/>
                <a:ea typeface="+mn-ea"/>
                <a:cs typeface="+mn-cs"/>
              </a:rPr>
              <a:t>En mi carácter de Representante Legal </a:t>
            </a:r>
            <a:r>
              <a:rPr lang="es-MX" sz="1200" b="1" dirty="0">
                <a:latin typeface="+mn-lt"/>
                <a:ea typeface="+mn-ea"/>
                <a:cs typeface="+mn-cs"/>
              </a:rPr>
              <a:t>de nombre de la empresa</a:t>
            </a:r>
            <a:r>
              <a:rPr lang="es-MX" sz="1200" dirty="0">
                <a:latin typeface="+mn-lt"/>
                <a:ea typeface="+mn-ea"/>
                <a:cs typeface="+mn-cs"/>
              </a:rPr>
              <a:t>, manifiesto a usted el interés de mi representada de no continuar manteniendo el título de autorización </a:t>
            </a:r>
            <a:r>
              <a:rPr lang="es-MX" sz="1200" b="1" dirty="0">
                <a:latin typeface="+mn-lt"/>
                <a:ea typeface="+mn-ea"/>
                <a:cs typeface="+mn-cs"/>
              </a:rPr>
              <a:t>número de título </a:t>
            </a:r>
            <a:r>
              <a:rPr lang="es-MX" sz="1200" dirty="0">
                <a:latin typeface="+mn-lt"/>
                <a:ea typeface="+mn-ea"/>
                <a:cs typeface="+mn-cs"/>
              </a:rPr>
              <a:t>otorgado a mi representada el </a:t>
            </a:r>
            <a:r>
              <a:rPr lang="es-MX" sz="1200" b="1" dirty="0">
                <a:latin typeface="+mn-lt"/>
                <a:ea typeface="+mn-ea"/>
                <a:cs typeface="+mn-cs"/>
              </a:rPr>
              <a:t>fecha de emisión de TA</a:t>
            </a:r>
            <a:r>
              <a:rPr lang="es-MX" sz="1200" dirty="0">
                <a:latin typeface="+mn-lt"/>
                <a:ea typeface="+mn-ea"/>
                <a:cs typeface="+mn-cs"/>
              </a:rPr>
              <a:t>. Lo anterior, por así convenir a mi mandante.</a:t>
            </a:r>
            <a:endParaRPr lang="es-ES" sz="1200" dirty="0">
              <a:latin typeface="+mn-lt"/>
              <a:ea typeface="+mn-ea"/>
              <a:cs typeface="+mn-cs"/>
            </a:endParaRPr>
          </a:p>
        </p:txBody>
      </p:sp>
      <p:pic>
        <p:nvPicPr>
          <p:cNvPr id="50" name="Imagen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97" y="3641473"/>
            <a:ext cx="385327" cy="382061"/>
          </a:xfrm>
          <a:prstGeom prst="rect">
            <a:avLst/>
          </a:prstGeom>
        </p:spPr>
      </p:pic>
      <p:sp>
        <p:nvSpPr>
          <p:cNvPr id="51" name="Rectángulo redondeado 50">
            <a:hlinkClick r:id="rId4" action="ppaction://hlinksldjump"/>
          </p:cNvPr>
          <p:cNvSpPr/>
          <p:nvPr/>
        </p:nvSpPr>
        <p:spPr>
          <a:xfrm>
            <a:off x="3857600" y="594896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Rectángulo redondeado 51">
            <a:hlinkClick r:id="rId4" action="ppaction://hlinksldjump"/>
          </p:cNvPr>
          <p:cNvSpPr/>
          <p:nvPr/>
        </p:nvSpPr>
        <p:spPr>
          <a:xfrm>
            <a:off x="5211164" y="594993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4" action="ppaction://hlinksldjump"/>
          </p:cNvPr>
          <p:cNvSpPr/>
          <p:nvPr/>
        </p:nvSpPr>
        <p:spPr>
          <a:xfrm>
            <a:off x="6564728" y="594896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85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65855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CuadroTexto 50"/>
          <p:cNvSpPr txBox="1"/>
          <p:nvPr/>
        </p:nvSpPr>
        <p:spPr>
          <a:xfrm>
            <a:off x="3760932" y="898550"/>
            <a:ext cx="3097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Resolución: </a:t>
            </a:r>
            <a:endParaRPr lang="es-MX" sz="1200" dirty="0"/>
          </a:p>
        </p:txBody>
      </p:sp>
      <p:sp>
        <p:nvSpPr>
          <p:cNvPr id="52" name="Rectángulo 51"/>
          <p:cNvSpPr/>
          <p:nvPr/>
        </p:nvSpPr>
        <p:spPr>
          <a:xfrm>
            <a:off x="363353" y="453900"/>
            <a:ext cx="11495392" cy="3192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Resolución a la renuncia del titulo autorizado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2" name="CuadroTexto 101"/>
          <p:cNvSpPr txBox="1"/>
          <p:nvPr/>
        </p:nvSpPr>
        <p:spPr>
          <a:xfrm>
            <a:off x="291068" y="89607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: </a:t>
            </a:r>
            <a:endParaRPr lang="es-MX" sz="1200" dirty="0"/>
          </a:p>
        </p:txBody>
      </p:sp>
      <p:sp>
        <p:nvSpPr>
          <p:cNvPr id="100" name="CuadroTexto 99"/>
          <p:cNvSpPr txBox="1"/>
          <p:nvPr/>
        </p:nvSpPr>
        <p:spPr>
          <a:xfrm>
            <a:off x="221276" y="316313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Considerando  tercero : </a:t>
            </a:r>
            <a:endParaRPr lang="es-MX" sz="1200" dirty="0"/>
          </a:p>
        </p:txBody>
      </p:sp>
      <p:sp>
        <p:nvSpPr>
          <p:cNvPr id="103" name="CuadroTexto 102"/>
          <p:cNvSpPr txBox="1"/>
          <p:nvPr/>
        </p:nvSpPr>
        <p:spPr>
          <a:xfrm>
            <a:off x="258088" y="135401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Termino y condición séptima:</a:t>
            </a:r>
            <a:endParaRPr lang="es-MX" sz="1200" dirty="0"/>
          </a:p>
        </p:txBody>
      </p:sp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298516" y="1714714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graphicFrame>
        <p:nvGraphicFramePr>
          <p:cNvPr id="26" name="Tabla 25"/>
          <p:cNvGraphicFramePr>
            <a:graphicFrameLocks noGrp="1"/>
          </p:cNvGraphicFramePr>
          <p:nvPr>
            <p:extLst/>
          </p:nvPr>
        </p:nvGraphicFramePr>
        <p:xfrm>
          <a:off x="307224" y="3526096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28699" name="ComboBox1" r:id="rId2" imgW="2362320" imgH="209520"/>
        </mc:Choice>
        <mc:Fallback>
          <p:control name="ComboBox1" r:id="rId2" imgW="2362320" imgH="209520">
            <p:pic>
              <p:nvPicPr>
                <p:cNvPr id="101" name="ComboBox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682158" y="898243"/>
                  <a:ext cx="2358025" cy="20547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88997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65855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298516" y="656620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graphicFrame>
        <p:nvGraphicFramePr>
          <p:cNvPr id="26" name="Tabla 25"/>
          <p:cNvGraphicFramePr>
            <a:graphicFrameLocks noGrp="1"/>
          </p:cNvGraphicFramePr>
          <p:nvPr>
            <p:extLst/>
          </p:nvPr>
        </p:nvGraphicFramePr>
        <p:xfrm>
          <a:off x="298516" y="2662395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36" name="CuadroTexto 35"/>
          <p:cNvSpPr txBox="1"/>
          <p:nvPr/>
        </p:nvSpPr>
        <p:spPr>
          <a:xfrm>
            <a:off x="284214" y="31781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Descripción del séptimo:</a:t>
            </a:r>
            <a:endParaRPr lang="es-MX" sz="1200" dirty="0"/>
          </a:p>
        </p:txBody>
      </p:sp>
      <p:sp>
        <p:nvSpPr>
          <p:cNvPr id="37" name="CuadroTexto 36"/>
          <p:cNvSpPr txBox="1"/>
          <p:nvPr/>
        </p:nvSpPr>
        <p:spPr>
          <a:xfrm>
            <a:off x="298516" y="235405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Antecedente del motivo:</a:t>
            </a:r>
            <a:endParaRPr lang="es-MX" sz="1200" dirty="0"/>
          </a:p>
        </p:txBody>
      </p:sp>
      <p:sp>
        <p:nvSpPr>
          <p:cNvPr id="38" name="Rectángulo redondeado 37">
            <a:hlinkClick r:id="rId2" action="ppaction://hlinksldjump"/>
          </p:cNvPr>
          <p:cNvSpPr/>
          <p:nvPr/>
        </p:nvSpPr>
        <p:spPr>
          <a:xfrm>
            <a:off x="3381350" y="470420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redondeado 38">
            <a:hlinkClick r:id="rId2" action="ppaction://hlinksldjump"/>
          </p:cNvPr>
          <p:cNvSpPr/>
          <p:nvPr/>
        </p:nvSpPr>
        <p:spPr>
          <a:xfrm>
            <a:off x="4706460" y="470811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0" name="Rectángulo redondeado 39">
            <a:hlinkClick r:id="rId2" action="ppaction://hlinksldjump"/>
          </p:cNvPr>
          <p:cNvSpPr/>
          <p:nvPr/>
        </p:nvSpPr>
        <p:spPr>
          <a:xfrm>
            <a:off x="6031570" y="470217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redondeado 40">
            <a:hlinkClick r:id="rId2" action="ppaction://hlinksldjump"/>
          </p:cNvPr>
          <p:cNvSpPr/>
          <p:nvPr/>
        </p:nvSpPr>
        <p:spPr>
          <a:xfrm>
            <a:off x="7356680" y="470217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Prevención  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48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59436" y="19944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Término de condición tercero:</a:t>
            </a:r>
            <a:endParaRPr lang="es-MX" sz="1200" dirty="0"/>
          </a:p>
        </p:txBody>
      </p:sp>
      <p:graphicFrame>
        <p:nvGraphicFramePr>
          <p:cNvPr id="37" name="Tabla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394248"/>
              </p:ext>
            </p:extLst>
          </p:nvPr>
        </p:nvGraphicFramePr>
        <p:xfrm>
          <a:off x="307817" y="541738"/>
          <a:ext cx="11619869" cy="739431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739431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38" name="CuadroTexto 37"/>
          <p:cNvSpPr txBox="1"/>
          <p:nvPr/>
        </p:nvSpPr>
        <p:spPr>
          <a:xfrm>
            <a:off x="280107" y="1388759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Término de condición sexta:</a:t>
            </a:r>
            <a:endParaRPr lang="es-MX" sz="1200" dirty="0"/>
          </a:p>
        </p:txBody>
      </p:sp>
      <p:graphicFrame>
        <p:nvGraphicFramePr>
          <p:cNvPr id="39" name="Tabla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748137"/>
              </p:ext>
            </p:extLst>
          </p:nvPr>
        </p:nvGraphicFramePr>
        <p:xfrm>
          <a:off x="316771" y="1674304"/>
          <a:ext cx="11610912" cy="739431"/>
        </p:xfrm>
        <a:graphic>
          <a:graphicData uri="http://schemas.openxmlformats.org/drawingml/2006/table">
            <a:tbl>
              <a:tblPr/>
              <a:tblGrid>
                <a:gridCol w="11610912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739431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55" name="Rectángulo 54"/>
          <p:cNvSpPr/>
          <p:nvPr/>
        </p:nvSpPr>
        <p:spPr>
          <a:xfrm>
            <a:off x="316771" y="3478205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Prórroga del 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" action="ppaction://noaction"/>
          </p:cNvPr>
          <p:cNvSpPr/>
          <p:nvPr/>
        </p:nvSpPr>
        <p:spPr>
          <a:xfrm>
            <a:off x="6565302" y="2769852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Rectángulo redondeado 58">
            <a:hlinkClick r:id="" action="ppaction://noaction"/>
          </p:cNvPr>
          <p:cNvSpPr/>
          <p:nvPr/>
        </p:nvSpPr>
        <p:spPr>
          <a:xfrm>
            <a:off x="3408218" y="2772748"/>
            <a:ext cx="1261288" cy="3774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ángulo redondeado 60">
            <a:hlinkClick r:id="" action="ppaction://noaction"/>
          </p:cNvPr>
          <p:cNvSpPr/>
          <p:nvPr/>
        </p:nvSpPr>
        <p:spPr>
          <a:xfrm>
            <a:off x="4802587" y="2762317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 smtClean="0">
                <a:solidFill>
                  <a:prstClr val="black"/>
                </a:solidFill>
                <a:latin typeface="Calibri" panose="020F0502020204030204"/>
              </a:rPr>
              <a:t>Previsualizar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259436" y="408370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solicitud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CuadroTexto 78"/>
          <p:cNvSpPr txBox="1"/>
          <p:nvPr/>
        </p:nvSpPr>
        <p:spPr>
          <a:xfrm>
            <a:off x="328379" y="503014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Motivo de prorroga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ectángulo 79"/>
          <p:cNvSpPr/>
          <p:nvPr/>
        </p:nvSpPr>
        <p:spPr>
          <a:xfrm>
            <a:off x="1800853" y="4123616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ángulo 80"/>
          <p:cNvSpPr/>
          <p:nvPr/>
        </p:nvSpPr>
        <p:spPr>
          <a:xfrm>
            <a:off x="411700" y="5313068"/>
            <a:ext cx="11384170" cy="7644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CuadroTexto 81"/>
          <p:cNvSpPr txBox="1"/>
          <p:nvPr/>
        </p:nvSpPr>
        <p:spPr>
          <a:xfrm>
            <a:off x="261474" y="456192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</a:t>
            </a:r>
            <a:r>
              <a:rPr lang="es-MX" sz="1200" dirty="0"/>
              <a:t>s</a:t>
            </a:r>
            <a:r>
              <a:rPr lang="es-MX" sz="1200" dirty="0" smtClean="0"/>
              <a:t>olicitados</a:t>
            </a:r>
            <a:endParaRPr lang="es-MX" sz="1200" dirty="0"/>
          </a:p>
        </p:txBody>
      </p:sp>
      <p:sp>
        <p:nvSpPr>
          <p:cNvPr id="83" name="Rectángulo 82"/>
          <p:cNvSpPr/>
          <p:nvPr/>
        </p:nvSpPr>
        <p:spPr>
          <a:xfrm>
            <a:off x="1800853" y="4571948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49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30021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/>
          <p:cNvSpPr/>
          <p:nvPr/>
        </p:nvSpPr>
        <p:spPr>
          <a:xfrm>
            <a:off x="357053" y="313509"/>
            <a:ext cx="11177451" cy="228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336901" y="387864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smtClean="0"/>
              <a:t>Respuesta a </a:t>
            </a:r>
            <a:r>
              <a:rPr lang="es-MX" sz="1200" dirty="0" smtClean="0"/>
              <a:t>la prevención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42372" y="73973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40399" y="120722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110851" y="765861"/>
            <a:ext cx="1461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359936" y="264975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052818" y="124503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258522" y="166230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respuesta:</a:t>
            </a:r>
            <a:endParaRPr lang="es-MX" sz="1200" dirty="0"/>
          </a:p>
        </p:txBody>
      </p:sp>
      <p:sp>
        <p:nvSpPr>
          <p:cNvPr id="4" name="Rectángulo 3"/>
          <p:cNvSpPr/>
          <p:nvPr/>
        </p:nvSpPr>
        <p:spPr>
          <a:xfrm>
            <a:off x="7572375" y="765861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1928526" y="73484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7572375" y="1245030"/>
            <a:ext cx="2564402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1924677" y="1218308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422364" y="2942291"/>
            <a:ext cx="10882981" cy="762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/>
          <p:cNvSpPr/>
          <p:nvPr/>
        </p:nvSpPr>
        <p:spPr>
          <a:xfrm>
            <a:off x="409305" y="4154379"/>
            <a:ext cx="10896041" cy="6997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/>
          <p:cNvSpPr/>
          <p:nvPr/>
        </p:nvSpPr>
        <p:spPr>
          <a:xfrm>
            <a:off x="1924677" y="1661625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redondeado 20">
            <a:hlinkClick r:id="rId2" action="ppaction://hlinksldjump"/>
          </p:cNvPr>
          <p:cNvSpPr/>
          <p:nvPr/>
        </p:nvSpPr>
        <p:spPr>
          <a:xfrm>
            <a:off x="5164457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Solventar prevención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Rectángulo redondeado 21">
            <a:hlinkClick r:id="rId2" action="ppaction://hlinksldjump"/>
          </p:cNvPr>
          <p:cNvSpPr/>
          <p:nvPr/>
        </p:nvSpPr>
        <p:spPr>
          <a:xfrm>
            <a:off x="6911932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rId2" action="ppaction://hlinksldjump"/>
          </p:cNvPr>
          <p:cNvSpPr/>
          <p:nvPr/>
        </p:nvSpPr>
        <p:spPr>
          <a:xfrm>
            <a:off x="3870960" y="568097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88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187234" y="76574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90862" y="169912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63" name="Rectángulo redondeado 62">
            <a:hlinkClick r:id="rId5" action="ppaction://hlinksldjump"/>
          </p:cNvPr>
          <p:cNvSpPr/>
          <p:nvPr/>
        </p:nvSpPr>
        <p:spPr>
          <a:xfrm>
            <a:off x="5164457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Otorgar Prorroga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261257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Prorroga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364064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05994" y="359225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90862" y="413494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</a:t>
            </a:r>
            <a:endParaRPr lang="es-MX" sz="1200" dirty="0"/>
          </a:p>
        </p:txBody>
      </p:sp>
      <p:sp>
        <p:nvSpPr>
          <p:cNvPr id="46" name="Rectángulo 45"/>
          <p:cNvSpPr/>
          <p:nvPr/>
        </p:nvSpPr>
        <p:spPr>
          <a:xfrm>
            <a:off x="304078" y="3311731"/>
            <a:ext cx="11495392" cy="1086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793966" y="766468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304798" y="2112671"/>
            <a:ext cx="11384170" cy="10367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764658" y="3569759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redondeado 20">
            <a:hlinkClick r:id="rId5" action="ppaction://hlinksldjump"/>
          </p:cNvPr>
          <p:cNvSpPr/>
          <p:nvPr/>
        </p:nvSpPr>
        <p:spPr>
          <a:xfrm>
            <a:off x="6911932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9" name="Rectángulo redondeado 18">
            <a:hlinkClick r:id="rId5" action="ppaction://hlinksldjump"/>
          </p:cNvPr>
          <p:cNvSpPr/>
          <p:nvPr/>
        </p:nvSpPr>
        <p:spPr>
          <a:xfrm>
            <a:off x="3870960" y="568097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192312" y="114872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Solicitados</a:t>
            </a:r>
            <a:endParaRPr lang="es-MX" sz="1200" dirty="0"/>
          </a:p>
        </p:txBody>
      </p:sp>
      <p:sp>
        <p:nvSpPr>
          <p:cNvPr id="24" name="Rectángulo 23"/>
          <p:cNvSpPr/>
          <p:nvPr/>
        </p:nvSpPr>
        <p:spPr>
          <a:xfrm>
            <a:off x="1796471" y="1190122"/>
            <a:ext cx="2767094" cy="25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5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9748" name="ListBox1" r:id="rId2" imgW="11420640" imgH="752400"/>
        </mc:Choice>
        <mc:Fallback>
          <p:control name="ListBox1" r:id="rId2" imgW="11420640" imgH="75240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1015" y="4462117"/>
                  <a:ext cx="11419590" cy="7519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9749" name="ListBox7" r:id="rId3" imgW="2523960" imgH="276120"/>
        </mc:Choice>
        <mc:Fallback>
          <p:control name="ListBox7" r:id="rId3" imgW="2523960" imgH="27612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06637" y="3604121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30479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8397" y="4342260"/>
            <a:ext cx="1796382" cy="239085"/>
          </a:xfrm>
        </p:spPr>
        <p:txBody>
          <a:bodyPr>
            <a:normAutofit fontScale="90000"/>
          </a:bodyPr>
          <a:lstStyle/>
          <a:p>
            <a:r>
              <a:rPr lang="es-ES" sz="1600" b="1" dirty="0" smtClean="0"/>
              <a:t>Motivo de renuncia:</a:t>
            </a:r>
            <a:endParaRPr lang="es-ES" sz="1600" b="1" dirty="0"/>
          </a:p>
        </p:txBody>
      </p:sp>
      <p:sp>
        <p:nvSpPr>
          <p:cNvPr id="6" name="Rectángulo 5"/>
          <p:cNvSpPr/>
          <p:nvPr/>
        </p:nvSpPr>
        <p:spPr>
          <a:xfrm>
            <a:off x="65314" y="105044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/>
          <p:cNvSpPr txBox="1"/>
          <p:nvPr/>
        </p:nvSpPr>
        <p:spPr>
          <a:xfrm>
            <a:off x="246930" y="232572"/>
            <a:ext cx="316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Soporte de Renuncia</a:t>
            </a:r>
            <a:endParaRPr lang="es-MX" dirty="0"/>
          </a:p>
        </p:txBody>
      </p:sp>
      <p:sp>
        <p:nvSpPr>
          <p:cNvPr id="33" name="CuadroTexto 32"/>
          <p:cNvSpPr txBox="1"/>
          <p:nvPr/>
        </p:nvSpPr>
        <p:spPr>
          <a:xfrm>
            <a:off x="9812552" y="256098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Folio:</a:t>
            </a:r>
            <a:endParaRPr lang="es-MX" sz="12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8056612" y="251844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957644" y="473864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Oficial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815889" y="476086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Poder Notarial</a:t>
            </a:r>
            <a:endParaRPr lang="es-MX" sz="1200" dirty="0"/>
          </a:p>
        </p:txBody>
      </p:sp>
      <p:sp>
        <p:nvSpPr>
          <p:cNvPr id="61" name="Rectángulo redondeado 60"/>
          <p:cNvSpPr/>
          <p:nvPr/>
        </p:nvSpPr>
        <p:spPr>
          <a:xfrm>
            <a:off x="2717591" y="88138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redondeado 61"/>
          <p:cNvSpPr/>
          <p:nvPr/>
        </p:nvSpPr>
        <p:spPr>
          <a:xfrm>
            <a:off x="2717591" y="88138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CuadroTexto 62"/>
          <p:cNvSpPr txBox="1"/>
          <p:nvPr/>
        </p:nvSpPr>
        <p:spPr>
          <a:xfrm>
            <a:off x="340143" y="88138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</a:t>
            </a:r>
            <a:endParaRPr lang="es-MX" sz="12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8545847" y="90122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redondeado 64"/>
          <p:cNvSpPr/>
          <p:nvPr/>
        </p:nvSpPr>
        <p:spPr>
          <a:xfrm>
            <a:off x="8480148" y="90122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CuadroTexto 65"/>
          <p:cNvSpPr txBox="1"/>
          <p:nvPr/>
        </p:nvSpPr>
        <p:spPr>
          <a:xfrm>
            <a:off x="6348596" y="90122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2712772" y="129472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Rectángulo redondeado 67"/>
          <p:cNvSpPr/>
          <p:nvPr/>
        </p:nvSpPr>
        <p:spPr>
          <a:xfrm>
            <a:off x="2712772" y="129472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CuadroTexto 68"/>
          <p:cNvSpPr txBox="1"/>
          <p:nvPr/>
        </p:nvSpPr>
        <p:spPr>
          <a:xfrm>
            <a:off x="335324" y="129472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2709132" y="174730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Rectángulo redondeado 70"/>
          <p:cNvSpPr/>
          <p:nvPr/>
        </p:nvSpPr>
        <p:spPr>
          <a:xfrm>
            <a:off x="2709132" y="174730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CuadroTexto 74"/>
          <p:cNvSpPr txBox="1"/>
          <p:nvPr/>
        </p:nvSpPr>
        <p:spPr>
          <a:xfrm>
            <a:off x="331684" y="174730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2708748" y="221099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Rectángulo redondeado 76"/>
          <p:cNvSpPr/>
          <p:nvPr/>
        </p:nvSpPr>
        <p:spPr>
          <a:xfrm>
            <a:off x="2708748" y="221099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CuadroTexto 77"/>
          <p:cNvSpPr txBox="1"/>
          <p:nvPr/>
        </p:nvSpPr>
        <p:spPr>
          <a:xfrm>
            <a:off x="331300" y="222329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8509727" y="174932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Rectángulo redondeado 79"/>
          <p:cNvSpPr/>
          <p:nvPr/>
        </p:nvSpPr>
        <p:spPr>
          <a:xfrm>
            <a:off x="8510111" y="174932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CuadroTexto 80"/>
          <p:cNvSpPr txBox="1"/>
          <p:nvPr/>
        </p:nvSpPr>
        <p:spPr>
          <a:xfrm>
            <a:off x="6353201" y="174932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8509727" y="220707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Rectángulo redondeado 82"/>
          <p:cNvSpPr/>
          <p:nvPr/>
        </p:nvSpPr>
        <p:spPr>
          <a:xfrm>
            <a:off x="8509727" y="22070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CuadroTexto 83"/>
          <p:cNvSpPr txBox="1"/>
          <p:nvPr/>
        </p:nvSpPr>
        <p:spPr>
          <a:xfrm>
            <a:off x="6339370" y="226086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705108" y="26858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Rectángulo redondeado 85"/>
          <p:cNvSpPr/>
          <p:nvPr/>
        </p:nvSpPr>
        <p:spPr>
          <a:xfrm>
            <a:off x="2705108" y="26858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CuadroTexto 86"/>
          <p:cNvSpPr txBox="1"/>
          <p:nvPr/>
        </p:nvSpPr>
        <p:spPr>
          <a:xfrm>
            <a:off x="314597" y="268393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la Empresa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8511646" y="266802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Rectángulo redondeado 88"/>
          <p:cNvSpPr/>
          <p:nvPr/>
        </p:nvSpPr>
        <p:spPr>
          <a:xfrm>
            <a:off x="8511646" y="266802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CuadroTexto 89"/>
          <p:cNvSpPr txBox="1"/>
          <p:nvPr/>
        </p:nvSpPr>
        <p:spPr>
          <a:xfrm>
            <a:off x="6335639" y="313374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8525462" y="313695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2" name="Rectángulo redondeado 91"/>
          <p:cNvSpPr/>
          <p:nvPr/>
        </p:nvSpPr>
        <p:spPr>
          <a:xfrm>
            <a:off x="8525462" y="313695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CuadroTexto 92"/>
          <p:cNvSpPr txBox="1"/>
          <p:nvPr/>
        </p:nvSpPr>
        <p:spPr>
          <a:xfrm>
            <a:off x="314597" y="311999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Representante Legal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2700994" y="31307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5" name="Rectángulo redondeado 94"/>
          <p:cNvSpPr/>
          <p:nvPr/>
        </p:nvSpPr>
        <p:spPr>
          <a:xfrm>
            <a:off x="2700994" y="31307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CuadroTexto 95"/>
          <p:cNvSpPr txBox="1"/>
          <p:nvPr/>
        </p:nvSpPr>
        <p:spPr>
          <a:xfrm>
            <a:off x="6339753" y="268186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8527966" y="13237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Rectángulo redondeado 97"/>
          <p:cNvSpPr/>
          <p:nvPr/>
        </p:nvSpPr>
        <p:spPr>
          <a:xfrm>
            <a:off x="8501456" y="13237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CuadroTexto 98"/>
          <p:cNvSpPr txBox="1"/>
          <p:nvPr/>
        </p:nvSpPr>
        <p:spPr>
          <a:xfrm>
            <a:off x="6356457" y="132376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pic>
        <p:nvPicPr>
          <p:cNvPr id="55" name="Imagen 54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2643984" y="4694903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6" name="Imagen 55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8357306" y="4675953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974917" y="4359806"/>
            <a:ext cx="9394561" cy="1574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xxxxxxxxxxxxxxxxxxxxxxxxxxx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4" name="Título 1"/>
          <p:cNvSpPr txBox="1">
            <a:spLocks/>
          </p:cNvSpPr>
          <p:nvPr/>
        </p:nvSpPr>
        <p:spPr>
          <a:xfrm>
            <a:off x="813953" y="3703931"/>
            <a:ext cx="10942082" cy="5499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200" dirty="0">
                <a:latin typeface="+mn-lt"/>
                <a:ea typeface="+mn-ea"/>
                <a:cs typeface="+mn-cs"/>
              </a:rPr>
              <a:t>En mi carácter de Representante Legal </a:t>
            </a:r>
            <a:r>
              <a:rPr lang="es-MX" sz="1200" b="1" dirty="0">
                <a:latin typeface="+mn-lt"/>
                <a:ea typeface="+mn-ea"/>
                <a:cs typeface="+mn-cs"/>
              </a:rPr>
              <a:t>de nombre de la empresa</a:t>
            </a:r>
            <a:r>
              <a:rPr lang="es-MX" sz="1200" dirty="0">
                <a:latin typeface="+mn-lt"/>
                <a:ea typeface="+mn-ea"/>
                <a:cs typeface="+mn-cs"/>
              </a:rPr>
              <a:t>, manifiesto a usted el interés de mi representada de no continuar manteniendo el título de autorización </a:t>
            </a:r>
            <a:r>
              <a:rPr lang="es-MX" sz="1200" b="1" dirty="0">
                <a:latin typeface="+mn-lt"/>
                <a:ea typeface="+mn-ea"/>
                <a:cs typeface="+mn-cs"/>
              </a:rPr>
              <a:t>número de título </a:t>
            </a:r>
            <a:r>
              <a:rPr lang="es-MX" sz="1200" dirty="0">
                <a:latin typeface="+mn-lt"/>
                <a:ea typeface="+mn-ea"/>
                <a:cs typeface="+mn-cs"/>
              </a:rPr>
              <a:t>otorgado a mi representada el </a:t>
            </a:r>
            <a:r>
              <a:rPr lang="es-MX" sz="1200" b="1" dirty="0">
                <a:latin typeface="+mn-lt"/>
                <a:ea typeface="+mn-ea"/>
                <a:cs typeface="+mn-cs"/>
              </a:rPr>
              <a:t>fecha de emisión de TA</a:t>
            </a:r>
            <a:r>
              <a:rPr lang="es-MX" sz="1200" dirty="0">
                <a:latin typeface="+mn-lt"/>
                <a:ea typeface="+mn-ea"/>
                <a:cs typeface="+mn-cs"/>
              </a:rPr>
              <a:t>. Lo anterior, por así convenir a mi mandante.</a:t>
            </a:r>
            <a:endParaRPr lang="es-ES" sz="1200" dirty="0">
              <a:latin typeface="+mn-lt"/>
              <a:ea typeface="+mn-ea"/>
              <a:cs typeface="+mn-cs"/>
            </a:endParaRPr>
          </a:p>
        </p:txBody>
      </p:sp>
      <p:pic>
        <p:nvPicPr>
          <p:cNvPr id="50" name="Imagen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97" y="3772107"/>
            <a:ext cx="385327" cy="382061"/>
          </a:xfrm>
          <a:prstGeom prst="rect">
            <a:avLst/>
          </a:prstGeom>
        </p:spPr>
      </p:pic>
      <p:sp>
        <p:nvSpPr>
          <p:cNvPr id="51" name="CuadroTexto 50"/>
          <p:cNvSpPr txBox="1"/>
          <p:nvPr/>
        </p:nvSpPr>
        <p:spPr>
          <a:xfrm>
            <a:off x="3760933" y="567957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Resolución: </a:t>
            </a:r>
            <a:endParaRPr lang="es-MX" sz="1200" dirty="0"/>
          </a:p>
        </p:txBody>
      </p:sp>
      <p:sp>
        <p:nvSpPr>
          <p:cNvPr id="52" name="Rectángulo 51"/>
          <p:cNvSpPr/>
          <p:nvPr/>
        </p:nvSpPr>
        <p:spPr>
          <a:xfrm>
            <a:off x="338397" y="5288178"/>
            <a:ext cx="11495392" cy="3192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Resolución a la renuncia del titulo autorizado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redondeado 57">
            <a:hlinkClick r:id="rId6" action="ppaction://hlinksldjump"/>
          </p:cNvPr>
          <p:cNvSpPr/>
          <p:nvPr/>
        </p:nvSpPr>
        <p:spPr>
          <a:xfrm>
            <a:off x="3857600" y="624940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Rectángulo redondeado 58">
            <a:hlinkClick r:id="rId6" action="ppaction://hlinksldjump"/>
          </p:cNvPr>
          <p:cNvSpPr/>
          <p:nvPr/>
        </p:nvSpPr>
        <p:spPr>
          <a:xfrm>
            <a:off x="5211164" y="625038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2" name="CuadroTexto 101"/>
          <p:cNvSpPr txBox="1"/>
          <p:nvPr/>
        </p:nvSpPr>
        <p:spPr>
          <a:xfrm>
            <a:off x="531060" y="567727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: </a:t>
            </a:r>
            <a:endParaRPr lang="es-MX" sz="1200" dirty="0"/>
          </a:p>
        </p:txBody>
      </p:sp>
      <p:sp>
        <p:nvSpPr>
          <p:cNvPr id="60" name="Rectángulo redondeado 59">
            <a:hlinkClick r:id="rId6" action="ppaction://hlinksldjump"/>
          </p:cNvPr>
          <p:cNvSpPr/>
          <p:nvPr/>
        </p:nvSpPr>
        <p:spPr>
          <a:xfrm>
            <a:off x="6564728" y="624940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0747" name="ComboBox1" r:id="rId2" imgW="2362320" imgH="209520"/>
        </mc:Choice>
        <mc:Fallback>
          <p:control name="ComboBox1" r:id="rId2" imgW="2362320" imgH="209520">
            <p:pic>
              <p:nvPicPr>
                <p:cNvPr id="101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82158" y="5679263"/>
                  <a:ext cx="2358025" cy="20547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27815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1" name="Rectángulo 50"/>
          <p:cNvSpPr/>
          <p:nvPr/>
        </p:nvSpPr>
        <p:spPr>
          <a:xfrm>
            <a:off x="316771" y="3350442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Cancelación Directa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 dirty="0"/>
          </a:p>
        </p:txBody>
      </p:sp>
      <p:sp>
        <p:nvSpPr>
          <p:cNvPr id="24" name="CuadroTexto 23"/>
          <p:cNvSpPr txBox="1"/>
          <p:nvPr/>
        </p:nvSpPr>
        <p:spPr>
          <a:xfrm>
            <a:off x="233710" y="50596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oficio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6010863" y="49676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termino de prórroga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215569" y="105252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Contestación</a:t>
            </a:r>
            <a:r>
              <a:rPr kumimoji="0" lang="es-MX" sz="1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la prórroga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8069527" y="500397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ángulo redondeado 27">
            <a:hlinkClick r:id="" action="ppaction://noaction"/>
          </p:cNvPr>
          <p:cNvSpPr/>
          <p:nvPr/>
        </p:nvSpPr>
        <p:spPr>
          <a:xfrm>
            <a:off x="6728555" y="2631912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ángulo redondeado 28">
            <a:hlinkClick r:id="" action="ppaction://noaction"/>
          </p:cNvPr>
          <p:cNvSpPr/>
          <p:nvPr/>
        </p:nvSpPr>
        <p:spPr>
          <a:xfrm>
            <a:off x="3643745" y="2623049"/>
            <a:ext cx="1182628" cy="346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ángulo redondeado 29">
            <a:hlinkClick r:id="" action="ppaction://noaction"/>
          </p:cNvPr>
          <p:cNvSpPr/>
          <p:nvPr/>
        </p:nvSpPr>
        <p:spPr>
          <a:xfrm>
            <a:off x="4965840" y="2624377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 smtClean="0">
                <a:solidFill>
                  <a:prstClr val="black"/>
                </a:solidFill>
                <a:latin typeface="Calibri" panose="020F0502020204030204"/>
              </a:rPr>
              <a:t>Previsualizar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5067041" y="3927014"/>
            <a:ext cx="213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cancelación: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6176856" y="4424268"/>
            <a:ext cx="1080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Atenta nota: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290695" y="391805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atenta nota: 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63470" y="430466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Fecha de atenta nota:</a:t>
            </a:r>
            <a:endParaRPr lang="es-MX" sz="1200" dirty="0"/>
          </a:p>
        </p:txBody>
      </p:sp>
      <p:pic>
        <p:nvPicPr>
          <p:cNvPr id="47" name="Imagen 46"/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7261556" y="4333603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2" name="CuadroTexto 51"/>
          <p:cNvSpPr txBox="1"/>
          <p:nvPr/>
        </p:nvSpPr>
        <p:spPr>
          <a:xfrm>
            <a:off x="305032" y="467874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71228" y="512700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la cancelación </a:t>
            </a:r>
            <a:endParaRPr lang="es-MX" sz="1200" dirty="0"/>
          </a:p>
        </p:txBody>
      </p:sp>
      <p:graphicFrame>
        <p:nvGraphicFramePr>
          <p:cNvPr id="61" name="Tabla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381671"/>
              </p:ext>
            </p:extLst>
          </p:nvPr>
        </p:nvGraphicFramePr>
        <p:xfrm>
          <a:off x="263470" y="5474818"/>
          <a:ext cx="11619869" cy="979475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979475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31786" name="ListBox1" r:id="rId2" imgW="11420640" imgH="752400"/>
        </mc:Choice>
        <mc:Fallback>
          <p:control name="ListBox1" r:id="rId2" imgW="11420640" imgH="752400">
            <p:pic>
              <p:nvPicPr>
                <p:cNvPr id="31" name="ListBox1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63470" y="1497254"/>
                  <a:ext cx="11419590" cy="7519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1787" name="ListBox7" r:id="rId3" imgW="2523960" imgH="276120"/>
        </mc:Choice>
        <mc:Fallback>
          <p:control name="ListBox7" r:id="rId3" imgW="2523960" imgH="276120">
            <p:pic>
              <p:nvPicPr>
                <p:cNvPr id="32" name="ListBox7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31344" y="521696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1788" name="ListBox2" r:id="rId4" imgW="2523960" imgH="276120"/>
        </mc:Choice>
        <mc:Fallback>
          <p:control name="ListBox2" r:id="rId4" imgW="2523960" imgH="276120">
            <p:pic>
              <p:nvPicPr>
                <p:cNvPr id="54" name="ListBox2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433813" y="3940016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1789" name="ListBox4" r:id="rId5" imgW="2523960" imgH="276120"/>
        </mc:Choice>
        <mc:Fallback>
          <p:control name="ListBox4" r:id="rId5" imgW="2523960" imgH="276120">
            <p:pic>
              <p:nvPicPr>
                <p:cNvPr id="55" name="ListBox4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11086" y="4308052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1790" name="ListBox5" r:id="rId6" imgW="2523960" imgH="276120"/>
        </mc:Choice>
        <mc:Fallback>
          <p:control name="ListBox5" r:id="rId6" imgW="2523960" imgH="276120">
            <p:pic>
              <p:nvPicPr>
                <p:cNvPr id="56" name="ListBox5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11086" y="3944950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1791" name="ListBox3" r:id="rId7" imgW="2523960" imgH="276120"/>
        </mc:Choice>
        <mc:Fallback>
          <p:control name="ListBox3" r:id="rId7" imgW="2523960" imgH="276120">
            <p:pic>
              <p:nvPicPr>
                <p:cNvPr id="57" name="ListBox3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24938" y="4682128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06714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 dirty="0"/>
          </a:p>
        </p:txBody>
      </p:sp>
      <p:sp>
        <p:nvSpPr>
          <p:cNvPr id="41" name="CuadroTexto 40"/>
          <p:cNvSpPr txBox="1"/>
          <p:nvPr/>
        </p:nvSpPr>
        <p:spPr>
          <a:xfrm>
            <a:off x="215569" y="3212129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Preclusión de Derecho:</a:t>
            </a:r>
            <a:endParaRPr lang="es-MX" sz="1200" dirty="0"/>
          </a:p>
        </p:txBody>
      </p:sp>
      <p:graphicFrame>
        <p:nvGraphicFramePr>
          <p:cNvPr id="42" name="Tabla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026172"/>
              </p:ext>
            </p:extLst>
          </p:nvPr>
        </p:nvGraphicFramePr>
        <p:xfrm>
          <a:off x="263950" y="3554422"/>
          <a:ext cx="11619869" cy="906736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906736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38" name="CuadroTexto 37"/>
          <p:cNvSpPr txBox="1"/>
          <p:nvPr/>
        </p:nvSpPr>
        <p:spPr>
          <a:xfrm>
            <a:off x="215569" y="36060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la cancelación: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259433" y="169616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Inicio de Cancelación:</a:t>
            </a:r>
            <a:endParaRPr lang="es-MX" sz="1200" dirty="0"/>
          </a:p>
        </p:txBody>
      </p:sp>
      <p:graphicFrame>
        <p:nvGraphicFramePr>
          <p:cNvPr id="44" name="Tabla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116164"/>
              </p:ext>
            </p:extLst>
          </p:nvPr>
        </p:nvGraphicFramePr>
        <p:xfrm>
          <a:off x="307814" y="2038458"/>
          <a:ext cx="11619869" cy="95657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95657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graphicFrame>
        <p:nvGraphicFramePr>
          <p:cNvPr id="45" name="Tabla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718591"/>
              </p:ext>
            </p:extLst>
          </p:nvPr>
        </p:nvGraphicFramePr>
        <p:xfrm>
          <a:off x="307811" y="708419"/>
          <a:ext cx="11619869" cy="786020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786020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46" name="CuadroTexto 45"/>
          <p:cNvSpPr txBox="1"/>
          <p:nvPr/>
        </p:nvSpPr>
        <p:spPr>
          <a:xfrm>
            <a:off x="178905" y="471830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Término de condición sexta:</a:t>
            </a:r>
            <a:endParaRPr lang="es-MX" sz="1200" dirty="0"/>
          </a:p>
        </p:txBody>
      </p:sp>
      <p:graphicFrame>
        <p:nvGraphicFramePr>
          <p:cNvPr id="48" name="Tabla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855688"/>
              </p:ext>
            </p:extLst>
          </p:nvPr>
        </p:nvGraphicFramePr>
        <p:xfrm>
          <a:off x="286065" y="5075971"/>
          <a:ext cx="11619869" cy="873027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873027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49" name="Rectángulo redondeado 48">
            <a:hlinkClick r:id="" action="ppaction://noaction"/>
          </p:cNvPr>
          <p:cNvSpPr/>
          <p:nvPr/>
        </p:nvSpPr>
        <p:spPr>
          <a:xfrm>
            <a:off x="6811683" y="6170266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ángulo redondeado 49">
            <a:hlinkClick r:id="" action="ppaction://noaction"/>
          </p:cNvPr>
          <p:cNvSpPr/>
          <p:nvPr/>
        </p:nvSpPr>
        <p:spPr>
          <a:xfrm>
            <a:off x="3726873" y="6161403"/>
            <a:ext cx="1182628" cy="346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ángulo redondeado 51">
            <a:hlinkClick r:id="" action="ppaction://noaction"/>
          </p:cNvPr>
          <p:cNvSpPr/>
          <p:nvPr/>
        </p:nvSpPr>
        <p:spPr>
          <a:xfrm>
            <a:off x="5048968" y="616273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 smtClean="0">
                <a:solidFill>
                  <a:prstClr val="black"/>
                </a:solidFill>
                <a:latin typeface="Calibri" panose="020F0502020204030204"/>
              </a:rPr>
              <a:t>Previsualizar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299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Títulos Cancelados 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91156" y="2709966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76202" y="2635721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75799" y="2713929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44337" y="3091129"/>
          <a:ext cx="11619414" cy="27076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501157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título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inicio de cancelación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177782" y="2525852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205787" y="2094458"/>
            <a:ext cx="1900099" cy="371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Cancelados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2175544" y="2088142"/>
            <a:ext cx="1763487" cy="37152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Seguimiento 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9757597" y="3670191"/>
            <a:ext cx="1418583" cy="196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314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94657" y="2674575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315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72456" y="2703641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316" name="ComboBox3" r:id="rId4" imgW="1628640" imgH="371520"/>
        </mc:Choice>
        <mc:Fallback>
          <p:control name="ComboBox3" r:id="rId4" imgW="1628640" imgH="37152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83420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Inicio de cancelación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Rectángulo 58"/>
          <p:cNvSpPr/>
          <p:nvPr/>
        </p:nvSpPr>
        <p:spPr>
          <a:xfrm>
            <a:off x="3960805" y="1528988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34284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34284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34284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39877" y="234564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39877" y="234564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62429" y="234564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36237" y="279822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36237" y="27982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58789" y="279822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35853" y="330110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35853" y="330110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58405" y="330110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19094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19094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19094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70248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70248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70248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32213" y="3802085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32213" y="380208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54765" y="380208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244114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24411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8" y="4777066"/>
            <a:ext cx="2343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*Correo(s) Electrónico(s) </a:t>
            </a:r>
            <a:r>
              <a:rPr lang="es-MX" sz="1200" dirty="0"/>
              <a:t>para oír y recibir notificaciones </a:t>
            </a:r>
          </a:p>
          <a:p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807172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80717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CuadroTexto 129"/>
          <p:cNvSpPr txBox="1"/>
          <p:nvPr/>
        </p:nvSpPr>
        <p:spPr>
          <a:xfrm>
            <a:off x="154765" y="437223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31" name="Rectángulo redondeado 130"/>
          <p:cNvSpPr/>
          <p:nvPr/>
        </p:nvSpPr>
        <p:spPr>
          <a:xfrm>
            <a:off x="2528099" y="4356481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redondeado 131"/>
          <p:cNvSpPr/>
          <p:nvPr/>
        </p:nvSpPr>
        <p:spPr>
          <a:xfrm>
            <a:off x="2528099" y="43564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3" y="4244508"/>
            <a:ext cx="2831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 para oír y recibir notificaciones 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76538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76538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76538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112358" y="756209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691814" y="751316"/>
            <a:ext cx="222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cancelación:</a:t>
            </a:r>
            <a:endParaRPr lang="es-MX" sz="1200" dirty="0"/>
          </a:p>
        </p:txBody>
      </p:sp>
      <p:sp>
        <p:nvSpPr>
          <p:cNvPr id="65" name="Rectángulo redondeado 64"/>
          <p:cNvSpPr/>
          <p:nvPr/>
        </p:nvSpPr>
        <p:spPr>
          <a:xfrm>
            <a:off x="10633187" y="481557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152353" y="484401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</a:t>
            </a:r>
            <a:r>
              <a:rPr lang="es-MX" sz="1200" dirty="0" smtClean="0"/>
              <a:t>Monto de capital  </a:t>
            </a:r>
            <a:r>
              <a:rPr lang="es-MX" sz="1200" dirty="0"/>
              <a:t>s</a:t>
            </a:r>
            <a:r>
              <a:rPr lang="es-MX" sz="1200" dirty="0" smtClean="0"/>
              <a:t>ocial </a:t>
            </a:r>
            <a:r>
              <a:rPr lang="es-MX" sz="1200" dirty="0"/>
              <a:t>p</a:t>
            </a:r>
            <a:r>
              <a:rPr lang="es-MX" sz="1200" dirty="0" smtClean="0"/>
              <a:t>agado </a:t>
            </a:r>
            <a:endParaRPr lang="es-MX" sz="1200" dirty="0"/>
          </a:p>
        </p:txBody>
      </p:sp>
      <p:sp>
        <p:nvSpPr>
          <p:cNvPr id="50" name="Rectángulo 49"/>
          <p:cNvSpPr/>
          <p:nvPr/>
        </p:nvSpPr>
        <p:spPr>
          <a:xfrm>
            <a:off x="2614822" y="4819214"/>
            <a:ext cx="1844151" cy="298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Rectángulo 53"/>
          <p:cNvSpPr/>
          <p:nvPr/>
        </p:nvSpPr>
        <p:spPr>
          <a:xfrm>
            <a:off x="2614822" y="4819592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52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15675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513018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82880" y="973789"/>
            <a:ext cx="1802674" cy="2785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2050872" y="978535"/>
            <a:ext cx="2299063" cy="2738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182880" y="63796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2" name="Rectángulo 41"/>
          <p:cNvSpPr/>
          <p:nvPr/>
        </p:nvSpPr>
        <p:spPr>
          <a:xfrm>
            <a:off x="4424663" y="975174"/>
            <a:ext cx="2299063" cy="2771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82880" y="1324686"/>
            <a:ext cx="11419590" cy="99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7557038" y="2488896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+ Agregar Documento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3662394" y="245395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</a:t>
            </a:r>
            <a:endParaRPr lang="es-MX" sz="1200" dirty="0"/>
          </a:p>
        </p:txBody>
      </p:sp>
      <p:graphicFrame>
        <p:nvGraphicFramePr>
          <p:cNvPr id="48" name="Tabla 47"/>
          <p:cNvGraphicFramePr>
            <a:graphicFrameLocks noGrp="1"/>
          </p:cNvGraphicFramePr>
          <p:nvPr>
            <p:extLst/>
          </p:nvPr>
        </p:nvGraphicFramePr>
        <p:xfrm>
          <a:off x="992125" y="3021283"/>
          <a:ext cx="5095166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48980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224862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797561">
                  <a:extLst>
                    <a:ext uri="{9D8B030D-6E8A-4147-A177-3AD203B41FA5}">
                      <a16:colId xmlns:a16="http://schemas.microsoft.com/office/drawing/2014/main" val="2983268258"/>
                    </a:ext>
                  </a:extLst>
                </a:gridCol>
              </a:tblGrid>
              <a:tr h="20522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 smtClean="0"/>
                        <a:t>xcxcxcx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49" name="Rectángulo redondeado 48">
            <a:hlinkClick r:id="" action="ppaction://noaction"/>
          </p:cNvPr>
          <p:cNvSpPr/>
          <p:nvPr/>
        </p:nvSpPr>
        <p:spPr>
          <a:xfrm>
            <a:off x="4146409" y="3392119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Eliminar</a:t>
            </a:r>
            <a:endParaRPr lang="es-ES" sz="1000" dirty="0"/>
          </a:p>
        </p:txBody>
      </p:sp>
      <p:sp>
        <p:nvSpPr>
          <p:cNvPr id="52" name="Rectángulo redondeado 51">
            <a:hlinkClick r:id="" action="ppaction://noaction"/>
          </p:cNvPr>
          <p:cNvSpPr/>
          <p:nvPr/>
        </p:nvSpPr>
        <p:spPr>
          <a:xfrm>
            <a:off x="4940904" y="3379056"/>
            <a:ext cx="1061128" cy="2125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238937" y="150407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inicio de cancelación :</a:t>
            </a:r>
            <a:endParaRPr lang="es-MX" sz="12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43442" y="247985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</a:t>
            </a:r>
            <a:endParaRPr lang="es-MX" sz="1200" dirty="0"/>
          </a:p>
        </p:txBody>
      </p:sp>
      <p:sp>
        <p:nvSpPr>
          <p:cNvPr id="30" name="Rectángulo 29"/>
          <p:cNvSpPr/>
          <p:nvPr/>
        </p:nvSpPr>
        <p:spPr>
          <a:xfrm>
            <a:off x="160560" y="2222727"/>
            <a:ext cx="11419590" cy="1886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73645" y="3712993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la prueba:  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3550307" y="629161"/>
            <a:ext cx="265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inicio de cancelación:</a:t>
            </a:r>
            <a:endParaRPr lang="es-MX" sz="1200" dirty="0"/>
          </a:p>
        </p:txBody>
      </p:sp>
      <p:sp>
        <p:nvSpPr>
          <p:cNvPr id="37" name="Rectángulo redondeado 36">
            <a:hlinkClick r:id="rId6" action="ppaction://hlinksldjump"/>
          </p:cNvPr>
          <p:cNvSpPr/>
          <p:nvPr/>
        </p:nvSpPr>
        <p:spPr>
          <a:xfrm>
            <a:off x="7475440" y="5853852"/>
            <a:ext cx="1629634" cy="4166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</a:p>
        </p:txBody>
      </p:sp>
      <p:sp>
        <p:nvSpPr>
          <p:cNvPr id="40" name="Rectángulo redondeado 39">
            <a:hlinkClick r:id="rId6" action="ppaction://hlinksldjump"/>
          </p:cNvPr>
          <p:cNvSpPr/>
          <p:nvPr/>
        </p:nvSpPr>
        <p:spPr>
          <a:xfrm>
            <a:off x="2650775" y="5892745"/>
            <a:ext cx="1175656" cy="39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redondeado 40">
            <a:hlinkClick r:id="rId6" action="ppaction://hlinksldjump"/>
          </p:cNvPr>
          <p:cNvSpPr/>
          <p:nvPr/>
        </p:nvSpPr>
        <p:spPr>
          <a:xfrm>
            <a:off x="3935063" y="5866917"/>
            <a:ext cx="1629634" cy="4178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redondeado 42">
            <a:hlinkClick r:id="rId6" action="ppaction://hlinksldjump"/>
          </p:cNvPr>
          <p:cNvSpPr/>
          <p:nvPr/>
        </p:nvSpPr>
        <p:spPr>
          <a:xfrm>
            <a:off x="5724790" y="5853852"/>
            <a:ext cx="1629634" cy="4309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Solicitar prorroga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345934" y="4599858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de la prevención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8341" name="ListBox2" r:id="rId2" imgW="11430000" imgH="333360"/>
        </mc:Choice>
        <mc:Fallback>
          <p:control name="ListBox2" r:id="rId2" imgW="11430000" imgH="333360">
            <p:pic>
              <p:nvPicPr>
                <p:cNvPr id="29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9816" y="1806256"/>
                  <a:ext cx="11432653" cy="328639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342" name="ListBox3" r:id="rId3" imgW="10572840" imgH="514440"/>
        </mc:Choice>
        <mc:Fallback>
          <p:control name="ListBox3" r:id="rId3" imgW="10572840" imgH="514440">
            <p:pic>
              <p:nvPicPr>
                <p:cNvPr id="34" name="List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3645" y="4023515"/>
                  <a:ext cx="10573294" cy="50841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343" name="ListBox1" r:id="rId4" imgW="10572840" imgH="638280"/>
        </mc:Choice>
        <mc:Fallback>
          <p:control name="ListBox1" r:id="rId4" imgW="10572840" imgH="638280">
            <p:pic>
              <p:nvPicPr>
                <p:cNvPr id="44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6543" y="4892358"/>
                  <a:ext cx="10573294" cy="640495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6874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2190</Words>
  <Application>Microsoft Office PowerPoint</Application>
  <PresentationFormat>Panorámica</PresentationFormat>
  <Paragraphs>762</Paragraphs>
  <Slides>42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47" baseType="lpstr">
      <vt:lpstr>Agency FB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Motivo de Cancelación:</vt:lpstr>
      <vt:lpstr>Presentación de PowerPoint</vt:lpstr>
      <vt:lpstr>Presentación de PowerPoint</vt:lpstr>
      <vt:lpstr>Presentación de PowerPoint</vt:lpstr>
      <vt:lpstr>Motivo de Extinción:</vt:lpstr>
      <vt:lpstr>Presentación de PowerPoint</vt:lpstr>
      <vt:lpstr>Motivo de Extinción:</vt:lpstr>
      <vt:lpstr>Presentación de PowerPoint</vt:lpstr>
      <vt:lpstr>Presentación de PowerPoint</vt:lpstr>
      <vt:lpstr>Presentación de PowerPoint</vt:lpstr>
      <vt:lpstr>Motivo de renuncia:</vt:lpstr>
      <vt:lpstr>Presentación de PowerPoint</vt:lpstr>
      <vt:lpstr>Presentación de PowerPoint</vt:lpstr>
      <vt:lpstr>Presentación de PowerPoint</vt:lpstr>
      <vt:lpstr>Presentación de PowerPoint</vt:lpstr>
      <vt:lpstr>Motivo de renuncia: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CS5</dc:creator>
  <cp:lastModifiedBy>EDWARD BARCENAS CAMACHO</cp:lastModifiedBy>
  <cp:revision>49</cp:revision>
  <dcterms:created xsi:type="dcterms:W3CDTF">2019-09-27T16:54:35Z</dcterms:created>
  <dcterms:modified xsi:type="dcterms:W3CDTF">2019-10-07T20:51:06Z</dcterms:modified>
</cp:coreProperties>
</file>