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notesSlides/notesSlide1.xml" ContentType="application/vnd.openxmlformats-officedocument.presentationml.notesSlide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9" r:id="rId6"/>
    <p:sldId id="301" r:id="rId7"/>
    <p:sldId id="260" r:id="rId8"/>
    <p:sldId id="261" r:id="rId9"/>
    <p:sldId id="262" r:id="rId10"/>
    <p:sldId id="263" r:id="rId11"/>
    <p:sldId id="264" r:id="rId12"/>
    <p:sldId id="283" r:id="rId13"/>
    <p:sldId id="266" r:id="rId14"/>
    <p:sldId id="267" r:id="rId15"/>
    <p:sldId id="268" r:id="rId16"/>
    <p:sldId id="269" r:id="rId17"/>
    <p:sldId id="270" r:id="rId18"/>
    <p:sldId id="271" r:id="rId19"/>
    <p:sldId id="28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258"/>
            <p14:sldId id="259"/>
            <p14:sldId id="299"/>
            <p14:sldId id="301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9.xml"/><Relationship Id="rId13" Type="http://schemas.openxmlformats.org/officeDocument/2006/relationships/image" Target="../media/image15.wmf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12" Type="http://schemas.openxmlformats.org/officeDocument/2006/relationships/image" Target="../media/image14.wmf"/><Relationship Id="rId2" Type="http://schemas.openxmlformats.org/officeDocument/2006/relationships/control" Target="../activeX/activeX23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7.xml"/><Relationship Id="rId11" Type="http://schemas.openxmlformats.org/officeDocument/2006/relationships/image" Target="../media/image13.wmf"/><Relationship Id="rId5" Type="http://schemas.openxmlformats.org/officeDocument/2006/relationships/control" Target="../activeX/activeX26.xml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control" Target="../activeX/activeX2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23.wmf"/><Relationship Id="rId3" Type="http://schemas.openxmlformats.org/officeDocument/2006/relationships/control" Target="../activeX/activeX3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34.xml"/><Relationship Id="rId11" Type="http://schemas.openxmlformats.org/officeDocument/2006/relationships/image" Target="../media/image21.wmf"/><Relationship Id="rId5" Type="http://schemas.openxmlformats.org/officeDocument/2006/relationships/control" Target="../activeX/activeX33.xml"/><Relationship Id="rId10" Type="http://schemas.openxmlformats.org/officeDocument/2006/relationships/image" Target="../media/image20.wmf"/><Relationship Id="rId4" Type="http://schemas.openxmlformats.org/officeDocument/2006/relationships/control" Target="../activeX/activeX32.xml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36.xml"/><Relationship Id="rId7" Type="http://schemas.openxmlformats.org/officeDocument/2006/relationships/image" Target="../media/image26.png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11" Type="http://schemas.openxmlformats.org/officeDocument/2006/relationships/image" Target="../media/image28.wmf"/><Relationship Id="rId5" Type="http://schemas.openxmlformats.org/officeDocument/2006/relationships/image" Target="../media/image24.png"/><Relationship Id="rId10" Type="http://schemas.openxmlformats.org/officeDocument/2006/relationships/image" Target="../media/image27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2.wmf"/><Relationship Id="rId3" Type="http://schemas.openxmlformats.org/officeDocument/2006/relationships/control" Target="../activeX/activeX38.xml"/><Relationship Id="rId7" Type="http://schemas.openxmlformats.org/officeDocument/2006/relationships/control" Target="../activeX/activeX42.xml"/><Relationship Id="rId12" Type="http://schemas.openxmlformats.org/officeDocument/2006/relationships/image" Target="../media/image31.wmf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41.xml"/><Relationship Id="rId11" Type="http://schemas.openxmlformats.org/officeDocument/2006/relationships/image" Target="../media/image4.wmf"/><Relationship Id="rId5" Type="http://schemas.openxmlformats.org/officeDocument/2006/relationships/control" Target="../activeX/activeX40.xml"/><Relationship Id="rId10" Type="http://schemas.openxmlformats.org/officeDocument/2006/relationships/image" Target="../media/image30.wmf"/><Relationship Id="rId4" Type="http://schemas.openxmlformats.org/officeDocument/2006/relationships/control" Target="../activeX/activeX39.xml"/><Relationship Id="rId9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6.xml"/><Relationship Id="rId7" Type="http://schemas.openxmlformats.org/officeDocument/2006/relationships/image" Target="../media/image4.wmf"/><Relationship Id="rId2" Type="http://schemas.openxmlformats.org/officeDocument/2006/relationships/control" Target="../activeX/activeX4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9.xml"/><Relationship Id="rId7" Type="http://schemas.openxmlformats.org/officeDocument/2006/relationships/image" Target="../media/image4.wmf"/><Relationship Id="rId2" Type="http://schemas.openxmlformats.org/officeDocument/2006/relationships/control" Target="../activeX/activeX4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5" Type="http://schemas.openxmlformats.org/officeDocument/2006/relationships/slide" Target="slide27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control" Target="../activeX/activeX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1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54.xml"/><Relationship Id="rId11" Type="http://schemas.openxmlformats.org/officeDocument/2006/relationships/image" Target="../media/image4.wmf"/><Relationship Id="rId5" Type="http://schemas.openxmlformats.org/officeDocument/2006/relationships/control" Target="../activeX/activeX53.xml"/><Relationship Id="rId10" Type="http://schemas.openxmlformats.org/officeDocument/2006/relationships/image" Target="../media/image30.wmf"/><Relationship Id="rId4" Type="http://schemas.openxmlformats.org/officeDocument/2006/relationships/control" Target="../activeX/activeX52.xml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6.xml"/><Relationship Id="rId7" Type="http://schemas.openxmlformats.org/officeDocument/2006/relationships/image" Target="../media/image34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7.xml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9.xml"/><Relationship Id="rId7" Type="http://schemas.openxmlformats.org/officeDocument/2006/relationships/image" Target="../media/image38.wmf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slide" Target="slide24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17.vml"/><Relationship Id="rId6" Type="http://schemas.openxmlformats.org/officeDocument/2006/relationships/slide" Target="slide24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2.xml"/><Relationship Id="rId9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control" Target="../activeX/activeX65.xml"/><Relationship Id="rId7" Type="http://schemas.openxmlformats.org/officeDocument/2006/relationships/image" Target="../media/image2.wmf"/><Relationship Id="rId2" Type="http://schemas.openxmlformats.org/officeDocument/2006/relationships/control" Target="../activeX/activeX6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5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7.xml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control" Target="../activeX/activeX69.xml"/><Relationship Id="rId7" Type="http://schemas.openxmlformats.org/officeDocument/2006/relationships/image" Target="../media/image2.wmf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control" Target="../activeX/activeX72.xml"/><Relationship Id="rId7" Type="http://schemas.openxmlformats.org/officeDocument/2006/relationships/image" Target="../media/image2.wmf"/><Relationship Id="rId2" Type="http://schemas.openxmlformats.org/officeDocument/2006/relationships/control" Target="../activeX/activeX7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control" Target="../activeX/activeX75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4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78.xml"/><Relationship Id="rId11" Type="http://schemas.openxmlformats.org/officeDocument/2006/relationships/image" Target="../media/image4.wmf"/><Relationship Id="rId5" Type="http://schemas.openxmlformats.org/officeDocument/2006/relationships/control" Target="../activeX/activeX77.xml"/><Relationship Id="rId10" Type="http://schemas.openxmlformats.org/officeDocument/2006/relationships/image" Target="../media/image30.wmf"/><Relationship Id="rId4" Type="http://schemas.openxmlformats.org/officeDocument/2006/relationships/control" Target="../activeX/activeX76.xml"/><Relationship Id="rId9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1.xml"/><Relationship Id="rId7" Type="http://schemas.openxmlformats.org/officeDocument/2006/relationships/image" Target="../media/image4.wmf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wmf"/><Relationship Id="rId5" Type="http://schemas.openxmlformats.org/officeDocument/2006/relationships/slide" Target="slide27.xml"/><Relationship Id="rId4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wmf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6.vml"/><Relationship Id="rId6" Type="http://schemas.openxmlformats.org/officeDocument/2006/relationships/slide" Target="slide1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ontrol" Target="../activeX/activeX9.xml"/><Relationship Id="rId7" Type="http://schemas.openxmlformats.org/officeDocument/2006/relationships/control" Target="../activeX/activeX13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2.xml"/><Relationship Id="rId11" Type="http://schemas.openxmlformats.org/officeDocument/2006/relationships/image" Target="../media/image4.wmf"/><Relationship Id="rId5" Type="http://schemas.openxmlformats.org/officeDocument/2006/relationships/control" Target="../activeX/activeX11.xml"/><Relationship Id="rId10" Type="http://schemas.openxmlformats.org/officeDocument/2006/relationships/image" Target="../media/image6.wmf"/><Relationship Id="rId4" Type="http://schemas.openxmlformats.org/officeDocument/2006/relationships/control" Target="../activeX/activeX10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8.xml"/><Relationship Id="rId7" Type="http://schemas.openxmlformats.org/officeDocument/2006/relationships/image" Target="../media/image8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5.vml"/><Relationship Id="rId6" Type="http://schemas.openxmlformats.org/officeDocument/2006/relationships/slide" Target="slide24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.xml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57651"/>
              </p:ext>
            </p:extLst>
          </p:nvPr>
        </p:nvGraphicFramePr>
        <p:xfrm>
          <a:off x="329483" y="3435927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984034" y="3782792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563155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84033" y="4161445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5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5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59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7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7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76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613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14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15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16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17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18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19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26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27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28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29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30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9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95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623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2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2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2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2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28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4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4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41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42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43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9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9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670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7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7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7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7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587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8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89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62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63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38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39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40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57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4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4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43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12358" y="83775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1768309" y="8452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9649264" y="83190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012775" y="81103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681551" y="8371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809089" y="83191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969032" y="2062723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737196" cy="24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</a:t>
            </a:r>
            <a:r>
              <a:rPr lang="es-MX" sz="1200" dirty="0" smtClean="0"/>
              <a:t>del Inicio </a:t>
            </a:r>
            <a:r>
              <a:rPr lang="es-MX" sz="1200" dirty="0"/>
              <a:t>de </a:t>
            </a:r>
            <a:r>
              <a:rPr lang="es-MX" sz="1200" dirty="0" smtClean="0"/>
              <a:t>la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163547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3264592" y="131437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1321659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068518" y="131622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956520" y="131086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9559757" y="1310866"/>
            <a:ext cx="1219081" cy="30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0838619" y="131086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131250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601406" y="131250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58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5804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59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60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61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607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8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9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9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71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1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1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79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9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9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9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99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703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59436" y="1994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4248"/>
              </p:ext>
            </p:extLst>
          </p:nvPr>
        </p:nvGraphicFramePr>
        <p:xfrm>
          <a:off x="307817" y="541738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280107" y="138875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48137"/>
              </p:ext>
            </p:extLst>
          </p:nvPr>
        </p:nvGraphicFramePr>
        <p:xfrm>
          <a:off x="316771" y="1674304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76985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772748"/>
            <a:ext cx="1261288" cy="377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76231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4083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328379" y="50301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412361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11700" y="531306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5619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</a:t>
            </a:r>
            <a:r>
              <a:rPr lang="es-MX" sz="1200" dirty="0" smtClean="0"/>
              <a:t>otorgados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57194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5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5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51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316771" y="3350442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Cancelación Directa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00025" y="49676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Fecha de vencimiento de la </a:t>
            </a:r>
          </a:p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prórroga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0525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61556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2" name="CuadroTexto 51"/>
          <p:cNvSpPr txBox="1"/>
          <p:nvPr/>
        </p:nvSpPr>
        <p:spPr>
          <a:xfrm>
            <a:off x="305032" y="46787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71228" y="51270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 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81671"/>
              </p:ext>
            </p:extLst>
          </p:nvPr>
        </p:nvGraphicFramePr>
        <p:xfrm>
          <a:off x="263470" y="5474818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1810" name="ListBox1" r:id="rId2" imgW="11420640" imgH="752400"/>
        </mc:Choice>
        <mc:Fallback>
          <p:control name="ListBox1" r:id="rId2" imgW="11420640" imgH="75240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3470" y="149725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11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12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3813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13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14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15" name="ListBox3" r:id="rId7" imgW="2523960" imgH="276120"/>
        </mc:Choice>
        <mc:Fallback>
          <p:control name="ListBox3" r:id="rId7" imgW="2523960" imgH="276120">
            <p:pic>
              <p:nvPicPr>
                <p:cNvPr id="57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4938" y="468212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15569" y="17851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Preclusión de Derecho:</a:t>
            </a:r>
            <a:endParaRPr lang="es-MX" sz="12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66316"/>
              </p:ext>
            </p:extLst>
          </p:nvPr>
        </p:nvGraphicFramePr>
        <p:xfrm>
          <a:off x="263950" y="2127397"/>
          <a:ext cx="11619869" cy="90673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0673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259433" y="26914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Inicio de Cancelación:</a:t>
            </a:r>
            <a:endParaRPr lang="es-MX" sz="1200" dirty="0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08922"/>
              </p:ext>
            </p:extLst>
          </p:nvPr>
        </p:nvGraphicFramePr>
        <p:xfrm>
          <a:off x="307814" y="611433"/>
          <a:ext cx="11619869" cy="95657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5657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6" name="CuadroTexto 45"/>
          <p:cNvSpPr txBox="1"/>
          <p:nvPr/>
        </p:nvSpPr>
        <p:spPr>
          <a:xfrm>
            <a:off x="178905" y="32912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85600"/>
              </p:ext>
            </p:extLst>
          </p:nvPr>
        </p:nvGraphicFramePr>
        <p:xfrm>
          <a:off x="286065" y="3648946"/>
          <a:ext cx="11619869" cy="8730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730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811683" y="474324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726873" y="4734378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5048968" y="473570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2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2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28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4765" y="43722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8099" y="43564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8099" y="43564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614822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614822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459985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53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54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55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4892358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2187</Words>
  <Application>Microsoft Office PowerPoint</Application>
  <PresentationFormat>Panorámica</PresentationFormat>
  <Paragraphs>761</Paragraphs>
  <Slides>42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55</cp:revision>
  <dcterms:created xsi:type="dcterms:W3CDTF">2019-09-27T16:54:35Z</dcterms:created>
  <dcterms:modified xsi:type="dcterms:W3CDTF">2019-10-08T00:15:42Z</dcterms:modified>
</cp:coreProperties>
</file>