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75" r:id="rId3"/>
    <p:sldId id="365" r:id="rId4"/>
    <p:sldId id="256" r:id="rId5"/>
    <p:sldId id="257" r:id="rId6"/>
    <p:sldId id="347" r:id="rId7"/>
    <p:sldId id="258" r:id="rId8"/>
    <p:sldId id="260" r:id="rId9"/>
    <p:sldId id="262" r:id="rId10"/>
    <p:sldId id="261" r:id="rId11"/>
    <p:sldId id="374" r:id="rId12"/>
    <p:sldId id="263" r:id="rId13"/>
    <p:sldId id="268" r:id="rId14"/>
    <p:sldId id="364" r:id="rId15"/>
    <p:sldId id="269" r:id="rId16"/>
    <p:sldId id="345" r:id="rId17"/>
    <p:sldId id="336" r:id="rId18"/>
    <p:sldId id="265" r:id="rId19"/>
    <p:sldId id="273" r:id="rId20"/>
    <p:sldId id="275" r:id="rId21"/>
    <p:sldId id="300" r:id="rId22"/>
    <p:sldId id="301" r:id="rId23"/>
    <p:sldId id="272" r:id="rId24"/>
    <p:sldId id="348" r:id="rId25"/>
    <p:sldId id="282" r:id="rId26"/>
    <p:sldId id="277" r:id="rId27"/>
    <p:sldId id="286" r:id="rId28"/>
    <p:sldId id="349" r:id="rId29"/>
    <p:sldId id="274" r:id="rId30"/>
    <p:sldId id="287" r:id="rId31"/>
    <p:sldId id="378" r:id="rId32"/>
    <p:sldId id="288" r:id="rId33"/>
    <p:sldId id="289" r:id="rId34"/>
    <p:sldId id="285" r:id="rId35"/>
    <p:sldId id="350" r:id="rId36"/>
    <p:sldId id="346" r:id="rId37"/>
    <p:sldId id="335" r:id="rId38"/>
    <p:sldId id="353" r:id="rId39"/>
    <p:sldId id="372" r:id="rId40"/>
    <p:sldId id="373" r:id="rId41"/>
    <p:sldId id="332" r:id="rId42"/>
    <p:sldId id="333" r:id="rId43"/>
    <p:sldId id="351" r:id="rId44"/>
    <p:sldId id="331" r:id="rId45"/>
    <p:sldId id="314" r:id="rId46"/>
    <p:sldId id="305" r:id="rId47"/>
    <p:sldId id="306" r:id="rId48"/>
    <p:sldId id="313" r:id="rId49"/>
    <p:sldId id="307" r:id="rId50"/>
    <p:sldId id="308" r:id="rId51"/>
    <p:sldId id="309" r:id="rId52"/>
    <p:sldId id="310" r:id="rId53"/>
    <p:sldId id="311" r:id="rId54"/>
    <p:sldId id="377" r:id="rId55"/>
    <p:sldId id="298" r:id="rId56"/>
    <p:sldId id="376" r:id="rId57"/>
    <p:sldId id="341" r:id="rId58"/>
    <p:sldId id="334" r:id="rId59"/>
    <p:sldId id="355" r:id="rId60"/>
    <p:sldId id="356" r:id="rId61"/>
    <p:sldId id="357" r:id="rId62"/>
    <p:sldId id="359" r:id="rId63"/>
    <p:sldId id="358" r:id="rId64"/>
    <p:sldId id="360" r:id="rId65"/>
    <p:sldId id="361" r:id="rId66"/>
    <p:sldId id="362" r:id="rId67"/>
    <p:sldId id="369" r:id="rId68"/>
    <p:sldId id="370" r:id="rId69"/>
    <p:sldId id="371" r:id="rId70"/>
    <p:sldId id="299" r:id="rId71"/>
    <p:sldId id="342" r:id="rId72"/>
    <p:sldId id="367" r:id="rId73"/>
    <p:sldId id="343" r:id="rId74"/>
    <p:sldId id="340" r:id="rId75"/>
    <p:sldId id="363" r:id="rId76"/>
    <p:sldId id="354" r:id="rId77"/>
    <p:sldId id="368" r:id="rId78"/>
    <p:sldId id="337" r:id="rId7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gistro_solicitud_nac" id="{42D30353-6FBC-4406-A800-587A7720B591}">
          <p14:sldIdLst>
            <p14:sldId id="366"/>
            <p14:sldId id="375"/>
            <p14:sldId id="365"/>
            <p14:sldId id="256"/>
            <p14:sldId id="257"/>
            <p14:sldId id="347"/>
            <p14:sldId id="258"/>
            <p14:sldId id="260"/>
            <p14:sldId id="262"/>
            <p14:sldId id="261"/>
            <p14:sldId id="374"/>
            <p14:sldId id="263"/>
            <p14:sldId id="268"/>
            <p14:sldId id="364"/>
            <p14:sldId id="269"/>
            <p14:sldId id="345"/>
            <p14:sldId id="336"/>
          </p14:sldIdLst>
        </p14:section>
        <p14:section name="Seguimiento solicitud nacional" id="{28AF0001-89E2-455A-A416-A505F6045769}">
          <p14:sldIdLst>
            <p14:sldId id="265"/>
            <p14:sldId id="273"/>
            <p14:sldId id="275"/>
            <p14:sldId id="300"/>
            <p14:sldId id="301"/>
            <p14:sldId id="272"/>
            <p14:sldId id="348"/>
            <p14:sldId id="282"/>
            <p14:sldId id="277"/>
            <p14:sldId id="286"/>
            <p14:sldId id="349"/>
            <p14:sldId id="274"/>
            <p14:sldId id="287"/>
            <p14:sldId id="378"/>
            <p14:sldId id="288"/>
            <p14:sldId id="289"/>
            <p14:sldId id="285"/>
            <p14:sldId id="350"/>
            <p14:sldId id="346"/>
            <p14:sldId id="335"/>
            <p14:sldId id="353"/>
          </p14:sldIdLst>
        </p14:section>
        <p14:section name="Adecuacion Seguimiento" id="{4C7A6FA0-3F13-4295-838A-85711342E7CD}">
          <p14:sldIdLst>
            <p14:sldId id="372"/>
            <p14:sldId id="373"/>
          </p14:sldIdLst>
        </p14:section>
        <p14:section name="Respuesta prevencion nacional" id="{B6D09D8B-E8C3-4DF3-9E8F-A12E2EF083C3}">
          <p14:sldIdLst>
            <p14:sldId id="332"/>
            <p14:sldId id="333"/>
            <p14:sldId id="351"/>
            <p14:sldId id="331"/>
            <p14:sldId id="314"/>
          </p14:sldIdLst>
        </p14:section>
        <p14:section name="Dictamen juridico" id="{31D1878A-4F67-46DC-9F60-CFC8B4DE8234}">
          <p14:sldIdLst>
            <p14:sldId id="305"/>
            <p14:sldId id="306"/>
            <p14:sldId id="313"/>
            <p14:sldId id="307"/>
            <p14:sldId id="308"/>
            <p14:sldId id="309"/>
            <p14:sldId id="310"/>
            <p14:sldId id="311"/>
            <p14:sldId id="377"/>
            <p14:sldId id="298"/>
            <p14:sldId id="376"/>
            <p14:sldId id="341"/>
            <p14:sldId id="33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</p14:sldIdLst>
        </p14:section>
        <p14:section name="Ditamen Juridico Adecuacion" id="{72F272B9-BB9C-40EA-ADD5-A011919E2AAA}">
          <p14:sldIdLst>
            <p14:sldId id="369"/>
            <p14:sldId id="370"/>
            <p14:sldId id="371"/>
          </p14:sldIdLst>
        </p14:section>
        <p14:section name="Dictamen tecnico" id="{51A09D6A-D5E3-4C88-8948-9CFE67D93942}">
          <p14:sldIdLst>
            <p14:sldId id="299"/>
            <p14:sldId id="342"/>
            <p14:sldId id="367"/>
            <p14:sldId id="343"/>
            <p14:sldId id="340"/>
            <p14:sldId id="363"/>
            <p14:sldId id="354"/>
            <p14:sldId id="368"/>
          </p14:sldIdLst>
        </p14:section>
        <p14:section name="Emision Titulo nacional" id="{7A22685E-CC35-439E-AC87-A8EC8DA722BD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9.wmf"/><Relationship Id="rId4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31.wmf"/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4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4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2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4.wmf"/><Relationship Id="rId1" Type="http://schemas.openxmlformats.org/officeDocument/2006/relationships/image" Target="../media/image7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85.wmf"/><Relationship Id="rId1" Type="http://schemas.openxmlformats.org/officeDocument/2006/relationships/image" Target="../media/image4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2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3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1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3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46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1294-0EB0-4196-9902-A6B83B086FB0}" type="datetimeFigureOut">
              <a:rPr lang="es-MX" smtClean="0"/>
              <a:t>01/10/2019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2DFD-3E53-4AA5-854C-4A08FDCF2A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2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5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7" Type="http://schemas.openxmlformats.org/officeDocument/2006/relationships/image" Target="../media/image7.wmf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9.xml"/><Relationship Id="rId7" Type="http://schemas.openxmlformats.org/officeDocument/2006/relationships/image" Target="../media/image9.wmf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2.xml"/><Relationship Id="rId7" Type="http://schemas.openxmlformats.org/officeDocument/2006/relationships/image" Target="../media/image10.wmf"/><Relationship Id="rId2" Type="http://schemas.openxmlformats.org/officeDocument/2006/relationships/control" Target="../activeX/activeX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6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5.wmf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27.xml"/><Relationship Id="rId11" Type="http://schemas.openxmlformats.org/officeDocument/2006/relationships/image" Target="../media/image14.wmf"/><Relationship Id="rId5" Type="http://schemas.openxmlformats.org/officeDocument/2006/relationships/control" Target="../activeX/activeX26.xml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1.xml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wmf"/><Relationship Id="rId5" Type="http://schemas.openxmlformats.org/officeDocument/2006/relationships/image" Target="../media/image19.wmf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3.xml"/><Relationship Id="rId2" Type="http://schemas.openxmlformats.org/officeDocument/2006/relationships/control" Target="../activeX/activeX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wmf"/><Relationship Id="rId5" Type="http://schemas.openxmlformats.org/officeDocument/2006/relationships/image" Target="../media/image20.wmf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control" Target="../activeX/activeX35.xml"/><Relationship Id="rId7" Type="http://schemas.openxmlformats.org/officeDocument/2006/relationships/image" Target="../media/image25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4.wmf"/><Relationship Id="rId5" Type="http://schemas.openxmlformats.org/officeDocument/2006/relationships/control" Target="../activeX/activeX37.xml"/><Relationship Id="rId10" Type="http://schemas.openxmlformats.org/officeDocument/2006/relationships/image" Target="../media/image23.wmf"/><Relationship Id="rId4" Type="http://schemas.openxmlformats.org/officeDocument/2006/relationships/control" Target="../activeX/activeX36.xml"/><Relationship Id="rId9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control" Target="../activeX/activeX39.xml"/><Relationship Id="rId7" Type="http://schemas.openxmlformats.org/officeDocument/2006/relationships/image" Target="../media/image25.png"/><Relationship Id="rId2" Type="http://schemas.openxmlformats.org/officeDocument/2006/relationships/control" Target="../activeX/activeX38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8.wmf"/><Relationship Id="rId5" Type="http://schemas.openxmlformats.org/officeDocument/2006/relationships/control" Target="../activeX/activeX41.xml"/><Relationship Id="rId10" Type="http://schemas.openxmlformats.org/officeDocument/2006/relationships/image" Target="../media/image27.wmf"/><Relationship Id="rId4" Type="http://schemas.openxmlformats.org/officeDocument/2006/relationships/control" Target="../activeX/activeX40.xml"/><Relationship Id="rId9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control" Target="../activeX/activeX43.xml"/><Relationship Id="rId7" Type="http://schemas.openxmlformats.org/officeDocument/2006/relationships/image" Target="../media/image25.png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45.xml"/><Relationship Id="rId10" Type="http://schemas.openxmlformats.org/officeDocument/2006/relationships/image" Target="../media/image31.wmf"/><Relationship Id="rId4" Type="http://schemas.openxmlformats.org/officeDocument/2006/relationships/control" Target="../activeX/activeX44.xml"/><Relationship Id="rId9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control" Target="../activeX/activeX47.xml"/><Relationship Id="rId7" Type="http://schemas.openxmlformats.org/officeDocument/2006/relationships/image" Target="../media/image25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5.wmf"/><Relationship Id="rId5" Type="http://schemas.openxmlformats.org/officeDocument/2006/relationships/control" Target="../activeX/activeX49.xml"/><Relationship Id="rId10" Type="http://schemas.openxmlformats.org/officeDocument/2006/relationships/image" Target="../media/image34.wmf"/><Relationship Id="rId4" Type="http://schemas.openxmlformats.org/officeDocument/2006/relationships/control" Target="../activeX/activeX48.xml"/><Relationship Id="rId9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21.vml"/><Relationship Id="rId6" Type="http://schemas.openxmlformats.org/officeDocument/2006/relationships/control" Target="../activeX/activeX54.xml"/><Relationship Id="rId11" Type="http://schemas.openxmlformats.org/officeDocument/2006/relationships/image" Target="../media/image38.wmf"/><Relationship Id="rId5" Type="http://schemas.openxmlformats.org/officeDocument/2006/relationships/control" Target="../activeX/activeX53.xml"/><Relationship Id="rId10" Type="http://schemas.openxmlformats.org/officeDocument/2006/relationships/image" Target="../media/image37.wmf"/><Relationship Id="rId4" Type="http://schemas.openxmlformats.org/officeDocument/2006/relationships/control" Target="../activeX/activeX5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control" Target="../activeX/activeX56.xml"/><Relationship Id="rId7" Type="http://schemas.openxmlformats.org/officeDocument/2006/relationships/image" Target="../media/image25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8.xml"/><Relationship Id="rId10" Type="http://schemas.openxmlformats.org/officeDocument/2006/relationships/image" Target="../media/image41.wmf"/><Relationship Id="rId4" Type="http://schemas.openxmlformats.org/officeDocument/2006/relationships/control" Target="../activeX/activeX57.xml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0.xml"/><Relationship Id="rId7" Type="http://schemas.openxmlformats.org/officeDocument/2006/relationships/image" Target="../media/image43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wmf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62.xml"/><Relationship Id="rId7" Type="http://schemas.openxmlformats.org/officeDocument/2006/relationships/image" Target="../media/image31.wmf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5.xml"/><Relationship Id="rId7" Type="http://schemas.openxmlformats.org/officeDocument/2006/relationships/image" Target="../media/image25.png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3.wmf"/><Relationship Id="rId5" Type="http://schemas.openxmlformats.org/officeDocument/2006/relationships/control" Target="../activeX/activeX67.xml"/><Relationship Id="rId10" Type="http://schemas.openxmlformats.org/officeDocument/2006/relationships/image" Target="../media/image47.wmf"/><Relationship Id="rId4" Type="http://schemas.openxmlformats.org/officeDocument/2006/relationships/control" Target="../activeX/activeX66.xml"/><Relationship Id="rId9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control" Target="../activeX/activeX69.xml"/><Relationship Id="rId7" Type="http://schemas.openxmlformats.org/officeDocument/2006/relationships/image" Target="../media/image25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71.xml"/><Relationship Id="rId10" Type="http://schemas.openxmlformats.org/officeDocument/2006/relationships/image" Target="../media/image50.wmf"/><Relationship Id="rId4" Type="http://schemas.openxmlformats.org/officeDocument/2006/relationships/control" Target="../activeX/activeX70.xml"/><Relationship Id="rId9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control" Target="../activeX/activeX73.xml"/><Relationship Id="rId7" Type="http://schemas.openxmlformats.org/officeDocument/2006/relationships/image" Target="../media/image51.wmf"/><Relationship Id="rId2" Type="http://schemas.openxmlformats.org/officeDocument/2006/relationships/control" Target="../activeX/activeX7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4.xml"/><Relationship Id="rId9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1.xml"/><Relationship Id="rId13" Type="http://schemas.openxmlformats.org/officeDocument/2006/relationships/image" Target="../media/image55.wmf"/><Relationship Id="rId3" Type="http://schemas.openxmlformats.org/officeDocument/2006/relationships/control" Target="../activeX/activeX76.xml"/><Relationship Id="rId7" Type="http://schemas.openxmlformats.org/officeDocument/2006/relationships/control" Target="../activeX/activeX80.xml"/><Relationship Id="rId12" Type="http://schemas.openxmlformats.org/officeDocument/2006/relationships/image" Target="../media/image54.wmf"/><Relationship Id="rId17" Type="http://schemas.openxmlformats.org/officeDocument/2006/relationships/image" Target="../media/image58.wmf"/><Relationship Id="rId2" Type="http://schemas.openxmlformats.org/officeDocument/2006/relationships/control" Target="../activeX/activeX75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79.xml"/><Relationship Id="rId11" Type="http://schemas.openxmlformats.org/officeDocument/2006/relationships/image" Target="../media/image48.wmf"/><Relationship Id="rId5" Type="http://schemas.openxmlformats.org/officeDocument/2006/relationships/control" Target="../activeX/activeX78.xml"/><Relationship Id="rId15" Type="http://schemas.openxmlformats.org/officeDocument/2006/relationships/image" Target="../media/image56.wmf"/><Relationship Id="rId10" Type="http://schemas.openxmlformats.org/officeDocument/2006/relationships/image" Target="../media/image25.png"/><Relationship Id="rId4" Type="http://schemas.openxmlformats.org/officeDocument/2006/relationships/control" Target="../activeX/activeX7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3.xml"/><Relationship Id="rId7" Type="http://schemas.openxmlformats.org/officeDocument/2006/relationships/image" Target="../media/image10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5.xml"/><Relationship Id="rId2" Type="http://schemas.openxmlformats.org/officeDocument/2006/relationships/control" Target="../activeX/activeX8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control" Target="../activeX/activeX87.xml"/><Relationship Id="rId7" Type="http://schemas.openxmlformats.org/officeDocument/2006/relationships/image" Target="../media/image48.wmf"/><Relationship Id="rId2" Type="http://schemas.openxmlformats.org/officeDocument/2006/relationships/control" Target="../activeX/activeX8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88.xml"/><Relationship Id="rId9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95.xml"/><Relationship Id="rId13" Type="http://schemas.openxmlformats.org/officeDocument/2006/relationships/image" Target="../media/image65.wmf"/><Relationship Id="rId3" Type="http://schemas.openxmlformats.org/officeDocument/2006/relationships/control" Target="../activeX/activeX90.xml"/><Relationship Id="rId7" Type="http://schemas.openxmlformats.org/officeDocument/2006/relationships/control" Target="../activeX/activeX94.xml"/><Relationship Id="rId12" Type="http://schemas.openxmlformats.org/officeDocument/2006/relationships/image" Target="../media/image64.wmf"/><Relationship Id="rId17" Type="http://schemas.openxmlformats.org/officeDocument/2006/relationships/image" Target="../media/image68.wmf"/><Relationship Id="rId2" Type="http://schemas.openxmlformats.org/officeDocument/2006/relationships/control" Target="../activeX/activeX89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32.vml"/><Relationship Id="rId6" Type="http://schemas.openxmlformats.org/officeDocument/2006/relationships/control" Target="../activeX/activeX93.xml"/><Relationship Id="rId11" Type="http://schemas.openxmlformats.org/officeDocument/2006/relationships/image" Target="../media/image63.wmf"/><Relationship Id="rId5" Type="http://schemas.openxmlformats.org/officeDocument/2006/relationships/control" Target="../activeX/activeX92.xml"/><Relationship Id="rId15" Type="http://schemas.openxmlformats.org/officeDocument/2006/relationships/image" Target="../media/image66.wmf"/><Relationship Id="rId10" Type="http://schemas.openxmlformats.org/officeDocument/2006/relationships/image" Target="../media/image25.png"/><Relationship Id="rId4" Type="http://schemas.openxmlformats.org/officeDocument/2006/relationships/control" Target="../activeX/activeX9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7.xml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control" Target="../activeX/activeX99.xml"/><Relationship Id="rId7" Type="http://schemas.openxmlformats.org/officeDocument/2006/relationships/image" Target="../media/image14.wmf"/><Relationship Id="rId2" Type="http://schemas.openxmlformats.org/officeDocument/2006/relationships/control" Target="../activeX/activeX9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0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2.xml"/><Relationship Id="rId2" Type="http://schemas.openxmlformats.org/officeDocument/2006/relationships/control" Target="../activeX/activeX10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7.wmf"/><Relationship Id="rId2" Type="http://schemas.openxmlformats.org/officeDocument/2006/relationships/control" Target="../activeX/activeX103.xml"/><Relationship Id="rId1" Type="http://schemas.openxmlformats.org/officeDocument/2006/relationships/vmlDrawing" Target="../drawings/vmlDrawing36.vml"/><Relationship Id="rId6" Type="http://schemas.openxmlformats.org/officeDocument/2006/relationships/control" Target="../activeX/activeX107.xml"/><Relationship Id="rId11" Type="http://schemas.openxmlformats.org/officeDocument/2006/relationships/image" Target="../media/image76.wmf"/><Relationship Id="rId5" Type="http://schemas.openxmlformats.org/officeDocument/2006/relationships/control" Target="../activeX/activeX106.xml"/><Relationship Id="rId10" Type="http://schemas.openxmlformats.org/officeDocument/2006/relationships/image" Target="../media/image75.wmf"/><Relationship Id="rId4" Type="http://schemas.openxmlformats.org/officeDocument/2006/relationships/control" Target="../activeX/activeX105.xml"/><Relationship Id="rId9" Type="http://schemas.openxmlformats.org/officeDocument/2006/relationships/image" Target="../media/image7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9.xml"/><Relationship Id="rId7" Type="http://schemas.openxmlformats.org/officeDocument/2006/relationships/image" Target="../media/image77.wmf"/><Relationship Id="rId2" Type="http://schemas.openxmlformats.org/officeDocument/2006/relationships/control" Target="../activeX/activeX10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1.xml"/><Relationship Id="rId7" Type="http://schemas.openxmlformats.org/officeDocument/2006/relationships/image" Target="../media/image76.wmf"/><Relationship Id="rId2" Type="http://schemas.openxmlformats.org/officeDocument/2006/relationships/control" Target="../activeX/activeX11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4.xml"/><Relationship Id="rId7" Type="http://schemas.openxmlformats.org/officeDocument/2006/relationships/image" Target="../media/image10.wmf"/><Relationship Id="rId2" Type="http://schemas.openxmlformats.org/officeDocument/2006/relationships/control" Target="../activeX/activeX1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.wmf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5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6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.wmf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78.wmf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4.wmf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1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24.wmf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29.wmf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23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29.wmf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control" Target="../activeX/activeX125.xml"/><Relationship Id="rId7" Type="http://schemas.openxmlformats.org/officeDocument/2006/relationships/image" Target="../media/image25.png"/><Relationship Id="rId2" Type="http://schemas.openxmlformats.org/officeDocument/2006/relationships/control" Target="../activeX/activeX124.xml"/><Relationship Id="rId1" Type="http://schemas.openxmlformats.org/officeDocument/2006/relationships/vmlDrawing" Target="../drawings/vmlDrawing49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82.wmf"/><Relationship Id="rId5" Type="http://schemas.openxmlformats.org/officeDocument/2006/relationships/control" Target="../activeX/activeX127.xml"/><Relationship Id="rId10" Type="http://schemas.openxmlformats.org/officeDocument/2006/relationships/image" Target="../media/image81.wmf"/><Relationship Id="rId4" Type="http://schemas.openxmlformats.org/officeDocument/2006/relationships/control" Target="../activeX/activeX126.xml"/><Relationship Id="rId9" Type="http://schemas.openxmlformats.org/officeDocument/2006/relationships/image" Target="../media/image8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29.xml"/><Relationship Id="rId7" Type="http://schemas.openxmlformats.org/officeDocument/2006/relationships/image" Target="../media/image83.wmf"/><Relationship Id="rId2" Type="http://schemas.openxmlformats.org/officeDocument/2006/relationships/control" Target="../activeX/activeX128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0.xml"/><Relationship Id="rId9" Type="http://schemas.openxmlformats.org/officeDocument/2006/relationships/image" Target="../media/image2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32.xml"/><Relationship Id="rId7" Type="http://schemas.openxmlformats.org/officeDocument/2006/relationships/image" Target="../media/image4.wmf"/><Relationship Id="rId2" Type="http://schemas.openxmlformats.org/officeDocument/2006/relationships/control" Target="../activeX/activeX13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3.xml"/><Relationship Id="rId9" Type="http://schemas.openxmlformats.org/officeDocument/2006/relationships/image" Target="../media/image35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34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8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420016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602587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18" name="Imagen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441257"/>
            <a:ext cx="3140075" cy="1975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3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457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		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74320" y="2184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de asamblea </a:t>
            </a:r>
            <a:endParaRPr lang="es-MX" sz="1200" dirty="0"/>
          </a:p>
        </p:txBody>
      </p:sp>
      <p:pic>
        <p:nvPicPr>
          <p:cNvPr id="61" name="Imagen 6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79624" y="21182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Rectángulo redondeado 61"/>
          <p:cNvSpPr/>
          <p:nvPr/>
        </p:nvSpPr>
        <p:spPr>
          <a:xfrm>
            <a:off x="8438716" y="21451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8438716" y="2145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6100456" y="2145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Cierre del e</a:t>
            </a:r>
            <a:r>
              <a:rPr lang="es-MX" sz="1200" dirty="0" smtClean="0"/>
              <a:t>jercicio fiscal </a:t>
            </a:r>
            <a:endParaRPr lang="es-MX" sz="1200" dirty="0"/>
          </a:p>
        </p:txBody>
      </p:sp>
      <p:sp>
        <p:nvSpPr>
          <p:cNvPr id="94" name="Rectángulo redondeado 93">
            <a:hlinkClick r:id="" action="ppaction://noaction"/>
          </p:cNvPr>
          <p:cNvSpPr/>
          <p:nvPr/>
        </p:nvSpPr>
        <p:spPr>
          <a:xfrm>
            <a:off x="5632790" y="63043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43691" y="14245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123404" y="142257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782385" y="14297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984153" y="1439423"/>
            <a:ext cx="1467466" cy="25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491508" y="14216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115602" y="14216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492815" y="14302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26263" y="11108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10880396" y="136953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2534206" y="267026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/>
          <p:cNvSpPr/>
          <p:nvPr/>
        </p:nvSpPr>
        <p:spPr>
          <a:xfrm>
            <a:off x="2534206" y="26702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274320" y="26702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214154" y="54097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pic>
        <p:nvPicPr>
          <p:cNvPr id="37" name="Imagen 3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377546" y="534359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Rectángulo redondeado 37"/>
          <p:cNvSpPr/>
          <p:nvPr/>
        </p:nvSpPr>
        <p:spPr>
          <a:xfrm>
            <a:off x="2651871" y="397731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2651871" y="39773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274423" y="39773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publico </a:t>
            </a:r>
            <a:endParaRPr lang="es-MX" sz="1200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2665471" y="442825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2665471" y="44282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88023" y="44282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 o correduría  </a:t>
            </a:r>
            <a:endParaRPr lang="es-MX" sz="12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2665470" y="4873322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redondeado 44"/>
          <p:cNvSpPr/>
          <p:nvPr/>
        </p:nvSpPr>
        <p:spPr>
          <a:xfrm>
            <a:off x="2665471" y="48733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288024" y="4873322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551876" y="391461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8551876" y="39146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6174428" y="3914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188028" y="43655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notaria o correduría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143690" y="3387913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Llenar solo en caso de haberse protocolizado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6265" name="ComboBox4" r:id="rId2" imgW="2381400" imgH="314280"/>
        </mc:Choice>
        <mc:Fallback>
          <p:control name="ComboBox4" r:id="rId2" imgW="2381400" imgH="314280">
            <p:pic>
              <p:nvPicPr>
                <p:cNvPr id="51" name="ComboBox4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1876" y="432909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67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457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74320" y="218439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de asamblea </a:t>
            </a:r>
            <a:endParaRPr lang="es-MX" sz="1200" dirty="0"/>
          </a:p>
        </p:txBody>
      </p:sp>
      <p:pic>
        <p:nvPicPr>
          <p:cNvPr id="61" name="Imagen 6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79624" y="21182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Rectángulo redondeado 61"/>
          <p:cNvSpPr/>
          <p:nvPr/>
        </p:nvSpPr>
        <p:spPr>
          <a:xfrm>
            <a:off x="8438716" y="21451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8438716" y="2145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6100456" y="2145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Cierre del e</a:t>
            </a:r>
            <a:r>
              <a:rPr lang="es-MX" sz="1200" dirty="0" smtClean="0"/>
              <a:t>jercicio fiscal </a:t>
            </a:r>
            <a:endParaRPr lang="es-MX" sz="1200" dirty="0"/>
          </a:p>
        </p:txBody>
      </p:sp>
      <p:sp>
        <p:nvSpPr>
          <p:cNvPr id="94" name="Rectángulo redondeado 93">
            <a:hlinkClick r:id="" action="ppaction://noaction"/>
          </p:cNvPr>
          <p:cNvSpPr/>
          <p:nvPr/>
        </p:nvSpPr>
        <p:spPr>
          <a:xfrm>
            <a:off x="5632790" y="63043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43691" y="14245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123404" y="142257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782385" y="14297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984153" y="1439423"/>
            <a:ext cx="1467466" cy="25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491508" y="14216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115602" y="14216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492815" y="14302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26263" y="11108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10880396" y="136953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2534206" y="25976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redondeado 33"/>
          <p:cNvSpPr/>
          <p:nvPr/>
        </p:nvSpPr>
        <p:spPr>
          <a:xfrm>
            <a:off x="2534206" y="25976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274320" y="25976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2547366" y="495703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2547366" y="49570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69918" y="49570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Folio mercantil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560966" y="54079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560966" y="5407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83518" y="5407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Institución de registro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8447371" y="48943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8447371" y="4894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069923" y="48943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Fecha de folio mercantil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083523" y="5345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Entidad de la institución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060525" y="59206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*Instrumento público</a:t>
            </a:r>
            <a:endParaRPr lang="es-MX" sz="1200" dirty="0">
              <a:solidFill>
                <a:srgbClr val="FF0000"/>
              </a:solidFill>
            </a:endParaRPr>
          </a:p>
        </p:txBody>
      </p:sp>
      <p:pic>
        <p:nvPicPr>
          <p:cNvPr id="47" name="Imagen 4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90909" y="570977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redondeado 47"/>
          <p:cNvSpPr/>
          <p:nvPr/>
        </p:nvSpPr>
        <p:spPr>
          <a:xfrm>
            <a:off x="2547366" y="363767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36376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69918" y="36376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*Número de instrumento público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408861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408861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83518" y="408861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*Número de notaría o correduría 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560965" y="4533685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2560966" y="45336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83519" y="4533685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*Nombre de notario o corredor publico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8447371" y="35749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447371" y="35749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069923" y="35749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*Fecha de instrumento público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6083523" y="40259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*Entidad de la notaría o correduría 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134979" y="31124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rgbClr val="FF0000"/>
                </a:solidFill>
              </a:rPr>
              <a:t>Llenar solo en caso de haberse protocolizado  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8132" name="ComboBox3" r:id="rId2" imgW="2381400" imgH="314280"/>
        </mc:Choice>
        <mc:Fallback>
          <p:control name="ComboBox3" r:id="rId2" imgW="2381400" imgH="314280">
            <p:pic>
              <p:nvPicPr>
                <p:cNvPr id="66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530881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8133" name="ComboBox4" r:id="rId3" imgW="2381400" imgH="314280"/>
        </mc:Choice>
        <mc:Fallback>
          <p:control name="ComboBox4" r:id="rId3" imgW="2381400" imgH="314280">
            <p:pic>
              <p:nvPicPr>
                <p:cNvPr id="67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98945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19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6" name="Rectángulo 25"/>
          <p:cNvSpPr/>
          <p:nvPr/>
        </p:nvSpPr>
        <p:spPr>
          <a:xfrm>
            <a:off x="140273" y="1823131"/>
            <a:ext cx="11825308" cy="251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Financieros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67656" y="516143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10911" y="2347744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225229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Imagen 3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229367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5464682" y="615129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43691" y="15142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23404" y="15121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782385" y="1519343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997216" y="1515986"/>
            <a:ext cx="1467466" cy="269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504571" y="1511304"/>
            <a:ext cx="1584205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 Estados Financieros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7128665" y="15113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505878" y="1519905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6263" y="11870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866571" y="144687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424862" y="28632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079" y="390668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3109985" y="3905282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/>
          <p:cNvSpPr/>
          <p:nvPr/>
        </p:nvSpPr>
        <p:spPr>
          <a:xfrm>
            <a:off x="3109985" y="39052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4333916" y="3902647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4333916" y="3902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9407050" y="2859272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407050" y="28592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10630981" y="2856637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10630981" y="28566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4114813" y="391456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10391993" y="28385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128" y="23202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5229" y="33871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48" name="Imagen 4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334294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CuadroTexto 48"/>
          <p:cNvSpPr txBox="1"/>
          <p:nvPr/>
        </p:nvSpPr>
        <p:spPr>
          <a:xfrm>
            <a:off x="274697" y="2882957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3086414" y="2881553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3086414" y="2881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90" name="CheckBox1" r:id="rId2" imgW="11468160" imgH="771480"/>
        </mc:Choice>
        <mc:Fallback>
          <p:control name="CheckBox1" r:id="rId2" imgW="11468160" imgH="771480">
            <p:pic>
              <p:nvPicPr>
                <p:cNvPr id="35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0383" y="4362736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91" name="ListBox2" r:id="rId3" imgW="10848960" imgH="447840"/>
        </mc:Choice>
        <mc:Fallback>
          <p:control name="ListBox2" r:id="rId3" imgW="10848960" imgH="447840">
            <p:pic>
              <p:nvPicPr>
                <p:cNvPr id="36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868" y="5554351"/>
                  <a:ext cx="10844600" cy="45117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15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8473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Cumplimiento de </a:t>
            </a:r>
            <a:r>
              <a:rPr lang="es-MX" sz="1200" dirty="0">
                <a:solidFill>
                  <a:schemeClr val="tx1"/>
                </a:solidFill>
              </a:rPr>
              <a:t>o</a:t>
            </a:r>
            <a:r>
              <a:rPr lang="es-MX" sz="1200" dirty="0" smtClean="0">
                <a:solidFill>
                  <a:schemeClr val="tx1"/>
                </a:solidFill>
              </a:rPr>
              <a:t>bligaciones fiscales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10156" y="22865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*Opinión de Cumplimiento 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7104" y="26275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098221" y="226839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CuadroTexto 28"/>
          <p:cNvSpPr txBox="1"/>
          <p:nvPr/>
        </p:nvSpPr>
        <p:spPr>
          <a:xfrm>
            <a:off x="5954978" y="2336324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Fecha de consulta de la opinión de cumplimiento</a:t>
            </a:r>
            <a:endParaRPr lang="es-MX" sz="1200" dirty="0"/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5367150" y="47137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3691" y="15392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123404" y="15372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782385" y="1544380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997216" y="1541023"/>
            <a:ext cx="1467466" cy="254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491508" y="15363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7102539" y="1536341"/>
            <a:ext cx="2350614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479752" y="1544942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26263" y="12124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10871685" y="1466857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854" name="ListBox5" r:id="rId2" imgW="11258640" imgH="1600200"/>
        </mc:Choice>
        <mc:Fallback>
          <p:control name="ListBox5" r:id="rId2" imgW="11258640" imgH="1600200">
            <p:pic>
              <p:nvPicPr>
                <p:cNvPr id="30" name="ListBox5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842" y="2904582"/>
                  <a:ext cx="11258550" cy="160507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855" name="ListBox6" r:id="rId3" imgW="1800360" imgH="285840"/>
        </mc:Choice>
        <mc:Fallback>
          <p:control name="ListBox6" r:id="rId3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25025" y="2334406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828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34979" y="1834328"/>
            <a:ext cx="11834950" cy="22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2547366" y="434127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47366" y="434127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69918" y="43412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69918" y="34529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617363" y="609911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8265133" y="340931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8265133" y="34093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5835438" y="34093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49567" y="55218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pic>
        <p:nvPicPr>
          <p:cNvPr id="78" name="Imagen 7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036224" y="5477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165514" y="215217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Curriculum</a:t>
            </a:r>
            <a:endParaRPr lang="es-MX" sz="1200" dirty="0"/>
          </a:p>
        </p:txBody>
      </p:sp>
      <p:pic>
        <p:nvPicPr>
          <p:cNvPr id="57" name="Imagen 5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52171" y="21079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Rectángulo 82"/>
          <p:cNvSpPr/>
          <p:nvPr/>
        </p:nvSpPr>
        <p:spPr>
          <a:xfrm>
            <a:off x="143690" y="2573383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9843604" y="289421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Contrato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847503" y="281695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136268" y="281695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377240" y="281695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2560966" y="3917911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60966" y="39179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183518" y="39179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3784897" y="3915276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3784897" y="3915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560692" y="3924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143691" y="1513135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123404" y="1511108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82385" y="1518254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3997216" y="1514897"/>
            <a:ext cx="1581663" cy="2666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5609075" y="1510215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7220106" y="1510215"/>
            <a:ext cx="2255576" cy="271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9505878" y="1518816"/>
            <a:ext cx="1153412" cy="26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26263" y="11870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2578893" y="347811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578893" y="347811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938300" y="6096715"/>
            <a:ext cx="1565319" cy="317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Contrato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371269" y="5069010"/>
            <a:ext cx="11189359" cy="3383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58029" y="47286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 </a:t>
            </a:r>
            <a:endParaRPr lang="es-MX" sz="1200" dirty="0"/>
          </a:p>
        </p:txBody>
      </p:sp>
      <p:sp>
        <p:nvSpPr>
          <p:cNvPr id="58" name="Rectángulo redondeado 57">
            <a:hlinkClick r:id="" action="ppaction://noaction"/>
          </p:cNvPr>
          <p:cNvSpPr/>
          <p:nvPr/>
        </p:nvSpPr>
        <p:spPr>
          <a:xfrm>
            <a:off x="10854274" y="1460138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169918" y="10396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560966" y="156893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60966" y="156893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83518" y="15689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457134" y="284685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8265136" y="99593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8265136" y="9959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5835438" y="9959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83518" y="21000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pic>
        <p:nvPicPr>
          <p:cNvPr id="78" name="Imagen 7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70175" y="205582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Rectángulo 90"/>
          <p:cNvSpPr/>
          <p:nvPr/>
        </p:nvSpPr>
        <p:spPr>
          <a:xfrm>
            <a:off x="143690" y="200355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" action="ppaction://noaction"/>
          </p:cNvPr>
          <p:cNvSpPr/>
          <p:nvPr/>
        </p:nvSpPr>
        <p:spPr>
          <a:xfrm>
            <a:off x="9726038" y="47400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Anexo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842502" y="42613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1267" y="42613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372239" y="42613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redondeado 63">
            <a:hlinkClick r:id="" action="ppaction://noaction"/>
          </p:cNvPr>
          <p:cNvSpPr/>
          <p:nvPr/>
        </p:nvSpPr>
        <p:spPr>
          <a:xfrm>
            <a:off x="5794597" y="2846858"/>
            <a:ext cx="1565319" cy="3175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Anexo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663" name="ComboBox1" r:id="rId2" imgW="2381400" imgH="314280"/>
        </mc:Choice>
        <mc:Fallback>
          <p:control name="ComboBox1" r:id="rId2" imgW="2381400" imgH="314280">
            <p:pic>
              <p:nvPicPr>
                <p:cNvPr id="65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966" y="99226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74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5314" y="21576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Vista previa 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71" name="Rectángulo 70"/>
          <p:cNvSpPr/>
          <p:nvPr/>
        </p:nvSpPr>
        <p:spPr>
          <a:xfrm>
            <a:off x="104502" y="14496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097278" y="144760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756258" y="1454755"/>
            <a:ext cx="1219677" cy="2688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010278" y="1464460"/>
            <a:ext cx="1489937" cy="267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530697" y="1459779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141728" y="1459779"/>
            <a:ext cx="2299590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9466689" y="145531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4979" y="1770828"/>
            <a:ext cx="11834950" cy="22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Vista Previa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4737462" y="55332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26263" y="11235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6130833" y="55332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871685" y="1394576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320" y="2566147"/>
            <a:ext cx="11612880" cy="2847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Cuerpo de la Solicitud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456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2880" y="1394701"/>
            <a:ext cx="1410788" cy="3201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541855" y="10643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064346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72262" y="10707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09463"/>
              </p:ext>
            </p:extLst>
          </p:nvPr>
        </p:nvGraphicFramePr>
        <p:xfrm>
          <a:off x="1846616" y="29330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3448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5319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2236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3018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51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3385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51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2625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824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6521" t="24444" r="6121" b="30696"/>
          <a:stretch/>
        </p:blipFill>
        <p:spPr bwMode="auto">
          <a:xfrm>
            <a:off x="420595" y="501241"/>
            <a:ext cx="10996341" cy="3966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9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682110" y="206661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82110" y="20666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066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662" y="24800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77996" y="246425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77996" y="2464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8110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811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04662" y="28811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944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7874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787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371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371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37141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7565" y="42675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80899" y="425181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80899" y="42518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516" y="9542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902856" y="962823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267234" y="9711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51360" y="95603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133178" y="9656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319457" y="946167"/>
            <a:ext cx="1511117" cy="291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43691" y="1292876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29084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297995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4049467" y="1294637"/>
            <a:ext cx="1559135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</a:t>
            </a:r>
            <a:r>
              <a:rPr lang="es-MX" sz="1200" dirty="0">
                <a:solidFill>
                  <a:schemeClr val="tx1"/>
                </a:solidFill>
              </a:rPr>
              <a:t>asamblea  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5661327" y="1289956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311547" y="1289956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714886" y="129855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2682110" y="4717466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682110" y="47174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304663" y="4717466"/>
            <a:ext cx="243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</a:t>
            </a:r>
            <a:r>
              <a:rPr lang="es-MX" sz="1200" dirty="0"/>
              <a:t>) para oír y recibir notificaciones </a:t>
            </a:r>
          </a:p>
          <a:p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098612" y="6019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66" name="Conector recto 65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9060157" y="55890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5068296" y="57450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859625" y="5669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7613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06229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420016" y="313507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Términos y Condiciones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378823" y="914398"/>
            <a:ext cx="11364686" cy="333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Faltan de entregar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Rectángulo redondeado 5">
            <a:hlinkClick r:id="" action="ppaction://noaction"/>
          </p:cNvPr>
          <p:cNvSpPr/>
          <p:nvPr/>
        </p:nvSpPr>
        <p:spPr>
          <a:xfrm>
            <a:off x="10567853" y="591306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708234" y="4341652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2708234" y="43416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356913" y="4341652"/>
            <a:ext cx="237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 notificaciones </a:t>
            </a:r>
            <a:endParaRPr lang="es-MX" sz="1200" dirty="0"/>
          </a:p>
        </p:txBody>
      </p:sp>
      <p:sp>
        <p:nvSpPr>
          <p:cNvPr id="11" name="Rectángulo redondeado 10">
            <a:hlinkClick r:id="" action="ppaction://noaction"/>
          </p:cNvPr>
          <p:cNvSpPr/>
          <p:nvPr/>
        </p:nvSpPr>
        <p:spPr>
          <a:xfrm>
            <a:off x="9296401" y="591306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2587" y="31350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9495541" y="269211"/>
            <a:ext cx="2247968" cy="3780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u="sng" dirty="0">
                <a:solidFill>
                  <a:schemeClr val="tx1"/>
                </a:solidFill>
              </a:rPr>
              <a:t>Consultar </a:t>
            </a:r>
            <a:r>
              <a:rPr lang="es-MX" sz="1600" b="1" u="sng" dirty="0" smtClean="0">
                <a:solidFill>
                  <a:schemeClr val="tx1"/>
                </a:solidFill>
              </a:rPr>
              <a:t>convocatoria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9609" y="4988856"/>
            <a:ext cx="639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He leído y acepto termino y condiciones </a:t>
            </a:r>
            <a:endParaRPr lang="es-MX" sz="1200" dirty="0"/>
          </a:p>
        </p:txBody>
      </p:sp>
      <p:sp>
        <p:nvSpPr>
          <p:cNvPr id="5" name="Rectángulo 4"/>
          <p:cNvSpPr/>
          <p:nvPr/>
        </p:nvSpPr>
        <p:spPr>
          <a:xfrm>
            <a:off x="500601" y="5043784"/>
            <a:ext cx="165602" cy="155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9917048" y="43416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170138" y="957237"/>
            <a:ext cx="1114560" cy="277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953294" y="962823"/>
            <a:ext cx="1350789" cy="282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748748" y="958082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45934" y="95603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653879" y="952626"/>
            <a:ext cx="902432" cy="282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341360" y="950630"/>
            <a:ext cx="1553415" cy="288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71667" y="2853806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27659" y="31808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13359" y="36892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16865" y="3175994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69816" y="1289501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543510" y="16866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542805" y="21218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34" name="Rectángulo redondeado 33">
            <a:hlinkClick r:id="" action="ppaction://noaction"/>
          </p:cNvPr>
          <p:cNvSpPr/>
          <p:nvPr/>
        </p:nvSpPr>
        <p:spPr>
          <a:xfrm>
            <a:off x="5064047" y="2444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425935" y="36921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3592286" y="1686659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048321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13358" y="455762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13358" y="41833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Incisos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4345633" y="958526"/>
            <a:ext cx="1351514" cy="276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69817" y="547332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a la prevención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345602" y="63411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4952608" y="63411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3535705" y="633492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8767880" y="56432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0139590" y="56002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217623" y="55929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29412" y="56805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5492" name="ListBox5" r:id="rId2" imgW="2685960" imgH="276120"/>
        </mc:Choice>
        <mc:Fallback>
          <p:control name="ListBox5" r:id="rId2" imgW="2685960" imgH="276120">
            <p:pic>
              <p:nvPicPr>
                <p:cNvPr id="41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175994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3" name="ListBox6" r:id="rId3" imgW="2523960" imgH="276120"/>
        </mc:Choice>
        <mc:Fallback>
          <p:control name="ListBox6" r:id="rId3" imgW="2523960" imgH="276120">
            <p:pic>
              <p:nvPicPr>
                <p:cNvPr id="42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18862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4" name="ListBox7" r:id="rId4" imgW="2523960" imgH="276120"/>
        </mc:Choice>
        <mc:Fallback>
          <p:control name="ListBox7" r:id="rId4" imgW="2523960" imgH="276120">
            <p:pic>
              <p:nvPicPr>
                <p:cNvPr id="43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71154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5" name="ListBox8" r:id="rId5" imgW="2638440" imgH="276120"/>
        </mc:Choice>
        <mc:Fallback>
          <p:control name="ListBox8" r:id="rId5" imgW="2638440" imgH="276120">
            <p:pic>
              <p:nvPicPr>
                <p:cNvPr id="44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3686107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6" name="ListBox1" r:id="rId6" imgW="8829720" imgH="276120"/>
        </mc:Choice>
        <mc:Fallback>
          <p:control name="ListBox1" r:id="rId6" imgW="8829720" imgH="27612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9075" y="4183338"/>
                  <a:ext cx="8824903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7" name="ListBox2" r:id="rId7" imgW="11372760" imgH="590400"/>
        </mc:Choice>
        <mc:Fallback>
          <p:control name="ListBox2" r:id="rId7" imgW="11372760" imgH="590400">
            <p:pic>
              <p:nvPicPr>
                <p:cNvPr id="55" name="List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489" y="4821135"/>
                  <a:ext cx="11369749" cy="59084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98" name="ListBox3" r:id="rId8" imgW="11344320" imgH="457200"/>
        </mc:Choice>
        <mc:Fallback>
          <p:control name="ListBox3" r:id="rId8" imgW="11344320" imgH="457200">
            <p:pic>
              <p:nvPicPr>
                <p:cNvPr id="46" name="ListBox3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425" y="5816600"/>
                  <a:ext cx="11339513" cy="4540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644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1349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599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252113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434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342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1700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75340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194285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221858" y="283787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974011" y="537406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66591" y="54042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056322" y="5374068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1917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0173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376" name="ListBox1" r:id="rId2" imgW="11420640" imgH="1114560"/>
        </mc:Choice>
        <mc:Fallback>
          <p:control name="ListBox1" r:id="rId2" imgW="11420640" imgH="111456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834735"/>
                  <a:ext cx="11419590" cy="11137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37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285917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10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Desecho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867127" y="411906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8375" y="41492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005044" y="411906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s-MX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0862" y="9247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oficio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9816" y="16527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o de desecho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345" name="ListBox1" r:id="rId2" imgW="11420640" imgH="1219320"/>
        </mc:Choice>
        <mc:Fallback>
          <p:control name="ListBox1" r:id="rId2" imgW="11420640" imgH="12193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1933303"/>
                  <a:ext cx="11419590" cy="12168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346" name="ListBox7" r:id="rId3" imgW="2523960" imgH="276120"/>
        </mc:Choice>
        <mc:Fallback>
          <p:control name="ListBox7" r:id="rId3" imgW="2523960" imgH="276120">
            <p:pic>
              <p:nvPicPr>
                <p:cNvPr id="11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7952" y="92043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248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0" name="Rectángulo 39"/>
          <p:cNvSpPr/>
          <p:nvPr/>
        </p:nvSpPr>
        <p:spPr>
          <a:xfrm>
            <a:off x="130628" y="968385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62823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004923" y="9711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002112" y="9690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910056" y="952625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321662" y="9622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819995" y="20143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819995" y="20143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95802" y="19621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74032" y="23232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20477" y="27969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828702" y="23888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828702" y="23888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831743" y="27634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831743" y="27634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201462" y="31566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79831" y="3463102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160837" y="39968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831607" y="31566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2831607" y="31566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2825800" y="3563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2825800" y="3563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827250" y="3951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827250" y="3951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91"/>
          <p:cNvSpPr/>
          <p:nvPr/>
        </p:nvSpPr>
        <p:spPr>
          <a:xfrm>
            <a:off x="143691" y="1292876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1123404" y="1290849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2782384" y="1297995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4049467" y="1294637"/>
            <a:ext cx="1541721" cy="2990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5648264" y="1289956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7298484" y="1289956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9701823" y="1298557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2827250" y="4391510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827250" y="43915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5479" y="4391510"/>
            <a:ext cx="26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</a:t>
            </a:r>
            <a:r>
              <a:rPr lang="es-MX" sz="1200" dirty="0"/>
              <a:t>) para oír y recibir notificaciones </a:t>
            </a:r>
          </a:p>
          <a:p>
            <a:r>
              <a:rPr lang="es-MX" sz="1200" dirty="0" smtClean="0"/>
              <a:t> 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3" name="Rectángulo 72"/>
          <p:cNvSpPr/>
          <p:nvPr/>
        </p:nvSpPr>
        <p:spPr>
          <a:xfrm>
            <a:off x="4563654" y="958468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39573" y="127705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339574" y="12770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275633" y="127705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75633" y="17557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39574" y="2796930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2339574" y="27969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275633" y="27969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37138" y="1716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10472" y="17012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7510472" y="17012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298188" y="33515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461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4613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4613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694008" y="599033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84193" y="415043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pic>
        <p:nvPicPr>
          <p:cNvPr id="29" name="Imagen 2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01458" y="32304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242104" y="22926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332161" y="22926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332161" y="22926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154" name="CheckBox11" r:id="rId2" imgW="847800" imgH="352440"/>
        </mc:Choice>
        <mc:Fallback>
          <p:control name="CheckBox11" r:id="rId2" imgW="847800" imgH="352440">
            <p:pic>
              <p:nvPicPr>
                <p:cNvPr id="26" name="CheckBox1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97579" y="394956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55" name="CheckBox12" r:id="rId3" imgW="1076400" imgH="352440"/>
        </mc:Choice>
        <mc:Fallback>
          <p:control name="CheckBox12" r:id="rId3" imgW="1076400" imgH="352440">
            <p:pic>
              <p:nvPicPr>
                <p:cNvPr id="27" name="CheckBox1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99239" y="397262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56" name="ListBox1" r:id="rId4" imgW="11677680" imgH="1400040"/>
        </mc:Choice>
        <mc:Fallback>
          <p:control name="ListBox1" r:id="rId4" imgW="11677680" imgH="1400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104" y="4485805"/>
                  <a:ext cx="11682148" cy="139918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157" name="ComboBox1" r:id="rId5" imgW="2371680" imgH="314280"/>
        </mc:Choice>
        <mc:Fallback>
          <p:control name="ComboBox1" r:id="rId5" imgW="2371680" imgH="314280">
            <p:pic>
              <p:nvPicPr>
                <p:cNvPr id="30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9573" y="17621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585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38" y="94013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200866" y="9588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211116" y="956757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119061" y="95335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35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846231" y="20058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34996" y="20058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1375968" y="20058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2355540" y="2519469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355541" y="25194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383041" y="25194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383041" y="2998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381667" y="380421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2381667" y="380421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383041" y="37911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153105" y="29593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7526439" y="2943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7526439" y="2943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/>
          <p:cNvSpPr/>
          <p:nvPr/>
        </p:nvSpPr>
        <p:spPr>
          <a:xfrm>
            <a:off x="143691" y="1289250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123404" y="1287223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82384" y="1294369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049467" y="1291012"/>
            <a:ext cx="1489469" cy="288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596012" y="1286330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7246232" y="1286330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9649571" y="1294931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37953" y="4294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69" name="Imagen 6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1978213" y="424330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Rectángulo 49"/>
          <p:cNvSpPr/>
          <p:nvPr/>
        </p:nvSpPr>
        <p:spPr>
          <a:xfrm>
            <a:off x="1321662" y="9368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cxnSp>
        <p:nvCxnSpPr>
          <p:cNvPr id="51" name="Conector recto 5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4759599" y="945405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78384" y="472585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6" name="Rectángulo redondeado 75">
            <a:hlinkClick r:id="" action="ppaction://noaction"/>
          </p:cNvPr>
          <p:cNvSpPr/>
          <p:nvPr/>
        </p:nvSpPr>
        <p:spPr>
          <a:xfrm>
            <a:off x="5338718" y="63452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392450" y="34265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</a:t>
            </a:r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360833" y="34107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2360833" y="34107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013" name="ComboBox1" r:id="rId2" imgW="2371680" imgH="314280"/>
        </mc:Choice>
        <mc:Fallback>
          <p:control name="ComboBox1" r:id="rId2" imgW="2371680" imgH="314280">
            <p:pic>
              <p:nvPicPr>
                <p:cNvPr id="93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7" y="296904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014" name="ListBox1" r:id="rId3" imgW="11677680" imgH="1133640"/>
        </mc:Choice>
        <mc:Fallback>
          <p:control name="ListBox1" r:id="rId3" imgW="11677680" imgH="1133640">
            <p:pic>
              <p:nvPicPr>
                <p:cNvPr id="7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295" y="5117868"/>
                  <a:ext cx="11682148" cy="11342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015" name="CheckBox11" r:id="rId4" imgW="847800" imgH="352440"/>
        </mc:Choice>
        <mc:Fallback>
          <p:control name="CheckBox11" r:id="rId4" imgW="847800" imgH="352440">
            <p:pic>
              <p:nvPicPr>
                <p:cNvPr id="81" name="CheckBox1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900" y="473064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016" name="CheckBox12" r:id="rId5" imgW="1076400" imgH="352440"/>
        </mc:Choice>
        <mc:Fallback>
          <p:control name="CheckBox12" r:id="rId5" imgW="1076400" imgH="352440">
            <p:pic>
              <p:nvPicPr>
                <p:cNvPr id="85" name="CheckBox1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9560" y="475371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705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/>
          <p:cNvSpPr/>
          <p:nvPr/>
        </p:nvSpPr>
        <p:spPr>
          <a:xfrm>
            <a:off x="134844" y="25362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8001597" y="6964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8001597" y="696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481810" y="125963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2481810" y="12596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43551" y="76816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Número de instrumento publico 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2468748" y="7298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468748" y="7298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5270094" y="7198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Fecha de </a:t>
            </a:r>
            <a:r>
              <a:rPr lang="es-MX" sz="1200" dirty="0" smtClean="0"/>
              <a:t>instrumento público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58270" y="127269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</a:t>
            </a:r>
            <a:r>
              <a:rPr lang="es-MX" sz="1200" dirty="0"/>
              <a:t>de </a:t>
            </a:r>
            <a:r>
              <a:rPr lang="es-MX" sz="1200" dirty="0" smtClean="0"/>
              <a:t>notaría o correduría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017657" y="127269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017657" y="12726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5270094" y="12716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0500" y="1784004"/>
            <a:ext cx="251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501461" y="1790484"/>
            <a:ext cx="7893635" cy="270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2501462" y="1790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214522" y="28783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334387" y="2309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360513" y="28440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  </a:t>
            </a:r>
            <a:endParaRPr lang="es-MX" sz="1200" dirty="0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674676" y="226179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Imagen 41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675730" y="2805394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CuadroTexto 45"/>
          <p:cNvSpPr txBox="1"/>
          <p:nvPr/>
        </p:nvSpPr>
        <p:spPr>
          <a:xfrm>
            <a:off x="178384" y="3550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5464491" y="57130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995" name="ComboBox1" r:id="rId2" imgW="2381400" imgH="314280"/>
        </mc:Choice>
        <mc:Fallback>
          <p:control name="ComboBox1" r:id="rId2" imgW="2381400" imgH="314280">
            <p:pic>
              <p:nvPicPr>
                <p:cNvPr id="43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0996" y="280066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96" name="ListBox1" r:id="rId3" imgW="11677680" imgH="1314360"/>
        </mc:Choice>
        <mc:Fallback>
          <p:control name="ListBox1" r:id="rId3" imgW="11677680" imgH="131436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295" y="3942208"/>
                  <a:ext cx="11682148" cy="131580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97" name="CheckBox11" r:id="rId4" imgW="847800" imgH="352440"/>
        </mc:Choice>
        <mc:Fallback>
          <p:control name="CheckBox11" r:id="rId4" imgW="847800" imgH="352440">
            <p:pic>
              <p:nvPicPr>
                <p:cNvPr id="49" name="CheckBox1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900" y="355498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98" name="CheckBox12" r:id="rId5" imgW="1076400" imgH="352440"/>
        </mc:Choice>
        <mc:Fallback>
          <p:control name="CheckBox12" r:id="rId5" imgW="1076400" imgH="352440">
            <p:pic>
              <p:nvPicPr>
                <p:cNvPr id="50" name="CheckBox1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9560" y="357805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399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3551" y="928620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48618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58868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066813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35119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 públicos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7868064" y="24540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7868064" y="24540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468748" y="28481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468748" y="2848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4630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público 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468748" y="24247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468748" y="24247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5586503" y="24120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público 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97460" y="286123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</a:t>
            </a:r>
            <a:r>
              <a:rPr lang="es-MX" sz="1200" dirty="0"/>
              <a:t>de </a:t>
            </a:r>
            <a:r>
              <a:rPr lang="es-MX" sz="1200" dirty="0" smtClean="0"/>
              <a:t>notaría o correduría </a:t>
            </a:r>
            <a:endParaRPr lang="es-MX" sz="1200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7872547" y="28674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7872547" y="28674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481939" y="3310902"/>
            <a:ext cx="7820299" cy="2759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481940" y="33109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5569122" y="28663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notaría o correduría 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62403" y="3309865"/>
            <a:ext cx="226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notario o corredor publico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2481940" y="37897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481940" y="37897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62403" y="37887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 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7924799" y="37981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7924799" y="37981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5605262" y="37971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folio mercantil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143691" y="13008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23404" y="12988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2782384" y="1305980"/>
            <a:ext cx="1219677" cy="284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049467" y="1302623"/>
            <a:ext cx="1519655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622136" y="12979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7272356" y="12979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9675695" y="13065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79" name="Rectángulo redondeado 78"/>
          <p:cNvSpPr/>
          <p:nvPr/>
        </p:nvSpPr>
        <p:spPr>
          <a:xfrm>
            <a:off x="2489846" y="419857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489846" y="41985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170455" y="4237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19067" y="4240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584731" y="48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*Instrumento público</a:t>
            </a:r>
            <a:endParaRPr lang="es-MX" sz="1200" dirty="0"/>
          </a:p>
        </p:txBody>
      </p:sp>
      <p:pic>
        <p:nvPicPr>
          <p:cNvPr id="74" name="Imagen 73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8306313" y="472882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CuadroTexto 52"/>
          <p:cNvSpPr txBox="1"/>
          <p:nvPr/>
        </p:nvSpPr>
        <p:spPr>
          <a:xfrm>
            <a:off x="152258" y="524921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6" name="Rectángulo redondeado 75">
            <a:hlinkClick r:id="" action="ppaction://noaction"/>
          </p:cNvPr>
          <p:cNvSpPr/>
          <p:nvPr/>
        </p:nvSpPr>
        <p:spPr>
          <a:xfrm>
            <a:off x="5463415" y="63537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1321662" y="9368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35133" y="590152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2834752" y="5850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7043689" y="59921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5113619" y="5947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7" name="Rectángulo 96"/>
          <p:cNvSpPr/>
          <p:nvPr/>
        </p:nvSpPr>
        <p:spPr>
          <a:xfrm>
            <a:off x="4746536" y="945405"/>
            <a:ext cx="1381497" cy="292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60565" y="19990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49330" y="19990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390302" y="19990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142" name="ComboBox1" r:id="rId2" imgW="2381400" imgH="314280"/>
        </mc:Choice>
        <mc:Fallback>
          <p:control name="ComboBox1" r:id="rId2" imgW="2381400" imgH="314280">
            <p:pic>
              <p:nvPicPr>
                <p:cNvPr id="92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4799" y="424581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43" name="ListBox1" r:id="rId3" imgW="11677680" imgH="657360"/>
        </mc:Choice>
        <mc:Fallback>
          <p:control name="ListBox1" r:id="rId3" imgW="11677680" imgH="657360">
            <p:pic>
              <p:nvPicPr>
                <p:cNvPr id="77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169" y="5606852"/>
                  <a:ext cx="11682148" cy="65534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44" name="CheckBox1" r:id="rId4" imgW="847800" imgH="352440"/>
        </mc:Choice>
        <mc:Fallback>
          <p:control name="CheckBox1" r:id="rId4" imgW="847800" imgH="352440">
            <p:pic>
              <p:nvPicPr>
                <p:cNvPr id="78" name="Check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05733" y="520647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145" name="CheckBox2" r:id="rId5" imgW="1076400" imgH="352440"/>
        </mc:Choice>
        <mc:Fallback>
          <p:control name="CheckBox2" r:id="rId5" imgW="1076400" imgH="352440">
            <p:pic>
              <p:nvPicPr>
                <p:cNvPr id="89" name="Check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98479" y="520381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69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221792"/>
            <a:ext cx="11834950" cy="208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Otros testimonios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22954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22954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22954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27464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27464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27464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22327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22327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22327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26837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325912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*Instrumento publico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547366" y="9761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9761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9761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publico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14270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14270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14270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notaria o correduría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1872129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18721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1872129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9134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9134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9134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13643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notaria o correduría </a:t>
            </a:r>
            <a:endParaRPr lang="es-MX" sz="1200" dirty="0"/>
          </a:p>
        </p:txBody>
      </p:sp>
      <p:sp>
        <p:nvSpPr>
          <p:cNvPr id="47" name="Rectángulo 46"/>
          <p:cNvSpPr/>
          <p:nvPr/>
        </p:nvSpPr>
        <p:spPr>
          <a:xfrm>
            <a:off x="1847503" y="49684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6268" y="49684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377240" y="49684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52258" y="37799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77" name="Rectángulo redondeado 76">
            <a:hlinkClick r:id="" action="ppaction://noaction"/>
          </p:cNvPr>
          <p:cNvSpPr/>
          <p:nvPr/>
        </p:nvSpPr>
        <p:spPr>
          <a:xfrm>
            <a:off x="5463415" y="630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59" name="Imagen 5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8757335" y="313598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9246" name="ListBox1" r:id="rId2" imgW="11677680" imgH="1762200"/>
        </mc:Choice>
        <mc:Fallback>
          <p:control name="ListBox1" r:id="rId2" imgW="11677680" imgH="1762200">
            <p:pic>
              <p:nvPicPr>
                <p:cNvPr id="9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451" y="4408200"/>
                  <a:ext cx="11682148" cy="17642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47" name="CheckBox1" r:id="rId3" imgW="847800" imgH="352440"/>
        </mc:Choice>
        <mc:Fallback>
          <p:control name="CheckBox1" r:id="rId3" imgW="847800" imgH="352440">
            <p:pic>
              <p:nvPicPr>
                <p:cNvPr id="95" name="Check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1774" y="365959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48" name="CheckBox2" r:id="rId4" imgW="1076400" imgH="352440"/>
        </mc:Choice>
        <mc:Fallback>
          <p:control name="CheckBox2" r:id="rId4" imgW="1076400" imgH="352440">
            <p:pic>
              <p:nvPicPr>
                <p:cNvPr id="96" name="Check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93434" y="36826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49" name="ComboBox1" r:id="rId5" imgW="2371680" imgH="314280"/>
        </mc:Choice>
        <mc:Fallback>
          <p:control name="ComboBox1" r:id="rId5" imgW="2371680" imgH="314280">
            <p:pic>
              <p:nvPicPr>
                <p:cNvPr id="97" name="Combo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8718" y="134328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9250" name="ComboBox2" r:id="rId6" imgW="2371680" imgH="314280"/>
        </mc:Choice>
        <mc:Fallback>
          <p:control name="ComboBox2" r:id="rId6" imgW="2371680" imgH="314280">
            <p:pic>
              <p:nvPicPr>
                <p:cNvPr id="98" name="Combo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57909" y="274207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279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209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2069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341656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351906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259851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782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8521415" y="21400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521415" y="21400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1350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Acta asamblea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305169" y="21111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cierre del ejercicio fiscal</a:t>
            </a:r>
            <a:endParaRPr lang="es-MX" sz="1200" dirty="0"/>
          </a:p>
        </p:txBody>
      </p:sp>
      <p:sp>
        <p:nvSpPr>
          <p:cNvPr id="87" name="Rectángulo redondeado 86">
            <a:hlinkClick r:id="" action="ppaction://noaction"/>
          </p:cNvPr>
          <p:cNvSpPr/>
          <p:nvPr/>
        </p:nvSpPr>
        <p:spPr>
          <a:xfrm>
            <a:off x="5669656" y="637992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88" name="Imagen 8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01041" y="206182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143691" y="12885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23404" y="12864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782384" y="1293643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4049467" y="1290286"/>
            <a:ext cx="1558908" cy="27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661327" y="1285604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298484" y="12856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688760" y="1294205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405264" y="936632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4877166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30628" y="551994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2286011" y="26238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2286011" y="26238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143690" y="26238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6214154" y="50831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651871" y="3650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2651871" y="3650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274423" y="36507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publico 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65471" y="41016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65471" y="41016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288023" y="41016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 o correduría  </a:t>
            </a:r>
            <a:endParaRPr lang="es-MX" sz="1200" dirty="0"/>
          </a:p>
        </p:txBody>
      </p:sp>
      <p:sp>
        <p:nvSpPr>
          <p:cNvPr id="90" name="Rectángulo redondeado 89"/>
          <p:cNvSpPr/>
          <p:nvPr/>
        </p:nvSpPr>
        <p:spPr>
          <a:xfrm>
            <a:off x="2665470" y="4546747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91" name="Rectángulo redondeado 90"/>
          <p:cNvSpPr/>
          <p:nvPr/>
        </p:nvSpPr>
        <p:spPr>
          <a:xfrm>
            <a:off x="2665471" y="45467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/>
          <p:cNvSpPr txBox="1"/>
          <p:nvPr/>
        </p:nvSpPr>
        <p:spPr>
          <a:xfrm>
            <a:off x="288024" y="4546747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93" name="Rectángulo redondeado 92"/>
          <p:cNvSpPr/>
          <p:nvPr/>
        </p:nvSpPr>
        <p:spPr>
          <a:xfrm>
            <a:off x="8551876" y="35880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94" name="Rectángulo redondeado 93"/>
          <p:cNvSpPr/>
          <p:nvPr/>
        </p:nvSpPr>
        <p:spPr>
          <a:xfrm>
            <a:off x="8551876" y="3588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CuadroTexto 94"/>
          <p:cNvSpPr txBox="1"/>
          <p:nvPr/>
        </p:nvSpPr>
        <p:spPr>
          <a:xfrm>
            <a:off x="6174428" y="3588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188028" y="40389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notaria o correduría </a:t>
            </a:r>
            <a:endParaRPr lang="es-MX" sz="1200" dirty="0"/>
          </a:p>
        </p:txBody>
      </p:sp>
      <p:sp>
        <p:nvSpPr>
          <p:cNvPr id="98" name="Rectángulo 97"/>
          <p:cNvSpPr/>
          <p:nvPr/>
        </p:nvSpPr>
        <p:spPr>
          <a:xfrm>
            <a:off x="143690" y="306133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Llenar solo en caso de haberse protocolizado 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99" name="Imagen 9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184136" y="493186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2197" name="ListBox1" r:id="rId2" imgW="11677680" imgH="466560"/>
        </mc:Choice>
        <mc:Fallback>
          <p:control name="ListBox1" r:id="rId2" imgW="11677680" imgH="46656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57" y="5860265"/>
                  <a:ext cx="11682148" cy="47011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198" name="CheckBox3" r:id="rId3" imgW="847800" imgH="352440"/>
        </mc:Choice>
        <mc:Fallback>
          <p:control name="CheckBox3" r:id="rId3" imgW="847800" imgH="352440">
            <p:pic>
              <p:nvPicPr>
                <p:cNvPr id="52" name="Check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2562" y="5412928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199" name="CheckBox4" r:id="rId4" imgW="1076400" imgH="352440"/>
        </mc:Choice>
        <mc:Fallback>
          <p:control name="CheckBox4" r:id="rId4" imgW="1076400" imgH="352440">
            <p:pic>
              <p:nvPicPr>
                <p:cNvPr id="53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74222" y="5435995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200" name="ComboBox4" r:id="rId5" imgW="2381400" imgH="314280"/>
        </mc:Choice>
        <mc:Fallback>
          <p:control name="ComboBox4" r:id="rId5" imgW="2381400" imgH="314280">
            <p:pic>
              <p:nvPicPr>
                <p:cNvPr id="97" name="Combo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51876" y="400251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33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Solicitudes de Títulos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90732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0757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</a:t>
                      </a:r>
                      <a:r>
                        <a:rPr lang="es-MX" sz="1200" baseline="0" dirty="0" smtClean="0"/>
                        <a:t> solicitud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 de</a:t>
                      </a:r>
                      <a:r>
                        <a:rPr lang="es-MX" sz="1200" baseline="0" dirty="0" smtClean="0"/>
                        <a:t> solicitud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Ingresada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Ingresada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10384616" y="395669"/>
            <a:ext cx="1459047" cy="26531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+ Nueva Solicitud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27787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16849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104693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 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10223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5887" y="209418"/>
            <a:ext cx="467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u="sng" dirty="0" smtClean="0"/>
              <a:t>Términos y Condiciones </a:t>
            </a:r>
            <a:endParaRPr lang="es-MX" sz="1000" u="sng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235308" y="2340348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228084" y="233832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Solicitud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887065" y="234546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No favorables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698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69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20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91440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05331" y="9631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88168" y="9584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98418" y="9563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106363" y="9529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05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43691" y="13008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123404" y="12988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782384" y="13059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467" y="1302622"/>
            <a:ext cx="1571971" cy="2788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</a:t>
            </a:r>
            <a:r>
              <a:rPr lang="es-MX" sz="1200" dirty="0" smtClean="0">
                <a:solidFill>
                  <a:schemeClr val="tx1"/>
                </a:solidFill>
              </a:rPr>
              <a:t>Acta de </a:t>
            </a:r>
            <a:r>
              <a:rPr lang="es-MX" sz="1200" dirty="0">
                <a:solidFill>
                  <a:schemeClr val="tx1"/>
                </a:solidFill>
              </a:rPr>
              <a:t>asamblea 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5687453" y="1297941"/>
            <a:ext cx="1584205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 Estados </a:t>
            </a:r>
            <a:r>
              <a:rPr lang="es-MX" sz="1200" dirty="0" smtClean="0">
                <a:solidFill>
                  <a:schemeClr val="tx1"/>
                </a:solidFill>
              </a:rPr>
              <a:t>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37673" y="12979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741012" y="13065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321662" y="9495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4732023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410911" y="208648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424862" y="26019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59079" y="3645428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3436558" y="3644024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2" name="Rectángulo redondeado 81"/>
          <p:cNvSpPr/>
          <p:nvPr/>
        </p:nvSpPr>
        <p:spPr>
          <a:xfrm>
            <a:off x="3436558" y="3644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4660489" y="3641389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4660489" y="36413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9407050" y="2598014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407050" y="2598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10630981" y="2595379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10630981" y="2595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4441386" y="3653306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0391993" y="2577331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10128" y="20589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35229" y="31258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274697" y="2621699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3452176" y="2620295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96" name="Rectángulo redondeado 95"/>
          <p:cNvSpPr/>
          <p:nvPr/>
        </p:nvSpPr>
        <p:spPr>
          <a:xfrm>
            <a:off x="3452176" y="262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53491" y="490168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Observaciones de la empresa:</a:t>
            </a:r>
            <a:endParaRPr lang="es-MX" sz="1200" b="1" dirty="0"/>
          </a:p>
        </p:txBody>
      </p:sp>
      <p:pic>
        <p:nvPicPr>
          <p:cNvPr id="57" name="Imagen 56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3256231" y="203563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Imagen 5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3236855" y="31331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Imagen 5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127870" y="203563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3231" name="CheckBox3" r:id="rId2" imgW="11468160" imgH="771480"/>
        </mc:Choice>
        <mc:Fallback>
          <p:control name="CheckBox3" r:id="rId2" imgW="11468160" imgH="771480">
            <p:pic>
              <p:nvPicPr>
                <p:cNvPr id="98" name="Check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7899" y="4167479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232" name="ListBox1" r:id="rId3" imgW="11677680" imgH="666720"/>
        </mc:Choice>
        <mc:Fallback>
          <p:control name="ListBox1" r:id="rId3" imgW="11677680" imgH="666720">
            <p:pic>
              <p:nvPicPr>
                <p:cNvPr id="99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008" y="5226502"/>
                  <a:ext cx="11682412" cy="666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7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91440"/>
            <a:ext cx="12035245" cy="198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182740" y="42280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5512526" y="159771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216" name="ListBox2" r:id="rId2" imgW="11677680" imgH="762120"/>
        </mc:Choice>
        <mc:Fallback>
          <p:control name="ListBox2" r:id="rId2" imgW="11677680" imgH="762120">
            <p:pic>
              <p:nvPicPr>
                <p:cNvPr id="73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802" y="738997"/>
                  <a:ext cx="11682412" cy="7625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217" name="CheckBox1" r:id="rId3" imgW="847800" imgH="352440"/>
        </mc:Choice>
        <mc:Fallback>
          <p:control name="CheckBox1" r:id="rId3" imgW="847800" imgH="352440">
            <p:pic>
              <p:nvPicPr>
                <p:cNvPr id="74" name="Check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4138" y="2996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218" name="CheckBox2" r:id="rId4" imgW="1085760" imgH="352440"/>
        </mc:Choice>
        <mc:Fallback>
          <p:control name="CheckBox2" r:id="rId4" imgW="1085760" imgH="352440">
            <p:pic>
              <p:nvPicPr>
                <p:cNvPr id="75" name="Check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5798" y="283528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496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70138" y="954033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171839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182089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9090034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22419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</a:t>
            </a:r>
            <a:r>
              <a:rPr lang="es-MX" sz="1200" dirty="0" smtClean="0">
                <a:solidFill>
                  <a:schemeClr val="tx1"/>
                </a:solidFill>
              </a:rPr>
              <a:t>umplimiento de obligaciones fiscales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96947"/>
            <a:ext cx="263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Opinión de cumplimiento de obligaciones fiscales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947957" y="2093366"/>
            <a:ext cx="336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de obligaciones fiscales  </a:t>
            </a:r>
            <a:endParaRPr lang="es-MX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9238756" y="21047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9238756" y="21047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7" name="Imagen 56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434204" y="211784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143691" y="12881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123404" y="12861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782384" y="12932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049467" y="1289923"/>
            <a:ext cx="1532782" cy="26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648264" y="12852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298484" y="1285241"/>
            <a:ext cx="2350614" cy="276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701823" y="1293842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321662" y="9495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8" name="Rectángulo 57"/>
          <p:cNvSpPr/>
          <p:nvPr/>
        </p:nvSpPr>
        <p:spPr>
          <a:xfrm>
            <a:off x="4732023" y="958468"/>
            <a:ext cx="1381497" cy="269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43551" y="42632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65" name="Rectángulo redondeado 64">
            <a:hlinkClick r:id="" action="ppaction://noaction"/>
          </p:cNvPr>
          <p:cNvSpPr/>
          <p:nvPr/>
        </p:nvSpPr>
        <p:spPr>
          <a:xfrm>
            <a:off x="5473337" y="547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65321" y="275670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Observaciones de la empresa: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245" name="ListBox2" r:id="rId2" imgW="11677680" imgH="762120"/>
        </mc:Choice>
        <mc:Fallback>
          <p:control name="ListBox2" r:id="rId2" imgW="11677680" imgH="762120">
            <p:pic>
              <p:nvPicPr>
                <p:cNvPr id="66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613" y="4540286"/>
                  <a:ext cx="11682412" cy="76254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46" name="CheckBox1" r:id="rId3" imgW="847800" imgH="352440"/>
        </mc:Choice>
        <mc:Fallback>
          <p:control name="CheckBox1" r:id="rId3" imgW="847800" imgH="352440">
            <p:pic>
              <p:nvPicPr>
                <p:cNvPr id="67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9590" y="414879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47" name="CheckBox2" r:id="rId4" imgW="1085760" imgH="352440"/>
        </mc:Choice>
        <mc:Fallback>
          <p:control name="CheckBox2" r:id="rId4" imgW="1085760" imgH="352440">
            <p:pic>
              <p:nvPicPr>
                <p:cNvPr id="68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7476" y="414879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248" name="ListBox1" r:id="rId5" imgW="11677680" imgH="666720"/>
        </mc:Choice>
        <mc:Fallback>
          <p:control name="ListBox1" r:id="rId5" imgW="11677680" imgH="666720">
            <p:pic>
              <p:nvPicPr>
                <p:cNvPr id="74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838" y="3081338"/>
                  <a:ext cx="11682412" cy="6667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105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7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763953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74203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82148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47819"/>
            <a:ext cx="11834950" cy="220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232246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715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87633" y="501594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3751572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4781" y="456581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</a:t>
            </a:r>
            <a:endParaRPr lang="es-MX" sz="12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45829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45829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393510" y="45585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9393510" y="45585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589001" y="198526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Rectángulo 80"/>
          <p:cNvSpPr/>
          <p:nvPr/>
        </p:nvSpPr>
        <p:spPr>
          <a:xfrm>
            <a:off x="1899755" y="4126513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8520" y="412651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429492" y="4126513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55257" y="458406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del  documento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549176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5463541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54635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3830082" y="5462491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30082" y="5462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549192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43691" y="13135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3115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3186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049466" y="1315322"/>
            <a:ext cx="1571971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687453" y="13106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337673" y="13106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9741012" y="1319242"/>
            <a:ext cx="1179538" cy="268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012731" y="546249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393510" y="5505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9393510" y="5505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67"/>
          <p:cNvSpPr/>
          <p:nvPr/>
        </p:nvSpPr>
        <p:spPr>
          <a:xfrm>
            <a:off x="1321662" y="9241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90821" y="5964502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13543" y="59692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513543" y="59692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5463415" y="32328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204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169" y="2583849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205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91774" y="21182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206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93434" y="210321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4207" name="ComboBox1" r:id="rId5" imgW="2381400" imgH="314280"/>
        </mc:Choice>
        <mc:Fallback>
          <p:control name="ComboBox1" r:id="rId5" imgW="2381400" imgH="314280">
            <p:pic>
              <p:nvPicPr>
                <p:cNvPr id="50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7434" y="501187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926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219220" y="400868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077452" y="36343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</a:t>
            </a:r>
            <a:endParaRPr lang="es-MX" sz="1200" dirty="0"/>
          </a:p>
        </p:txBody>
      </p:sp>
      <p:pic>
        <p:nvPicPr>
          <p:cNvPr id="79" name="Imagen 78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989379" y="35607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Imagen 79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9812778" y="35928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143691" y="1057512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3570908" y="3481589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4927456" y="3471501"/>
            <a:ext cx="1152973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6284005" y="3471501"/>
            <a:ext cx="2089605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Emitir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261" name="CheckBox1" r:id="rId2" imgW="847800" imgH="352440"/>
        </mc:Choice>
        <mc:Fallback>
          <p:control name="CheckBox1" r:id="rId2" imgW="847800" imgH="352440">
            <p:pic>
              <p:nvPicPr>
                <p:cNvPr id="85" name="Check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56545" y="102390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5262" name="CheckBox2" r:id="rId3" imgW="1076400" imgH="352440"/>
        </mc:Choice>
        <mc:Fallback>
          <p:control name="CheckBox2" r:id="rId3" imgW="1076400" imgH="352440">
            <p:pic>
              <p:nvPicPr>
                <p:cNvPr id="86" name="Check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8205" y="103245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5263" name="ListBox2" r:id="rId4" imgW="11458440" imgH="1600200"/>
        </mc:Choice>
        <mc:Fallback>
          <p:control name="ListBox2" r:id="rId4" imgW="11458440" imgH="1600200">
            <p:pic>
              <p:nvPicPr>
                <p:cNvPr id="26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601" y="1546497"/>
                  <a:ext cx="11456752" cy="160318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57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210903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8463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6346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87633" y="2886695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1726825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004781" y="243655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</a:t>
            </a:r>
            <a:endParaRPr lang="es-MX" sz="1200" dirty="0"/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24536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24536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9393510" y="242931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9393510" y="2429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589001" y="54835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Rectángulo 80"/>
          <p:cNvSpPr/>
          <p:nvPr/>
        </p:nvSpPr>
        <p:spPr>
          <a:xfrm>
            <a:off x="1899755" y="199726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88520" y="199726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429492" y="199726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55257" y="2454818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del  documento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336251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3334290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333429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3830082" y="3333240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30082" y="3333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336266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012731" y="3333240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9393510" y="33760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9393510" y="33760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190821" y="383525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13543" y="38399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2513543" y="38399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216221" y="4306447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Servicios prestados </a:t>
            </a:r>
            <a:endParaRPr lang="es-MX" sz="1200" dirty="0"/>
          </a:p>
        </p:txBody>
      </p:sp>
      <p:sp>
        <p:nvSpPr>
          <p:cNvPr id="92" name="CuadroTexto 91"/>
          <p:cNvSpPr txBox="1"/>
          <p:nvPr/>
        </p:nvSpPr>
        <p:spPr>
          <a:xfrm>
            <a:off x="219220" y="4829185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</a:t>
            </a:r>
            <a:endParaRPr lang="es-MX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7077452" y="479175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</a:t>
            </a:r>
            <a:endParaRPr lang="es-MX" sz="1200" dirty="0"/>
          </a:p>
        </p:txBody>
      </p:sp>
      <p:pic>
        <p:nvPicPr>
          <p:cNvPr id="94" name="Imagen 93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989379" y="47843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Imagen 94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9812778" y="478759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CuadroTexto 95"/>
          <p:cNvSpPr txBox="1"/>
          <p:nvPr/>
        </p:nvSpPr>
        <p:spPr>
          <a:xfrm>
            <a:off x="143691" y="5250696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97" name="Rectángulo 96"/>
          <p:cNvSpPr/>
          <p:nvPr/>
        </p:nvSpPr>
        <p:spPr>
          <a:xfrm>
            <a:off x="2768962" y="4212899"/>
            <a:ext cx="9034534" cy="470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306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169" y="1107744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07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1774" y="681333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08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93434" y="666300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09" name="ComboBox1" r:id="rId5" imgW="2381400" imgH="314280"/>
        </mc:Choice>
        <mc:Fallback>
          <p:control name="ComboBox1" r:id="rId5" imgW="2381400" imgH="314280">
            <p:pic>
              <p:nvPicPr>
                <p:cNvPr id="50" name="Combo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7434" y="288262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10" name="CheckBox1" r:id="rId6" imgW="847800" imgH="352440"/>
        </mc:Choice>
        <mc:Fallback>
          <p:control name="CheckBox1" r:id="rId6" imgW="847800" imgH="352440">
            <p:pic>
              <p:nvPicPr>
                <p:cNvPr id="98" name="Check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56545" y="5217090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11" name="CheckBox2" r:id="rId7" imgW="1076400" imgH="352440"/>
        </mc:Choice>
        <mc:Fallback>
          <p:control name="CheckBox2" r:id="rId7" imgW="1076400" imgH="352440">
            <p:pic>
              <p:nvPicPr>
                <p:cNvPr id="99" name="CheckBox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58205" y="5225643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312" name="ListBox2" r:id="rId8" imgW="11458440" imgH="876240"/>
        </mc:Choice>
        <mc:Fallback>
          <p:control name="ListBox2" r:id="rId8" imgW="11458440" imgH="876240">
            <p:pic>
              <p:nvPicPr>
                <p:cNvPr id="100" name="ListBox2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263" y="5648325"/>
                  <a:ext cx="11456987" cy="8747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56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/>
          <p:cNvSpPr/>
          <p:nvPr/>
        </p:nvSpPr>
        <p:spPr>
          <a:xfrm>
            <a:off x="257991" y="1327350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237704" y="1325323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896684" y="1332469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163767" y="1329112"/>
            <a:ext cx="1520751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710312" y="1324430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360532" y="1324430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Obligaciones 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9763871" y="1333031"/>
            <a:ext cx="1179538" cy="268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49279" y="1648542"/>
            <a:ext cx="11639005" cy="231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Vista Previa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000485" y="1328730"/>
            <a:ext cx="1435355" cy="27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Previsualizar acuse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71780" y="980733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270431" y="989673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4916353" y="984931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926603" y="982880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7834548" y="97947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447028" y="2157812"/>
            <a:ext cx="11210852" cy="4039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61362" y="9749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157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710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41855" y="14072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407246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Documentos.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7662" y="14136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0694"/>
              </p:ext>
            </p:extLst>
          </p:nvPr>
        </p:nvGraphicFramePr>
        <p:xfrm>
          <a:off x="1846616" y="29584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3702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5573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6261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89123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8912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8912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2490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3272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54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3639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54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2879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88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133768" y="211947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Desistimiento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2535280" y="113435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535280" y="1134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55257" y="113547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 de desistimiento 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55257" y="1585971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15715" y="1557745"/>
            <a:ext cx="1037904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6" name="Rectángulo redondeado 75"/>
          <p:cNvSpPr/>
          <p:nvPr/>
        </p:nvSpPr>
        <p:spPr>
          <a:xfrm>
            <a:off x="2515715" y="15577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5867890" y="1556695"/>
            <a:ext cx="1063073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5867890" y="15566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3579745" y="1586124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 </a:t>
            </a:r>
            <a:endParaRPr lang="es-MX" sz="12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190821" y="2058706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desistimiento 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99529" y="3321449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desistimiento </a:t>
            </a:r>
            <a:endParaRPr lang="es-MX" sz="1200" dirty="0"/>
          </a:p>
        </p:txBody>
      </p:sp>
      <p:sp>
        <p:nvSpPr>
          <p:cNvPr id="91" name="Rectángulo redondeado 90">
            <a:hlinkClick r:id="" action="ppaction://noaction"/>
          </p:cNvPr>
          <p:cNvSpPr/>
          <p:nvPr/>
        </p:nvSpPr>
        <p:spPr>
          <a:xfrm>
            <a:off x="3532928" y="48124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redondeado 91">
            <a:hlinkClick r:id="" action="ppaction://noaction"/>
          </p:cNvPr>
          <p:cNvSpPr/>
          <p:nvPr/>
        </p:nvSpPr>
        <p:spPr>
          <a:xfrm>
            <a:off x="7127790" y="481240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858672" y="4812401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60" name="ListBox4" r:id="rId2" imgW="8772480" imgH="1085760"/>
        </mc:Choice>
        <mc:Fallback>
          <p:control name="ListBox4" r:id="rId2" imgW="8772480" imgH="108576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6188" y="1990725"/>
                  <a:ext cx="8774112" cy="10874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61" name="ListBox1" r:id="rId3" imgW="8772480" imgH="1095480"/>
        </mc:Choice>
        <mc:Fallback>
          <p:control name="ListBox1" r:id="rId3" imgW="8772480" imgH="1095480">
            <p:pic>
              <p:nvPicPr>
                <p:cNvPr id="90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4423" y="3248663"/>
                  <a:ext cx="8773884" cy="10969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126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447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3118031" y="950487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763953" y="945745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74203" y="9436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82148" y="94028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34979" y="1647819"/>
            <a:ext cx="11834950" cy="220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Curriculum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52258" y="232246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43551" y="20715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143690" y="3751572"/>
            <a:ext cx="11834950" cy="244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61" name="Imagen 60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589001" y="198526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9" name="Rectángulo 48"/>
          <p:cNvSpPr/>
          <p:nvPr/>
        </p:nvSpPr>
        <p:spPr>
          <a:xfrm>
            <a:off x="143691" y="1313561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3404" y="131153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782384" y="1318680"/>
            <a:ext cx="1219677" cy="284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049466" y="1315322"/>
            <a:ext cx="1571971" cy="28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 Acta </a:t>
            </a:r>
            <a:r>
              <a:rPr lang="es-MX" sz="1200" dirty="0" smtClean="0">
                <a:solidFill>
                  <a:schemeClr val="tx1"/>
                </a:solidFill>
              </a:rPr>
              <a:t>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5687453" y="131064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337673" y="131064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 Cumplimiento de </a:t>
            </a:r>
            <a:r>
              <a:rPr lang="es-MX" sz="1200" dirty="0" smtClean="0">
                <a:solidFill>
                  <a:schemeClr val="tx1"/>
                </a:solidFill>
              </a:rPr>
              <a:t>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9741012" y="1319242"/>
            <a:ext cx="1179538" cy="268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 Experiencias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321662" y="924119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956863" y="6078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4" name="Rectángulo redondeado 83">
            <a:hlinkClick r:id="" action="ppaction://noaction"/>
          </p:cNvPr>
          <p:cNvSpPr/>
          <p:nvPr/>
        </p:nvSpPr>
        <p:spPr>
          <a:xfrm>
            <a:off x="5463415" y="32328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547366" y="5582240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Rectángulo redondeado 90"/>
          <p:cNvSpPr/>
          <p:nvPr/>
        </p:nvSpPr>
        <p:spPr>
          <a:xfrm>
            <a:off x="2547366" y="5582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/>
          <p:cNvSpPr txBox="1"/>
          <p:nvPr/>
        </p:nvSpPr>
        <p:spPr>
          <a:xfrm>
            <a:off x="169918" y="55822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69918" y="46939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7272356" y="4637218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7272356" y="46372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5835438" y="465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98" name="Rectángulo 97"/>
          <p:cNvSpPr/>
          <p:nvPr/>
        </p:nvSpPr>
        <p:spPr>
          <a:xfrm>
            <a:off x="1847503" y="405792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136268" y="405792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1377240" y="405792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1" name="Rectángulo redondeado 100"/>
          <p:cNvSpPr/>
          <p:nvPr/>
        </p:nvSpPr>
        <p:spPr>
          <a:xfrm>
            <a:off x="2560966" y="5158881"/>
            <a:ext cx="1019533" cy="2905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0966" y="51588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3518" y="51588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3784897" y="5156246"/>
            <a:ext cx="1171436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3784897" y="51562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3580499" y="51506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78893" y="4719086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78893" y="47190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Rectángulo redondeado 108"/>
          <p:cNvSpPr/>
          <p:nvPr/>
        </p:nvSpPr>
        <p:spPr>
          <a:xfrm>
            <a:off x="253702" y="6283856"/>
            <a:ext cx="11189359" cy="33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CuadroTexto 109"/>
          <p:cNvSpPr txBox="1"/>
          <p:nvPr/>
        </p:nvSpPr>
        <p:spPr>
          <a:xfrm>
            <a:off x="184155" y="59434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Observaciones </a:t>
            </a:r>
            <a:r>
              <a:rPr lang="es-MX" sz="1200" dirty="0" smtClean="0"/>
              <a:t>de la empresa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123" name="ListBox4" r:id="rId2" imgW="11677680" imgH="552600"/>
        </mc:Choice>
        <mc:Fallback>
          <p:control name="ListBox4" r:id="rId2" imgW="11677680" imgH="552600">
            <p:pic>
              <p:nvPicPr>
                <p:cNvPr id="64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169" y="2583849"/>
                  <a:ext cx="11682148" cy="5547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1124" name="CheckBox7" r:id="rId3" imgW="847800" imgH="352440"/>
        </mc:Choice>
        <mc:Fallback>
          <p:control name="CheckBox7" r:id="rId3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91774" y="211824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1125" name="CheckBox8" r:id="rId4" imgW="1076400" imgH="352440"/>
        </mc:Choice>
        <mc:Fallback>
          <p:control name="CheckBox8" r:id="rId4" imgW="1076400" imgH="352440">
            <p:pic>
              <p:nvPicPr>
                <p:cNvPr id="66" name="CheckBox8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93434" y="210321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1408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564026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73046" y="5589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767880" y="56432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0139590" y="56002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90148" y="2053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0148" y="24669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*Servicio</a:t>
            </a:r>
            <a:endParaRPr lang="es-MX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6804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68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19176" y="2868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814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6568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656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2408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2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24082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78537" y="4233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51871" y="421754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51871" y="42175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/>
          <p:cNvSpPr/>
          <p:nvPr/>
        </p:nvSpPr>
        <p:spPr>
          <a:xfrm>
            <a:off x="117565" y="1292884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110341" y="129085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769322" y="1298003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984153" y="1294646"/>
            <a:ext cx="1494292" cy="267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491508" y="127690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115602" y="1276901"/>
            <a:ext cx="2255576" cy="274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401374" y="1285502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" action="ppaction://noaction"/>
          </p:cNvPr>
          <p:cNvSpPr/>
          <p:nvPr/>
        </p:nvSpPr>
        <p:spPr>
          <a:xfrm>
            <a:off x="5426817" y="6212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2655982" y="4694354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2655982" y="46943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04661" y="4694354"/>
            <a:ext cx="237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 notificaciones </a:t>
            </a:r>
            <a:endParaRPr lang="es-MX" sz="12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10817739" y="1237829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217623" y="55929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32D: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229412" y="56805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32D:</a:t>
            </a:r>
            <a:endParaRPr lang="es-MX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9851733" y="46943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744" name="ComboBox1" r:id="rId2" imgW="2381400" imgH="314280"/>
        </mc:Choice>
        <mc:Fallback>
          <p:control name="ComboBox1" r:id="rId2" imgW="2381400" imgH="314280">
            <p:pic>
              <p:nvPicPr>
                <p:cNvPr id="42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7996" y="20717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745" name="ComboBox2" r:id="rId3" imgW="2381400" imgH="314280"/>
        </mc:Choice>
        <mc:Fallback>
          <p:control name="ComboBox2" r:id="rId3" imgW="2381400" imgH="314280">
            <p:pic>
              <p:nvPicPr>
                <p:cNvPr id="43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7996" y="24906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48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43691" y="600312"/>
            <a:ext cx="248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3871359" y="6356984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5227907" y="6346896"/>
            <a:ext cx="1152973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6584456" y="6346896"/>
            <a:ext cx="2089605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Emitir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68003" y="2100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69918" y="3325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60966" y="3854941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560966" y="38549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183518" y="38549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8265136" y="3281944"/>
            <a:ext cx="2377440" cy="2769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/>
          <p:cNvSpPr/>
          <p:nvPr/>
        </p:nvSpPr>
        <p:spPr>
          <a:xfrm>
            <a:off x="8265136" y="32819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5835438" y="32819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83518" y="438603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43690" y="2392104"/>
            <a:ext cx="11834950" cy="254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842502" y="2712139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1267" y="2712139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372239" y="2712139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52258" y="489585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5227906" y="1953609"/>
            <a:ext cx="1152973" cy="29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43" name="Imagen 42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289366" y="21008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n 43"/>
          <p:cNvPicPr/>
          <p:nvPr/>
        </p:nvPicPr>
        <p:blipFill rotWithShape="1">
          <a:blip r:embed="rId10"/>
          <a:srcRect l="63011" t="75909" r="22578" b="18154"/>
          <a:stretch/>
        </p:blipFill>
        <p:spPr bwMode="auto">
          <a:xfrm>
            <a:off x="2371345" y="429657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5884357" y="3815193"/>
            <a:ext cx="41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8265136" y="38580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8265136" y="38580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440" name="CheckBox1" r:id="rId2" imgW="847800" imgH="352440"/>
        </mc:Choice>
        <mc:Fallback>
          <p:control name="CheckBox1" r:id="rId2" imgW="847800" imgH="352440">
            <p:pic>
              <p:nvPicPr>
                <p:cNvPr id="85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6545" y="56670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1" name="CheckBox2" r:id="rId3" imgW="1076400" imgH="352440"/>
        </mc:Choice>
        <mc:Fallback>
          <p:control name="CheckBox2" r:id="rId3" imgW="1076400" imgH="352440">
            <p:pic>
              <p:nvPicPr>
                <p:cNvPr id="86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58205" y="57525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2" name="ListBox2" r:id="rId4" imgW="11458440" imgH="866880"/>
        </mc:Choice>
        <mc:Fallback>
          <p:control name="ListBox2" r:id="rId4" imgW="11458440" imgH="866880">
            <p:pic>
              <p:nvPicPr>
                <p:cNvPr id="26" name="List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01" y="893353"/>
                  <a:ext cx="11456752" cy="87013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3" name="ComboBox1" r:id="rId5" imgW="2381400" imgH="314280"/>
        </mc:Choice>
        <mc:Fallback>
          <p:control name="ComboBox1" r:id="rId5" imgW="2381400" imgH="314280">
            <p:pic>
              <p:nvPicPr>
                <p:cNvPr id="35" name="Combo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60966" y="327827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4" name="ListBox4" r:id="rId6" imgW="11677680" imgH="1000080"/>
        </mc:Choice>
        <mc:Fallback>
          <p:control name="ListBox4" r:id="rId6" imgW="11677680" imgH="1000080">
            <p:pic>
              <p:nvPicPr>
                <p:cNvPr id="37" name="List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169" y="5157242"/>
                  <a:ext cx="11682148" cy="1003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5" name="CheckBox7" r:id="rId7" imgW="847800" imgH="352440"/>
        </mc:Choice>
        <mc:Fallback>
          <p:control name="CheckBox7" r:id="rId7" imgW="847800" imgH="352440">
            <p:pic>
              <p:nvPicPr>
                <p:cNvPr id="38" name="CheckBox7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27352" y="469164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6" name="CheckBox8" r:id="rId8" imgW="1085760" imgH="352440"/>
        </mc:Choice>
        <mc:Fallback>
          <p:control name="CheckBox8" r:id="rId8" imgW="1085760" imgH="352440">
            <p:pic>
              <p:nvPicPr>
                <p:cNvPr id="39" name="CheckBox8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29012" y="4676609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152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603680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20887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25024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86394" y="20966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984765" y="7464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488941" y="77692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288103" y="5075945"/>
            <a:ext cx="11259463" cy="165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62585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5218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566087" y="625855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622145" y="125618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1262589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38868" y="7846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515291" y="2096688"/>
            <a:ext cx="2140134" cy="26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255662" y="211454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56647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952408" y="2580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6258193" y="2544634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96969" y="625855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213358" y="34095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13358" y="29757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Incisos </a:t>
            </a:r>
            <a:endParaRPr lang="es-MX" sz="1200" dirty="0"/>
          </a:p>
        </p:txBody>
      </p:sp>
      <p:sp>
        <p:nvSpPr>
          <p:cNvPr id="66" name="Rectángulo 65"/>
          <p:cNvSpPr/>
          <p:nvPr/>
        </p:nvSpPr>
        <p:spPr>
          <a:xfrm>
            <a:off x="1489877" y="3031160"/>
            <a:ext cx="6935665" cy="271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4966338" y="1239029"/>
            <a:ext cx="1837449" cy="312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951451" y="74489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357" name="ListBox2" r:id="rId2" imgW="11268000" imgH="647640"/>
        </mc:Choice>
        <mc:Fallback>
          <p:control name="ListBox2" r:id="rId2" imgW="11268000" imgH="64764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009" y="5520487"/>
                  <a:ext cx="11263558" cy="64932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358" name="ListBox1" r:id="rId3" imgW="11268000" imgH="1085760"/>
        </mc:Choice>
        <mc:Fallback>
          <p:control name="ListBox1" r:id="rId3" imgW="11268000" imgH="108576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838" y="3751761"/>
                  <a:ext cx="11263312" cy="10842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31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649898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324060" y="32987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384053" y="3314953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31437" y="4386178"/>
            <a:ext cx="11383453" cy="92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217235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814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2887366" y="57023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36" name="ListBox3" r:id="rId2" imgW="4314960" imgH="247680"/>
        </mc:Choice>
        <mc:Fallback>
          <p:control name="ListBox3" r:id="rId2" imgW="4314960" imgH="24768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820738"/>
                  <a:ext cx="4311650" cy="2476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37" name="ListBox7" r:id="rId3" imgW="2523960" imgH="276120"/>
        </mc:Choice>
        <mc:Fallback>
          <p:control name="ListBox7" r:id="rId3" imgW="2523960" imgH="276120">
            <p:pic>
              <p:nvPicPr>
                <p:cNvPr id="22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7448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38" name="ListBox2" r:id="rId4" imgW="11268000" imgH="647640"/>
        </mc:Choice>
        <mc:Fallback>
          <p:control name="ListBox2" r:id="rId4" imgW="11268000" imgH="647640">
            <p:pic>
              <p:nvPicPr>
                <p:cNvPr id="20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574" y="1994645"/>
                  <a:ext cx="11263558" cy="64932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991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Desecho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90862" y="9247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oficio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9816" y="16527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o del desecho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784" name="ListBox1" r:id="rId2" imgW="11420640" imgH="1562040"/>
        </mc:Choice>
        <mc:Fallback>
          <p:control name="ListBox1" r:id="rId2" imgW="11420640" imgH="156204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125" y="2000250"/>
                  <a:ext cx="11420475" cy="15650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785" name="ListBox7" r:id="rId3" imgW="2523960" imgH="247680"/>
        </mc:Choice>
        <mc:Fallback>
          <p:control name="ListBox7" r:id="rId3" imgW="2523960" imgH="247680">
            <p:pic>
              <p:nvPicPr>
                <p:cNvPr id="11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7675" y="935038"/>
                  <a:ext cx="2522538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085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2714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705212" y="58605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682110" y="206661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82110" y="20666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0666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662" y="24800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77996" y="2464258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77996" y="2464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82110" y="288110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82110" y="28811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04662" y="28811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32944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77996" y="3278742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77996" y="32787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2671108" y="37371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671108" y="37371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93661" y="3737141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278537" y="42399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2651871" y="4224239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651871" y="422423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/>
          <p:cNvSpPr/>
          <p:nvPr/>
        </p:nvSpPr>
        <p:spPr>
          <a:xfrm>
            <a:off x="143691" y="1279821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123404" y="1277794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782384" y="1284940"/>
            <a:ext cx="1490257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4310727" y="1281583"/>
            <a:ext cx="1362963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713579" y="1276901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337673" y="1276901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727948" y="1285502"/>
            <a:ext cx="1257915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468880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651871" y="4701869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2651871" y="47018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274423" y="4701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electrónico(s)</a:t>
            </a:r>
            <a:endParaRPr lang="es-MX" sz="1200" dirty="0"/>
          </a:p>
        </p:txBody>
      </p:sp>
      <p:sp>
        <p:nvSpPr>
          <p:cNvPr id="44" name="Rectángulo 43"/>
          <p:cNvSpPr/>
          <p:nvPr/>
        </p:nvSpPr>
        <p:spPr>
          <a:xfrm>
            <a:off x="3644404" y="943161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1045352" y="1281940"/>
            <a:ext cx="920226" cy="269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0" name="Rectángulo 39"/>
          <p:cNvSpPr/>
          <p:nvPr/>
        </p:nvSpPr>
        <p:spPr>
          <a:xfrm>
            <a:off x="2468880" y="941547"/>
            <a:ext cx="1114560" cy="277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644404" y="930098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486166" y="2105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2486166" y="2105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08718" y="20535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74032" y="248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47906" y="29986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494873" y="25455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2494873" y="25455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12427" y="29651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512427" y="29651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/>
          <p:cNvSpPr/>
          <p:nvPr/>
        </p:nvSpPr>
        <p:spPr>
          <a:xfrm>
            <a:off x="143691" y="1580267"/>
            <a:ext cx="949238" cy="27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1123404" y="1578240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2782384" y="1585386"/>
            <a:ext cx="1490257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4310727" y="1582029"/>
            <a:ext cx="1362963" cy="2722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5713579" y="1577347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337673" y="1577347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9727948" y="1585948"/>
            <a:ext cx="2237633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1462" y="33729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9831" y="3673569"/>
            <a:ext cx="238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60837" y="42319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 de capital social pagado</a:t>
            </a:r>
            <a:endParaRPr lang="es-MX" sz="1200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512292" y="33729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12292" y="33729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20999" y="378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2" name="Rectángulo redondeado 61"/>
          <p:cNvSpPr/>
          <p:nvPr/>
        </p:nvSpPr>
        <p:spPr>
          <a:xfrm>
            <a:off x="2520999" y="378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2551477" y="4186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2551477" y="4186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>
            <a:hlinkClick r:id="" action="ppaction://noaction"/>
          </p:cNvPr>
          <p:cNvSpPr/>
          <p:nvPr/>
        </p:nvSpPr>
        <p:spPr>
          <a:xfrm>
            <a:off x="5330025" y="54185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2551480" y="4652151"/>
            <a:ext cx="7548338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2551480" y="46521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174032" y="46521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Correo(s) electrónico(s)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3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24074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9" name="Rectángulo 58"/>
          <p:cNvSpPr/>
          <p:nvPr/>
        </p:nvSpPr>
        <p:spPr>
          <a:xfrm>
            <a:off x="149250" y="19535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adicionales de la autoridad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3540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8830515" y="1570531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9714435" y="1579238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0171634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099097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1556299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10635365" y="157545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71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8830515" y="1583593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270301" y="1579237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9714435" y="159230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171634" y="159230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1099097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556299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0635365" y="158851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690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72" name="CuadroTexto 71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</a:t>
            </a:r>
            <a:r>
              <a:rPr lang="es-MX" sz="1200" dirty="0"/>
              <a:t>de la autoridad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48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149250" y="11463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Notarial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5314" y="78377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126263" y="5332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2389" y="253008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7619"/>
              </p:ext>
            </p:extLst>
          </p:nvPr>
        </p:nvGraphicFramePr>
        <p:xfrm>
          <a:off x="264179" y="99546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Rectángulo 25"/>
          <p:cNvSpPr/>
          <p:nvPr/>
        </p:nvSpPr>
        <p:spPr>
          <a:xfrm>
            <a:off x="318145" y="106313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87485"/>
              </p:ext>
            </p:extLst>
          </p:nvPr>
        </p:nvGraphicFramePr>
        <p:xfrm>
          <a:off x="249402" y="281931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7053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79238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6617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7545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6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6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43" name="Imagen 4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204611" y="355246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4167051" y="457431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5562647" y="4571916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04662" y="2681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8134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813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25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37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Acta de asamblea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83595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9230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92303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8851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Estados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7053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7924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75456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E)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Obligaciones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8830515" y="1570532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9270301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9714435" y="1579239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0171634" y="157924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11099097" y="1566176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1556299" y="156617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0635365" y="1575456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4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2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/>
          <p:cNvSpPr/>
          <p:nvPr/>
        </p:nvSpPr>
        <p:spPr>
          <a:xfrm>
            <a:off x="134979" y="195370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30515" y="1583593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9270301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14435" y="1592300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0171634" y="1592301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D)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1099097" y="157923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F)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11556299" y="1579237"/>
            <a:ext cx="404953" cy="324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G)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10635365" y="1588517"/>
            <a:ext cx="404953" cy="324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)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26263" y="24143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generales 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52389" y="44111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Comentarios </a:t>
            </a:r>
            <a:r>
              <a:rPr lang="es-MX" sz="1200" dirty="0" smtClean="0"/>
              <a:t>de </a:t>
            </a:r>
            <a:r>
              <a:rPr lang="es-MX" sz="1200" dirty="0"/>
              <a:t>la autoridad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1095"/>
              </p:ext>
            </p:extLst>
          </p:nvPr>
        </p:nvGraphicFramePr>
        <p:xfrm>
          <a:off x="264179" y="2863450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0" name="Rectángulo 39"/>
          <p:cNvSpPr/>
          <p:nvPr/>
        </p:nvSpPr>
        <p:spPr>
          <a:xfrm>
            <a:off x="318145" y="2931124"/>
            <a:ext cx="11477615" cy="1222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67562"/>
              </p:ext>
            </p:extLst>
          </p:nvPr>
        </p:nvGraphicFramePr>
        <p:xfrm>
          <a:off x="249402" y="4726489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91440" y="590152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91059" y="58503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645853" y="5773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657642" y="59921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831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165461" y="22941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843357" y="62970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843357" y="6297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65461" y="6297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36859" y="5965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37" name="Imagen 3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55237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/>
          <p:cNvSpPr/>
          <p:nvPr/>
        </p:nvSpPr>
        <p:spPr>
          <a:xfrm>
            <a:off x="2890590" y="21724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890590" y="2172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08190" y="2172441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 solicitud del dictamen técnico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838569" y="21840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441578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5162085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3043798" y="62952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4315135" y="6289313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8255634" y="628931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187870" y="179791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 del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4081336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77257" y="100066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73007" y="135245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1584868" y="134159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1584868" y="13402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6178772" y="6289313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solicitud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69041" y="2799121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776048" y="30976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69818" y="310448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9248412" y="3073503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9248412" y="30721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5281518" y="21668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Plazo otorgado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714217" y="12827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45" name="Imagen 4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00874" y="123854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0184" name="ComboBox1" r:id="rId2" imgW="1276200" imgH="314280"/>
        </mc:Choice>
        <mc:Fallback>
          <p:control name="ComboBox1" r:id="rId2" imgW="1276200" imgH="314280">
            <p:pic>
              <p:nvPicPr>
                <p:cNvPr id="86" name="Combo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5399" y="2160602"/>
                  <a:ext cx="1277162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85" name="ListBox2" r:id="rId3" imgW="11677680" imgH="457200"/>
        </mc:Choice>
        <mc:Fallback>
          <p:control name="ListBox2" r:id="rId3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4650" y="4677173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86" name="ListBox3" r:id="rId4" imgW="11677680" imgH="428760"/>
        </mc:Choice>
        <mc:Fallback>
          <p:control name="ListBox3" r:id="rId4" imgW="11677680" imgH="42876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246" y="5462658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87" name="ComboBox2" r:id="rId5" imgW="1609560" imgH="314280"/>
        </mc:Choice>
        <mc:Fallback>
          <p:control name="ComboBox2" r:id="rId5" imgW="1609560" imgH="314280">
            <p:pic>
              <p:nvPicPr>
                <p:cNvPr id="35" name="Combo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48083" y="2143483"/>
                  <a:ext cx="1607725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0188" name="ListBox1" r:id="rId6" imgW="11677680" imgH="457200"/>
        </mc:Choice>
        <mc:Fallback>
          <p:control name="ListBox1" r:id="rId6" imgW="11677680" imgH="457200">
            <p:pic>
              <p:nvPicPr>
                <p:cNvPr id="46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936" y="3483376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832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165461" y="22941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843357" y="62970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843357" y="6297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65461" y="6297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36859" y="5965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37" name="Imagen 3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55237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/>
          <p:cNvSpPr/>
          <p:nvPr/>
        </p:nvSpPr>
        <p:spPr>
          <a:xfrm>
            <a:off x="2890590" y="21724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2890590" y="2172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108190" y="2172441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 solicitud del dictamen técnico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838569" y="21840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89" name="Rectángulo 88"/>
          <p:cNvSpPr/>
          <p:nvPr/>
        </p:nvSpPr>
        <p:spPr>
          <a:xfrm>
            <a:off x="187870" y="179791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 del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77257" y="100066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173007" y="135245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1584868" y="134159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1584868" y="13402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5281518" y="21668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Plazo otorgado</a:t>
            </a:r>
            <a:endParaRPr lang="es-MX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714217" y="12827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45" name="Imagen 4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00874" y="123854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100138" y="3093570"/>
            <a:ext cx="9069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Numeral Cuarto de los Términos y Condiciones del Título de Autorización (texto precargado)</a:t>
            </a:r>
            <a:endParaRPr lang="es-MX" dirty="0"/>
          </a:p>
          <a:p>
            <a:endParaRPr lang="es-MX" sz="1200" dirty="0"/>
          </a:p>
        </p:txBody>
      </p:sp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70272"/>
              </p:ext>
            </p:extLst>
          </p:nvPr>
        </p:nvGraphicFramePr>
        <p:xfrm>
          <a:off x="238054" y="3490467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2300"/>
              </p:ext>
            </p:extLst>
          </p:nvPr>
        </p:nvGraphicFramePr>
        <p:xfrm>
          <a:off x="223277" y="5209813"/>
          <a:ext cx="11619869" cy="137386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CuadroTexto 48"/>
          <p:cNvSpPr txBox="1"/>
          <p:nvPr/>
        </p:nvSpPr>
        <p:spPr>
          <a:xfrm>
            <a:off x="169815" y="4872445"/>
            <a:ext cx="624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 los estados </a:t>
            </a:r>
            <a:r>
              <a:rPr lang="es-MX" dirty="0" smtClean="0"/>
              <a:t>financieros </a:t>
            </a:r>
            <a:r>
              <a:rPr lang="es-MX" u="sng" dirty="0"/>
              <a:t>(texto precargado)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50" name="Rectángulo 49"/>
          <p:cNvSpPr/>
          <p:nvPr/>
        </p:nvSpPr>
        <p:spPr>
          <a:xfrm>
            <a:off x="204642" y="2765994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5204" name="ComboBox1" r:id="rId2" imgW="1276200" imgH="314280"/>
        </mc:Choice>
        <mc:Fallback>
          <p:control name="ComboBox1" r:id="rId2" imgW="1276200" imgH="314280">
            <p:pic>
              <p:nvPicPr>
                <p:cNvPr id="8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75399" y="2160602"/>
                  <a:ext cx="1277162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05" name="ComboBox2" r:id="rId3" imgW="1609560" imgH="314280"/>
        </mc:Choice>
        <mc:Fallback>
          <p:control name="ComboBox2" r:id="rId3" imgW="1609560" imgH="314280">
            <p:pic>
              <p:nvPicPr>
                <p:cNvPr id="35" name="Combo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8083" y="2143483"/>
                  <a:ext cx="1607725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896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07550" y="17640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39335" y="2510322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35" name="Rectángulo redondeado 34">
            <a:hlinkClick r:id="" action="ppaction://noaction"/>
          </p:cNvPr>
          <p:cNvSpPr/>
          <p:nvPr/>
        </p:nvSpPr>
        <p:spPr>
          <a:xfrm>
            <a:off x="3043798" y="36435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4315135" y="3637550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8255634" y="36375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16936" y="1429573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178772" y="3637550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solicitud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69041" y="199607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776048" y="4981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69818" y="50497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248412" y="473989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248412" y="4726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1180" name="ListBox2" r:id="rId2" imgW="11677680" imgH="457200"/>
        </mc:Choice>
        <mc:Fallback>
          <p:control name="ListBox2" r:id="rId2" imgW="11677680" imgH="457200">
            <p:pic>
              <p:nvPicPr>
                <p:cNvPr id="50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650" y="2025410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1181" name="ListBox3" r:id="rId3" imgW="11677680" imgH="428760"/>
        </mc:Choice>
        <mc:Fallback>
          <p:control name="ListBox3" r:id="rId3" imgW="11677680" imgH="428760">
            <p:pic>
              <p:nvPicPr>
                <p:cNvPr id="51" name="List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246" y="2810895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1182" name="ListBox1" r:id="rId4" imgW="11677680" imgH="457200"/>
        </mc:Choice>
        <mc:Fallback>
          <p:control name="ListBox1" r:id="rId4" imgW="11677680" imgH="457200">
            <p:pic>
              <p:nvPicPr>
                <p:cNvPr id="66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936" y="883862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9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134979" y="12657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 &lt;&lt;Área Jurídica o Área Técnica&gt;&gt;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0297" y="263767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Rechazo</a:t>
            </a:r>
            <a:endParaRPr lang="es-MX" sz="1200" dirty="0"/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962287" y="592985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5246687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6539911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00297" y="1838978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oficio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584847" y="1850907"/>
            <a:ext cx="2377440" cy="2947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1584847" y="1862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2889069" y="937424"/>
            <a:ext cx="1452746" cy="278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737138" y="946108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747027" y="9309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668400" y="938046"/>
            <a:ext cx="1392540" cy="27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Rechazo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393715" y="925319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44518" y="941548"/>
            <a:ext cx="1114560" cy="28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324630" y="935986"/>
            <a:ext cx="1511117" cy="291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14327"/>
              </p:ext>
            </p:extLst>
          </p:nvPr>
        </p:nvGraphicFramePr>
        <p:xfrm>
          <a:off x="251230" y="3040960"/>
          <a:ext cx="11619869" cy="256488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256488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Solicitud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748922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41855" y="140724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86048" y="1407246"/>
            <a:ext cx="3225466" cy="303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Docs. Electrónicos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7662" y="141365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490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91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26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124252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Devolver </a:t>
            </a:r>
            <a:r>
              <a:rPr lang="es-MX" sz="1200" dirty="0" smtClean="0">
                <a:solidFill>
                  <a:schemeClr val="tx1"/>
                </a:solidFill>
              </a:rPr>
              <a:t>dictamen técnico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155325" y="30583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1493948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49402" y="1784478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7787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1" name="Rectángulo 40"/>
          <p:cNvSpPr/>
          <p:nvPr/>
        </p:nvSpPr>
        <p:spPr>
          <a:xfrm>
            <a:off x="134979" y="341675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43551" y="381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sp>
        <p:nvSpPr>
          <p:cNvPr id="44" name="Rectángulo 43"/>
          <p:cNvSpPr/>
          <p:nvPr/>
        </p:nvSpPr>
        <p:spPr>
          <a:xfrm>
            <a:off x="143690" y="4220384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50" name="Imagen 49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377558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1847503" y="451694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36268" y="45169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377240" y="451694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902966" y="63402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902966" y="63402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525518" y="63402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25518" y="50208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2916566" y="547183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916566" y="547183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539118" y="54718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620736" y="4977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620736" y="4977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6191038" y="4977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8620733" y="58999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8620733" y="58999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6191038" y="58999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2916566" y="5916896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916566" y="5916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539118" y="59168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4140497" y="5914260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140497" y="591426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936099" y="59116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30628" y="1698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45" name="Conector recto 44"/>
          <p:cNvCxnSpPr/>
          <p:nvPr/>
        </p:nvCxnSpPr>
        <p:spPr>
          <a:xfrm flipV="1">
            <a:off x="143690" y="486896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44780" y="915421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924361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724764" y="919619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715689" y="913849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897993"/>
            <a:ext cx="1739037" cy="28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</a:t>
            </a:r>
            <a:r>
              <a:rPr lang="es-MX" sz="1200" dirty="0" smtClean="0">
                <a:solidFill>
                  <a:schemeClr val="tx1"/>
                </a:solidFill>
              </a:rPr>
              <a:t>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78377" y="577089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677996" y="5719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44579" y="5861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956863" y="58170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700" name="ComboBox2" r:id="rId2" imgW="2381400" imgH="314280"/>
        </mc:Choice>
        <mc:Fallback>
          <p:control name="ComboBox2" r:id="rId2" imgW="2381400" imgH="314280">
            <p:pic>
              <p:nvPicPr>
                <p:cNvPr id="79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566" y="503111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6695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412143" y="2775285"/>
            <a:ext cx="7548339" cy="276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412144" y="27752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7752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3253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97629" y="430387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97629" y="43038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30387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209708" y="32152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la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83042" y="31994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83042" y="31994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061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pic>
        <p:nvPicPr>
          <p:cNvPr id="43" name="Imagen 4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364267" y="474009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202407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201229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201229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201229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30628" y="1348398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110341" y="1346371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2769322" y="1353517"/>
            <a:ext cx="1175662" cy="266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C) Instrumentos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971090" y="1350159"/>
            <a:ext cx="1481229" cy="2879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465382" y="1345478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089476" y="1345478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9466689" y="1354079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26263" y="10346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10898061" y="1278092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04662" y="38003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2394719" y="380039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8003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434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1630" y="322485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054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34979" y="2968628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484998" y="3484915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484998" y="34849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107550" y="34849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7550" y="39303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66431" y="347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43622" y="3966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56755" y="928621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</a:t>
            </a:r>
            <a:endParaRPr lang="es-MX" sz="1200" dirty="0"/>
          </a:p>
        </p:txBody>
      </p:sp>
      <p:graphicFrame>
        <p:nvGraphicFramePr>
          <p:cNvPr id="107" name="Tabla 106"/>
          <p:cNvGraphicFramePr>
            <a:graphicFrameLocks noGrp="1"/>
          </p:cNvGraphicFramePr>
          <p:nvPr>
            <p:extLst/>
          </p:nvPr>
        </p:nvGraphicFramePr>
        <p:xfrm>
          <a:off x="249402" y="126883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1247862" y="5044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487569" y="44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35" name="Imagen 3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24654" y="44232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Imagen 3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65876" y="4062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5299649" y="2546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484998" y="4383343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484998" y="438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107550" y="43833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</a:t>
            </a:r>
            <a:endParaRPr lang="es-MX" sz="1200" dirty="0"/>
          </a:p>
        </p:txBody>
      </p:sp>
      <p:sp>
        <p:nvSpPr>
          <p:cNvPr id="53" name="Rectángulo redondeado 52">
            <a:hlinkClick r:id="" action="ppaction://noaction"/>
          </p:cNvPr>
          <p:cNvSpPr/>
          <p:nvPr/>
        </p:nvSpPr>
        <p:spPr>
          <a:xfrm>
            <a:off x="4862438" y="63265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6207173" y="63265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46590" y="472333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/>
          </p:nvPr>
        </p:nvGraphicFramePr>
        <p:xfrm>
          <a:off x="278426" y="502597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1" name="Imagen 3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30002" y="3954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340066" y="387937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68725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0279" y="343555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5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5891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28566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Devolver </a:t>
            </a:r>
            <a:r>
              <a:rPr lang="es-MX" sz="1200" dirty="0" smtClean="0">
                <a:solidFill>
                  <a:schemeClr val="tx1"/>
                </a:solidFill>
              </a:rPr>
              <a:t>dictamen técnico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782343" y="3045310"/>
            <a:ext cx="185942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dictamen técnico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879993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85878"/>
              </p:ext>
            </p:extLst>
          </p:nvPr>
        </p:nvGraphicFramePr>
        <p:xfrm>
          <a:off x="249402" y="117052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7787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56755" y="256377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Dictaminador Técnico</a:t>
            </a:r>
            <a:endParaRPr lang="es-MX" sz="1200" dirty="0"/>
          </a:p>
        </p:txBody>
      </p:sp>
      <p:sp>
        <p:nvSpPr>
          <p:cNvPr id="85" name="Rectángulo redondeado 84">
            <a:hlinkClick r:id="" action="ppaction://noaction"/>
          </p:cNvPr>
          <p:cNvSpPr/>
          <p:nvPr/>
        </p:nvSpPr>
        <p:spPr>
          <a:xfrm>
            <a:off x="3860340" y="3037302"/>
            <a:ext cx="185942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3547378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39424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390621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01400"/>
              </p:ext>
            </p:extLst>
          </p:nvPr>
        </p:nvGraphicFramePr>
        <p:xfrm>
          <a:off x="242519" y="461351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31" name="CuadroTexto 130"/>
          <p:cNvSpPr txBox="1"/>
          <p:nvPr/>
        </p:nvSpPr>
        <p:spPr>
          <a:xfrm>
            <a:off x="134979" y="42872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9749" name="ComboBox1" r:id="rId2" imgW="2847960" imgH="314280"/>
        </mc:Choice>
        <mc:Fallback>
          <p:control name="ComboBox1" r:id="rId2" imgW="2847960" imgH="314280">
            <p:pic>
              <p:nvPicPr>
                <p:cNvPr id="83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3584" y="2540367"/>
                  <a:ext cx="2852951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9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5068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/>
          <p:cNvSpPr/>
          <p:nvPr/>
        </p:nvSpPr>
        <p:spPr>
          <a:xfrm>
            <a:off x="143690" y="275395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7503" y="571956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36268" y="57195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1377240" y="57195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902966" y="23952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2902966" y="23952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525518" y="23952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25518" y="10758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2916566" y="15268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2916566" y="15268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539118" y="15268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8620736" y="10322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8620736" y="10322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6191038" y="10322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8620733" y="19549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8620733" y="19549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/>
          <p:cNvSpPr txBox="1"/>
          <p:nvPr/>
        </p:nvSpPr>
        <p:spPr>
          <a:xfrm>
            <a:off x="6191038" y="19549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73" name="Rectángulo redondeado 72"/>
          <p:cNvSpPr/>
          <p:nvPr/>
        </p:nvSpPr>
        <p:spPr>
          <a:xfrm>
            <a:off x="2916566" y="1971907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2916566" y="19719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539118" y="19719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4140497" y="1969271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4140497" y="196927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936099" y="19666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36268" y="344780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84419"/>
              </p:ext>
            </p:extLst>
          </p:nvPr>
        </p:nvGraphicFramePr>
        <p:xfrm>
          <a:off x="228915" y="378801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3" name="CuadroTexto 62"/>
          <p:cNvSpPr txBox="1"/>
          <p:nvPr/>
        </p:nvSpPr>
        <p:spPr>
          <a:xfrm>
            <a:off x="1227375" y="30236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467082" y="29691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81" name="Imagen 8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04167" y="2961508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Imagen 8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45389" y="2925424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0773" name="ComboBox2" r:id="rId2" imgW="2381400" imgH="314280"/>
        </mc:Choice>
        <mc:Fallback>
          <p:control name="ComboBox2" r:id="rId2" imgW="2381400" imgH="314280">
            <p:pic>
              <p:nvPicPr>
                <p:cNvPr id="79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566" y="108612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70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3553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18869" y="251553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756274" y="767840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756274" y="7678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91440" y="7678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1440" y="12132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50321" y="75495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27512" y="124979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2756274" y="1666268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756274" y="16662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91440" y="16662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30480" y="200625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221"/>
              </p:ext>
            </p:extLst>
          </p:nvPr>
        </p:nvGraphicFramePr>
        <p:xfrm>
          <a:off x="262316" y="2308898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1" name="Imagen 30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13892" y="12373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585215" y="116230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1797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14169" y="71847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05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1"/>
            <a:ext cx="12035245" cy="6426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64741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10424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10062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82465"/>
              </p:ext>
            </p:extLst>
          </p:nvPr>
        </p:nvGraphicFramePr>
        <p:xfrm>
          <a:off x="242519" y="190949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95" name="Rectángulo 94"/>
          <p:cNvSpPr/>
          <p:nvPr/>
        </p:nvSpPr>
        <p:spPr>
          <a:xfrm>
            <a:off x="176497" y="3235807"/>
            <a:ext cx="11834950" cy="1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80310" y="3532368"/>
            <a:ext cx="1240972" cy="3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69075" y="353236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410047" y="353236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9" name="Rectángulo redondeado 98"/>
          <p:cNvSpPr/>
          <p:nvPr/>
        </p:nvSpPr>
        <p:spPr>
          <a:xfrm>
            <a:off x="2935773" y="535567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0" name="Rectángulo redondeado 99"/>
          <p:cNvSpPr/>
          <p:nvPr/>
        </p:nvSpPr>
        <p:spPr>
          <a:xfrm>
            <a:off x="2935773" y="535567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558325" y="5355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558325" y="40363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Documento 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949373" y="44872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2949373" y="44872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71925" y="44872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Documento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8653543" y="39926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8653543" y="39926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6223845" y="399263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8653540" y="4915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0" name="Rectángulo redondeado 109"/>
          <p:cNvSpPr/>
          <p:nvPr/>
        </p:nvSpPr>
        <p:spPr>
          <a:xfrm>
            <a:off x="8653540" y="4915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6223845" y="4915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 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2949373" y="4932319"/>
            <a:ext cx="1019533" cy="274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6" name="Rectángulo redondeado 115"/>
          <p:cNvSpPr/>
          <p:nvPr/>
        </p:nvSpPr>
        <p:spPr>
          <a:xfrm>
            <a:off x="2949373" y="4932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571925" y="4932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4173304" y="4929683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119" name="Rectángulo redondeado 118"/>
          <p:cNvSpPr/>
          <p:nvPr/>
        </p:nvSpPr>
        <p:spPr>
          <a:xfrm>
            <a:off x="4173304" y="49296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3968906" y="4927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260182" y="598401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7499889" y="592958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Archivos Anexos </a:t>
            </a:r>
            <a:endParaRPr lang="es-MX" sz="1200" dirty="0"/>
          </a:p>
        </p:txBody>
      </p:sp>
      <p:pic>
        <p:nvPicPr>
          <p:cNvPr id="124" name="Imagen 123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3036974" y="594804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5" name="Imagen 12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678196" y="58858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CuadroTexto 125"/>
          <p:cNvSpPr txBox="1"/>
          <p:nvPr/>
        </p:nvSpPr>
        <p:spPr>
          <a:xfrm>
            <a:off x="177204" y="15692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819" name="ComboBox2" r:id="rId2" imgW="2371680" imgH="314280"/>
        </mc:Choice>
        <mc:Fallback>
          <p:control name="ComboBox2" r:id="rId2" imgW="2371680" imgH="314280">
            <p:pic>
              <p:nvPicPr>
                <p:cNvPr id="121" name="Combo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373" y="404653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053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513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65314" y="10450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del dictaminador técnico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8916"/>
              </p:ext>
            </p:extLst>
          </p:nvPr>
        </p:nvGraphicFramePr>
        <p:xfrm>
          <a:off x="157961" y="44471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869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59264" y="174070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2796669" y="2256994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2796669" y="22569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131835" y="22569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31835" y="27024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790716" y="22441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767907" y="27389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796669" y="3155422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redondeado 44"/>
          <p:cNvSpPr/>
          <p:nvPr/>
        </p:nvSpPr>
        <p:spPr>
          <a:xfrm>
            <a:off x="2796669" y="3155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131835" y="31554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70875" y="349541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93833"/>
              </p:ext>
            </p:extLst>
          </p:nvPr>
        </p:nvGraphicFramePr>
        <p:xfrm>
          <a:off x="302711" y="3798052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0" name="Imagen 49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54287" y="272652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Imagen 53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25610" y="26514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3843" name="ComboBox3" r:id="rId2" imgW="2371680" imgH="314280"/>
        </mc:Choice>
        <mc:Fallback>
          <p:control name="ComboBox3" r:id="rId2" imgW="2371680" imgH="314280">
            <p:pic>
              <p:nvPicPr>
                <p:cNvPr id="49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4564" y="220763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582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4"/>
            <a:ext cx="12035245" cy="287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18869" y="251553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Ampliación de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30480" y="62159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7036"/>
              </p:ext>
            </p:extLst>
          </p:nvPr>
        </p:nvGraphicFramePr>
        <p:xfrm>
          <a:off x="262316" y="924233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Rectángulo redondeado 17">
            <a:hlinkClick r:id="" action="ppaction://noaction"/>
          </p:cNvPr>
          <p:cNvSpPr/>
          <p:nvPr/>
        </p:nvSpPr>
        <p:spPr>
          <a:xfrm>
            <a:off x="4847624" y="2377978"/>
            <a:ext cx="1945062" cy="304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mas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44780" y="301466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118031" y="310406"/>
            <a:ext cx="1572653" cy="26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6370685" y="305664"/>
            <a:ext cx="940526" cy="277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Emitir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61610" y="299894"/>
            <a:ext cx="1837449" cy="288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21662" y="284038"/>
            <a:ext cx="1739037" cy="28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6536" y="319113"/>
            <a:ext cx="1572653" cy="264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34979" y="63435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43551" y="10294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115" name="Imagen 11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3036974" y="99318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0" name="Tabla 129"/>
          <p:cNvGraphicFramePr>
            <a:graphicFrameLocks noGrp="1"/>
          </p:cNvGraphicFramePr>
          <p:nvPr>
            <p:extLst/>
          </p:nvPr>
        </p:nvGraphicFramePr>
        <p:xfrm>
          <a:off x="242519" y="170049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31" name="CuadroTexto 130"/>
          <p:cNvSpPr txBox="1"/>
          <p:nvPr/>
        </p:nvSpPr>
        <p:spPr>
          <a:xfrm>
            <a:off x="134979" y="1374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547366" y="45764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547366" y="45764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169918" y="457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918" y="36881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265133" y="36444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8265133" y="36444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5835438" y="36444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31" name="Rectángulo 30"/>
          <p:cNvSpPr/>
          <p:nvPr/>
        </p:nvSpPr>
        <p:spPr>
          <a:xfrm>
            <a:off x="143690" y="2965271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847503" y="320884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36268" y="320884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377240" y="320884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560966" y="4153043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560966" y="4153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183518" y="4153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39" name="Rectángulo redondeado 38"/>
          <p:cNvSpPr/>
          <p:nvPr/>
        </p:nvSpPr>
        <p:spPr>
          <a:xfrm>
            <a:off x="3784897" y="4150408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redondeado 39"/>
          <p:cNvSpPr/>
          <p:nvPr/>
        </p:nvSpPr>
        <p:spPr>
          <a:xfrm>
            <a:off x="3784897" y="4150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560692" y="415989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2578893" y="37132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redondeado 42"/>
          <p:cNvSpPr/>
          <p:nvPr/>
        </p:nvSpPr>
        <p:spPr>
          <a:xfrm>
            <a:off x="2578893" y="37132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8265133" y="45127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redondeado 44"/>
          <p:cNvSpPr/>
          <p:nvPr/>
        </p:nvSpPr>
        <p:spPr>
          <a:xfrm>
            <a:off x="8265133" y="4512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5835438" y="45127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53623" y="59920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40280" y="594786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Rectángulo redondeado 52"/>
          <p:cNvSpPr/>
          <p:nvPr/>
        </p:nvSpPr>
        <p:spPr>
          <a:xfrm>
            <a:off x="175325" y="5304140"/>
            <a:ext cx="11687063" cy="5155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105778" y="49637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72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42519" y="51177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34979" y="18548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69918" y="26332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2560966" y="31626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60966" y="31626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83518" y="31626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265136" y="25896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8265136" y="25896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/>
          <p:cNvSpPr txBox="1"/>
          <p:nvPr/>
        </p:nvSpPr>
        <p:spPr>
          <a:xfrm>
            <a:off x="5835438" y="25896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83518" y="36937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pic>
        <p:nvPicPr>
          <p:cNvPr id="39" name="Imagen 3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570175" y="364949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tángulo 39"/>
          <p:cNvSpPr/>
          <p:nvPr/>
        </p:nvSpPr>
        <p:spPr>
          <a:xfrm>
            <a:off x="143690" y="1794031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1842502" y="2019806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31267" y="2019806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1372239" y="2019806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/>
          </p:nvPr>
        </p:nvGraphicFramePr>
        <p:xfrm>
          <a:off x="265570" y="4439632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64430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CuadroTexto 67"/>
          <p:cNvSpPr txBox="1"/>
          <p:nvPr/>
        </p:nvSpPr>
        <p:spPr>
          <a:xfrm>
            <a:off x="158030" y="41133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8926" name="ComboBox1" r:id="rId2" imgW="2381400" imgH="314280"/>
        </mc:Choice>
        <mc:Fallback>
          <p:control name="ComboBox1" r:id="rId2" imgW="2381400" imgH="314280">
            <p:pic>
              <p:nvPicPr>
                <p:cNvPr id="44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0966" y="258594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61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2"/>
            <a:ext cx="12035245" cy="662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134979" y="225428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89502" y="741715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/>
          <p:cNvSpPr/>
          <p:nvPr/>
        </p:nvSpPr>
        <p:spPr>
          <a:xfrm>
            <a:off x="2589502" y="7417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107550" y="7417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7550" y="11871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766431" y="7288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743622" y="12236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589502" y="1640143"/>
            <a:ext cx="2377440" cy="276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redondeado 23"/>
          <p:cNvSpPr/>
          <p:nvPr/>
        </p:nvSpPr>
        <p:spPr>
          <a:xfrm>
            <a:off x="2589502" y="16401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07550" y="16401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46590" y="1980132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/>
          </p:nvPr>
        </p:nvGraphicFramePr>
        <p:xfrm>
          <a:off x="278426" y="2230521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7930002" y="12112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444570" y="113617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Rectángulo 31"/>
          <p:cNvSpPr/>
          <p:nvPr/>
        </p:nvSpPr>
        <p:spPr>
          <a:xfrm>
            <a:off x="118869" y="3634840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Ampliación de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30480" y="40048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262316" y="4307520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5" name="Rectángulo redondeado 34">
            <a:hlinkClick r:id="" action="ppaction://noaction"/>
          </p:cNvPr>
          <p:cNvSpPr/>
          <p:nvPr/>
        </p:nvSpPr>
        <p:spPr>
          <a:xfrm>
            <a:off x="4847624" y="5761265"/>
            <a:ext cx="1945062" cy="304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mas información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9950" name="ComboBox3" r:id="rId2" imgW="2381400" imgH="314280"/>
        </mc:Choice>
        <mc:Fallback>
          <p:control name="ComboBox3" r:id="rId2" imgW="2381400" imgH="314280">
            <p:pic>
              <p:nvPicPr>
                <p:cNvPr id="30" name="Combo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0279" y="692354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97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pic>
        <p:nvPicPr>
          <p:cNvPr id="65" name="Imagen 6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521238" y="236526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pic>
        <p:nvPicPr>
          <p:cNvPr id="67" name="Imagen 6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519058" y="282819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081281" y="37644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publico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notaria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5580907" y="3764406"/>
            <a:ext cx="197456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63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64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56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262" y="1307813"/>
            <a:ext cx="11834950" cy="97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6263" y="9457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Generales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2690821" y="172561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90821" y="17256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13373" y="17256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13373" y="2139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86707" y="2123257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2686707" y="21232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690821" y="254010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/>
          <p:cNvSpPr/>
          <p:nvPr/>
        </p:nvSpPr>
        <p:spPr>
          <a:xfrm>
            <a:off x="2690821" y="25401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313373" y="25401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13373" y="29534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  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2686707" y="2937741"/>
            <a:ext cx="2377440" cy="276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redondeado 26"/>
          <p:cNvSpPr/>
          <p:nvPr/>
        </p:nvSpPr>
        <p:spPr>
          <a:xfrm>
            <a:off x="2686707" y="2937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468879" y="941547"/>
            <a:ext cx="1423851" cy="28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técnico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1549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Devolución de dictamen técnico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129200" y="17547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91917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 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26263" y="240350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68879" y="236151"/>
            <a:ext cx="1423851" cy="28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34979" y="2149642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Análisis de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97970" y="254514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Curriculum</a:t>
            </a:r>
            <a:endParaRPr lang="es-MX" sz="1200" dirty="0"/>
          </a:p>
        </p:txBody>
      </p:sp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1903853" y="250701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90548" y="2914194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sp>
        <p:nvSpPr>
          <p:cNvPr id="55" name="Rectángulo redondeado 54">
            <a:hlinkClick r:id="" action="ppaction://noaction"/>
          </p:cNvPr>
          <p:cNvSpPr/>
          <p:nvPr/>
        </p:nvSpPr>
        <p:spPr>
          <a:xfrm>
            <a:off x="5129200" y="386715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47366" y="588268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47366" y="58826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169918" y="58826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Celebrado con </a:t>
            </a:r>
            <a:endParaRPr lang="es-MX" sz="12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169918" y="4994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Contrato/Convenio </a:t>
            </a:r>
            <a:endParaRPr lang="es-MX" sz="1200" dirty="0"/>
          </a:p>
        </p:txBody>
      </p:sp>
      <p:sp>
        <p:nvSpPr>
          <p:cNvPr id="99" name="Rectángulo redondeado 98"/>
          <p:cNvSpPr/>
          <p:nvPr/>
        </p:nvSpPr>
        <p:spPr>
          <a:xfrm>
            <a:off x="8265133" y="495072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 redondeado 99"/>
          <p:cNvSpPr/>
          <p:nvPr/>
        </p:nvSpPr>
        <p:spPr>
          <a:xfrm>
            <a:off x="8265133" y="49507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5835438" y="49507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Contrato </a:t>
            </a:r>
            <a:endParaRPr lang="es-MX" sz="1200" dirty="0"/>
          </a:p>
        </p:txBody>
      </p:sp>
      <p:sp>
        <p:nvSpPr>
          <p:cNvPr id="102" name="Rectángulo 101"/>
          <p:cNvSpPr/>
          <p:nvPr/>
        </p:nvSpPr>
        <p:spPr>
          <a:xfrm>
            <a:off x="143690" y="4271556"/>
            <a:ext cx="11834950" cy="174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Experiencia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103"/>
          <p:cNvSpPr/>
          <p:nvPr/>
        </p:nvSpPr>
        <p:spPr>
          <a:xfrm>
            <a:off x="1847503" y="451513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5" name="Rectángulo 104"/>
          <p:cNvSpPr/>
          <p:nvPr/>
        </p:nvSpPr>
        <p:spPr>
          <a:xfrm>
            <a:off x="136268" y="451513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377240" y="451513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7" name="Rectángulo redondeado 106"/>
          <p:cNvSpPr/>
          <p:nvPr/>
        </p:nvSpPr>
        <p:spPr>
          <a:xfrm>
            <a:off x="2560966" y="5459328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60966" y="5459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3518" y="5459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3784897" y="5456693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3784897" y="54566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3560692" y="5466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78893" y="501953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78893" y="50195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Rectángulo redondeado 114"/>
          <p:cNvSpPr/>
          <p:nvPr/>
        </p:nvSpPr>
        <p:spPr>
          <a:xfrm>
            <a:off x="8265133" y="58189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265133" y="58189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5835438" y="5818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873" name="ListBox1" r:id="rId2" imgW="11820600" imgH="485640"/>
        </mc:Choice>
        <mc:Fallback>
          <p:control name="ListBox1" r:id="rId2" imgW="11820600" imgH="485640">
            <p:pic>
              <p:nvPicPr>
                <p:cNvPr id="43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755" y="1213836"/>
                  <a:ext cx="11821885" cy="4889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74" name="ListBox2" r:id="rId3" imgW="11820600" imgH="581040"/>
        </mc:Choice>
        <mc:Fallback>
          <p:control name="ListBox2" r:id="rId3" imgW="11820600" imgH="581040">
            <p:pic>
              <p:nvPicPr>
                <p:cNvPr id="45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897" y="3258906"/>
                  <a:ext cx="11821885" cy="57925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75" name="CheckBox7" r:id="rId4" imgW="847800" imgH="352440"/>
        </mc:Choice>
        <mc:Fallback>
          <p:control name="CheckBox7" r:id="rId4" imgW="847800" imgH="352440">
            <p:pic>
              <p:nvPicPr>
                <p:cNvPr id="48" name="Check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11022" y="283555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876" name="CheckBox8" r:id="rId5" imgW="1076400" imgH="352440"/>
        </mc:Choice>
        <mc:Fallback>
          <p:control name="CheckBox8" r:id="rId5" imgW="1076400" imgH="352440">
            <p:pic>
              <p:nvPicPr>
                <p:cNvPr id="49" name="Check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12682" y="28205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36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649567" y="10020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Contrato </a:t>
            </a:r>
            <a:endParaRPr lang="es-MX" sz="1200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371269" y="549250"/>
            <a:ext cx="11189359" cy="3383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301722" y="208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de la empresa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56755" y="1359693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1878"/>
              </p:ext>
            </p:extLst>
          </p:nvPr>
        </p:nvGraphicFramePr>
        <p:xfrm>
          <a:off x="249402" y="1710229"/>
          <a:ext cx="11619869" cy="138740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8740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4" name="Rectángulo redondeado 63">
            <a:hlinkClick r:id="" action="ppaction://noaction"/>
          </p:cNvPr>
          <p:cNvSpPr/>
          <p:nvPr/>
        </p:nvSpPr>
        <p:spPr>
          <a:xfrm>
            <a:off x="5299649" y="32256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69918" y="45274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*Tipo de Documento </a:t>
            </a:r>
            <a:endParaRPr lang="es-MX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2560966" y="50567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redondeado 74"/>
          <p:cNvSpPr/>
          <p:nvPr/>
        </p:nvSpPr>
        <p:spPr>
          <a:xfrm>
            <a:off x="2560966" y="50567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83518" y="50567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Documento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8265136" y="44837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8265136" y="44837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5835438" y="44837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del Documento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83518" y="55878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del documento </a:t>
            </a:r>
            <a:endParaRPr lang="es-MX" sz="1200" dirty="0"/>
          </a:p>
        </p:txBody>
      </p:sp>
      <p:sp>
        <p:nvSpPr>
          <p:cNvPr id="94" name="Rectángulo 93"/>
          <p:cNvSpPr/>
          <p:nvPr/>
        </p:nvSpPr>
        <p:spPr>
          <a:xfrm>
            <a:off x="143690" y="3688147"/>
            <a:ext cx="11834950" cy="159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Anexos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1842502" y="391392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131267" y="391392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372239" y="391392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324165" y="94141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Imagen 26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2350290" y="550993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8063" name="CheckBox7" r:id="rId2" imgW="847800" imgH="352440"/>
        </mc:Choice>
        <mc:Fallback>
          <p:control name="CheckBox7" r:id="rId2" imgW="847800" imgH="352440">
            <p:pic>
              <p:nvPicPr>
                <p:cNvPr id="65" name="Check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3274" y="1297829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8064" name="CheckBox8" r:id="rId3" imgW="1076400" imgH="352440"/>
        </mc:Choice>
        <mc:Fallback>
          <p:control name="CheckBox8" r:id="rId3" imgW="1076400" imgH="352440">
            <p:pic>
              <p:nvPicPr>
                <p:cNvPr id="72" name="CheckBox8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4934" y="128279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8065" name="ComboBox1" r:id="rId4" imgW="2381400" imgH="314280"/>
        </mc:Choice>
        <mc:Fallback>
          <p:control name="ComboBox1" r:id="rId4" imgW="2381400" imgH="314280">
            <p:pic>
              <p:nvPicPr>
                <p:cNvPr id="99" name="Combo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0966" y="44800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36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60"/>
          <p:cNvSpPr/>
          <p:nvPr/>
        </p:nvSpPr>
        <p:spPr>
          <a:xfrm>
            <a:off x="134979" y="2615929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del dictamen del área técnica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/>
          <p:cNvSpPr/>
          <p:nvPr/>
        </p:nvSpPr>
        <p:spPr>
          <a:xfrm>
            <a:off x="2811572" y="31191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2811572" y="31191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107550" y="31322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Dictamen 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7550" y="3577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Dictamen digitalizado</a:t>
            </a:r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766431" y="31193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dictamen 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743622" y="361416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Oficio</a:t>
            </a:r>
            <a:endParaRPr lang="es-MX" sz="1200" dirty="0"/>
          </a:p>
        </p:txBody>
      </p:sp>
      <p:pic>
        <p:nvPicPr>
          <p:cNvPr id="84" name="Imagen 8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960460" y="356996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6787" y="350453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Rectángulo redondeado 49"/>
          <p:cNvSpPr/>
          <p:nvPr/>
        </p:nvSpPr>
        <p:spPr>
          <a:xfrm>
            <a:off x="2811572" y="40175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2811572" y="40175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107550" y="4030645"/>
            <a:ext cx="2704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Área que elaboro el dictamen técnico </a:t>
            </a:r>
            <a:endParaRPr lang="es-MX" sz="1200" dirty="0"/>
          </a:p>
        </p:txBody>
      </p:sp>
      <p:sp>
        <p:nvSpPr>
          <p:cNvPr id="53" name="Rectángulo redondeado 52">
            <a:hlinkClick r:id="" action="ppaction://noaction"/>
          </p:cNvPr>
          <p:cNvSpPr/>
          <p:nvPr/>
        </p:nvSpPr>
        <p:spPr>
          <a:xfrm>
            <a:off x="4862438" y="599992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6207173" y="59868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07401" y="442288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Conclusiones 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57"/>
              </p:ext>
            </p:extLst>
          </p:nvPr>
        </p:nvGraphicFramePr>
        <p:xfrm>
          <a:off x="278426" y="4725526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922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156755" y="288538"/>
            <a:ext cx="339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del dictaminador técnico 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40552"/>
              </p:ext>
            </p:extLst>
          </p:nvPr>
        </p:nvGraphicFramePr>
        <p:xfrm>
          <a:off x="249402" y="639074"/>
          <a:ext cx="11619869" cy="11887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3056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1" name="Rectángulo redondeado 30">
            <a:hlinkClick r:id="" action="ppaction://noaction"/>
          </p:cNvPr>
          <p:cNvSpPr/>
          <p:nvPr/>
        </p:nvSpPr>
        <p:spPr>
          <a:xfrm>
            <a:off x="5299649" y="20369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777" name="ComboBox3" r:id="rId2" imgW="2381400" imgH="314280"/>
        </mc:Choice>
        <mc:Fallback>
          <p:control name="ComboBox3" r:id="rId2" imgW="2381400" imgH="314280">
            <p:pic>
              <p:nvPicPr>
                <p:cNvPr id="91" name="Combo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30279" y="308285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778" name="CheckBox7" r:id="rId3" imgW="847800" imgH="352440"/>
        </mc:Choice>
        <mc:Fallback>
          <p:control name="CheckBox7" r:id="rId3" imgW="847800" imgH="352440">
            <p:pic>
              <p:nvPicPr>
                <p:cNvPr id="32" name="CheckBox7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63274" y="22667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779" name="CheckBox8" r:id="rId4" imgW="1076400" imgH="352440"/>
        </mc:Choice>
        <mc:Fallback>
          <p:control name="CheckBox8" r:id="rId4" imgW="1076400" imgH="352440">
            <p:pic>
              <p:nvPicPr>
                <p:cNvPr id="37" name="CheckBox8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934" y="2116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979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26263" y="945747"/>
            <a:ext cx="1295979" cy="2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Rectángulo 66"/>
          <p:cNvSpPr/>
          <p:nvPr/>
        </p:nvSpPr>
        <p:spPr>
          <a:xfrm>
            <a:off x="2825654" y="939134"/>
            <a:ext cx="1392540" cy="271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Rechazo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1474967" y="925300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34979" y="12657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Rechazo Área Técnica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200297" y="263767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Rechazo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9907"/>
              </p:ext>
            </p:extLst>
          </p:nvPr>
        </p:nvGraphicFramePr>
        <p:xfrm>
          <a:off x="249402" y="2959186"/>
          <a:ext cx="11619869" cy="206224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206224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Texto</a:t>
                      </a:r>
                      <a:r>
                        <a:rPr lang="es-ES" baseline="0" dirty="0" smtClean="0"/>
                        <a:t> precargado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962287" y="592985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5246687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6539911" y="59239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00297" y="1788177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oficio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584847" y="183285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redondeado 27"/>
          <p:cNvSpPr/>
          <p:nvPr/>
        </p:nvSpPr>
        <p:spPr>
          <a:xfrm>
            <a:off x="1584847" y="18328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615497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Devolución de dictamen técnico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redondeado 35">
            <a:hlinkClick r:id="" action="ppaction://noaction"/>
          </p:cNvPr>
          <p:cNvSpPr/>
          <p:nvPr/>
        </p:nvSpPr>
        <p:spPr>
          <a:xfrm>
            <a:off x="5090011" y="26544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Devolver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6755" y="91917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devolución </a:t>
            </a:r>
            <a:endParaRPr lang="es-MX" sz="1200" dirty="0"/>
          </a:p>
        </p:txBody>
      </p:sp>
      <p:sp>
        <p:nvSpPr>
          <p:cNvPr id="37" name="Rectángulo 36"/>
          <p:cNvSpPr/>
          <p:nvPr/>
        </p:nvSpPr>
        <p:spPr>
          <a:xfrm>
            <a:off x="126263" y="240350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468879" y="236151"/>
            <a:ext cx="1423851" cy="28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5883" name="ListBox1" r:id="rId2" imgW="11820600" imgH="1305000"/>
        </mc:Choice>
        <mc:Fallback>
          <p:control name="ListBox1" r:id="rId2" imgW="11820600" imgH="1305000">
            <p:pic>
              <p:nvPicPr>
                <p:cNvPr id="43" name="List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6755" y="1213836"/>
                  <a:ext cx="11821885" cy="13072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017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134979" y="1274441"/>
            <a:ext cx="11834950" cy="255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26264" y="945746"/>
            <a:ext cx="792618" cy="273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Solicitud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9" name="Rectángulo 38"/>
          <p:cNvSpPr/>
          <p:nvPr/>
        </p:nvSpPr>
        <p:spPr>
          <a:xfrm>
            <a:off x="992776" y="941547"/>
            <a:ext cx="1114560" cy="277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174258" y="937290"/>
            <a:ext cx="1579227" cy="295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801289" y="950486"/>
            <a:ext cx="1452745" cy="28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 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6648996" y="958808"/>
            <a:ext cx="940526" cy="277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Emitir TA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7646185" y="943694"/>
            <a:ext cx="1881818" cy="28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303484" y="938726"/>
            <a:ext cx="1296063" cy="29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Técnico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555110" y="17400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555110" y="17400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177662" y="17400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77662" y="21534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550996" y="213768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550996" y="21376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552212" y="2594408"/>
            <a:ext cx="1019533" cy="2743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redondeado 32"/>
          <p:cNvSpPr/>
          <p:nvPr/>
        </p:nvSpPr>
        <p:spPr>
          <a:xfrm>
            <a:off x="2552212" y="25944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212864" y="26198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3776143" y="25917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3776143" y="25917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557231" y="2596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22638" y="3047551"/>
            <a:ext cx="334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Constitución de la empresa cambio de nombre </a:t>
            </a:r>
            <a:endParaRPr lang="es-MX" sz="1200" dirty="0"/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00331"/>
              </p:ext>
            </p:extLst>
          </p:nvPr>
        </p:nvGraphicFramePr>
        <p:xfrm>
          <a:off x="289885" y="3349102"/>
          <a:ext cx="11619869" cy="189599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9599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2442140" y="5405836"/>
            <a:ext cx="1175656" cy="289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8023037" y="53797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53484" y="5391068"/>
            <a:ext cx="2379647" cy="30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resolución de 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6133132" y="21148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7657279" y="210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7657279" y="210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5313516" y="58998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309061" y="5379710"/>
            <a:ext cx="1544159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TA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79695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Instrumentos públicos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" y="603215"/>
            <a:ext cx="216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cs typeface="Arial" panose="020B0604020202020204" pitchFamily="34" charset="0"/>
              </a:rPr>
              <a:t>Número de solicitud:</a:t>
            </a:r>
            <a:endParaRPr lang="es-MX" sz="1200" dirty="0"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77996" y="59809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Registro: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790" y="59045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Solicitud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7644579" y="61227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44867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44867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44867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493771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49377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49377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44240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44240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44240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48750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54504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*Instrumento público</a:t>
            </a:r>
            <a:endParaRPr lang="es-MX" sz="1200" dirty="0"/>
          </a:p>
        </p:txBody>
      </p:sp>
      <p:pic>
        <p:nvPicPr>
          <p:cNvPr id="66" name="Imagen 6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10856" y="5384311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Rectángulo redondeado 66"/>
          <p:cNvSpPr/>
          <p:nvPr/>
        </p:nvSpPr>
        <p:spPr>
          <a:xfrm>
            <a:off x="2547366" y="316741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3167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3167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361835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361835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361835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4063421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40634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4063421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310471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31047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31047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público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35556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notaría o correduría </a:t>
            </a:r>
            <a:endParaRPr lang="es-MX" sz="1200" dirty="0"/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250537" y="60519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143691" y="1488824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A) Empresa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123404" y="1486797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B) Representante legal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782385" y="1493943"/>
            <a:ext cx="1175662" cy="266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C) Instrumentos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3997216" y="1490586"/>
            <a:ext cx="1467466" cy="254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D) Acta de asamblea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491508" y="1485904"/>
            <a:ext cx="1584205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E) Estados Financieros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7102539" y="1485904"/>
            <a:ext cx="2350614" cy="276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F) Cumplimiento de Obligaciones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9479752" y="1494505"/>
            <a:ext cx="1153412" cy="265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G) Experiencias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126263" y="1161646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33599" y="228415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837498" y="220690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126263" y="220690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367235" y="220690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>
            <a:hlinkClick r:id="" action="ppaction://noaction"/>
          </p:cNvPr>
          <p:cNvSpPr/>
          <p:nvPr/>
        </p:nvSpPr>
        <p:spPr>
          <a:xfrm>
            <a:off x="5545049" y="6041764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10888056" y="1433406"/>
            <a:ext cx="1098244" cy="336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Previsualizar </a:t>
            </a:r>
            <a:r>
              <a:rPr lang="es-MX" sz="1200" dirty="0" smtClean="0">
                <a:solidFill>
                  <a:schemeClr val="tx1"/>
                </a:solidFill>
              </a:rPr>
              <a:t>solicitud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18" name="ComboBox3" r:id="rId2" imgW="2381400" imgH="314280"/>
        </mc:Choice>
        <mc:Fallback>
          <p:control name="ComboBox3" r:id="rId2" imgW="2381400" imgH="314280">
            <p:pic>
              <p:nvPicPr>
                <p:cNvPr id="59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4838553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1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51919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17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2725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Otros testimonios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47366" y="272728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redondeado 48"/>
          <p:cNvSpPr/>
          <p:nvPr/>
        </p:nvSpPr>
        <p:spPr>
          <a:xfrm>
            <a:off x="2547366" y="27272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69918" y="27272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 mercantil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2560966" y="317822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2560966" y="31782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183518" y="31782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Institución de registro </a:t>
            </a:r>
            <a:endParaRPr lang="es-MX" sz="1200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447371" y="266458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447371" y="266458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6069923" y="266458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folio mercantil 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083523" y="311553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institución 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060525" y="369092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publico</a:t>
            </a:r>
            <a:endParaRPr lang="es-MX" sz="1200" dirty="0"/>
          </a:p>
        </p:txBody>
      </p:sp>
      <p:pic>
        <p:nvPicPr>
          <p:cNvPr id="66" name="Imagen 6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10856" y="362481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Rectángulo redondeado 66"/>
          <p:cNvSpPr/>
          <p:nvPr/>
        </p:nvSpPr>
        <p:spPr>
          <a:xfrm>
            <a:off x="2547366" y="140791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547366" y="14079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69918" y="14079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Número de instrumento publico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560966" y="18588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560966" y="18588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183518" y="18588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*Número de notaria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560965" y="2303929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560966" y="2303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183519" y="2303930"/>
            <a:ext cx="23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notario o corredor publico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447371" y="134522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447371" y="13452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069923" y="13452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de instrumento publico 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083523" y="17961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*Entidad de la notaria o correduría </a:t>
            </a:r>
            <a:endParaRPr lang="es-MX" sz="1200" dirty="0"/>
          </a:p>
        </p:txBody>
      </p:sp>
      <p:sp>
        <p:nvSpPr>
          <p:cNvPr id="93" name="Rectángulo redondeado 92">
            <a:hlinkClick r:id="" action="ppaction://noaction"/>
          </p:cNvPr>
          <p:cNvSpPr/>
          <p:nvPr/>
        </p:nvSpPr>
        <p:spPr>
          <a:xfrm>
            <a:off x="4257773" y="45743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9843604" y="74464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1847503" y="66739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136268" y="66739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377240" y="66739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redondeado 61">
            <a:hlinkClick r:id="" action="ppaction://noaction"/>
          </p:cNvPr>
          <p:cNvSpPr/>
          <p:nvPr/>
        </p:nvSpPr>
        <p:spPr>
          <a:xfrm>
            <a:off x="5562647" y="4571916"/>
            <a:ext cx="1447751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Testimonio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40" name="ComboBox3" r:id="rId2" imgW="2381400" imgH="314280"/>
        </mc:Choice>
        <mc:Fallback>
          <p:control name="ComboBox3" r:id="rId2" imgW="2381400" imgH="314280">
            <p:pic>
              <p:nvPicPr>
                <p:cNvPr id="59" name="Combo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3079061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41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371" y="1759699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565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18995</TotalTime>
  <Words>3667</Words>
  <Application>Microsoft Office PowerPoint</Application>
  <PresentationFormat>Panorámica</PresentationFormat>
  <Paragraphs>1434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4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391</cp:revision>
  <dcterms:created xsi:type="dcterms:W3CDTF">2019-06-27T16:21:30Z</dcterms:created>
  <dcterms:modified xsi:type="dcterms:W3CDTF">2019-10-01T22:11:52Z</dcterms:modified>
</cp:coreProperties>
</file>