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1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8" r:id="rId4"/>
    <p:sldId id="258" r:id="rId5"/>
    <p:sldId id="259" r:id="rId6"/>
    <p:sldId id="299" r:id="rId7"/>
    <p:sldId id="309" r:id="rId8"/>
    <p:sldId id="260" r:id="rId9"/>
    <p:sldId id="261" r:id="rId10"/>
    <p:sldId id="262" r:id="rId11"/>
    <p:sldId id="306" r:id="rId12"/>
    <p:sldId id="302" r:id="rId13"/>
    <p:sldId id="303" r:id="rId14"/>
    <p:sldId id="304" r:id="rId15"/>
    <p:sldId id="266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30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308"/>
            <p14:sldId id="258"/>
            <p14:sldId id="259"/>
            <p14:sldId id="299"/>
            <p14:sldId id="30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6"/>
            <p14:sldId id="302"/>
          </p14:sldIdLst>
        </p14:section>
        <p14:section name="Atencion pruebas y alegatos" id="{6D60DB2D-9530-4A27-8B87-EFB2CBF62F18}">
          <p14:sldIdLst>
            <p14:sldId id="303"/>
            <p14:sldId id="304"/>
            <p14:sldId id="266"/>
            <p14:sldId id="267"/>
          </p14:sldIdLst>
        </p14:section>
        <p14:section name="Eliminado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Eliminad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30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455" autoAdjust="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control" Target="../activeX/activeX20.xml"/><Relationship Id="rId7" Type="http://schemas.openxmlformats.org/officeDocument/2006/relationships/slide" Target="slide18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5.wmf"/><Relationship Id="rId5" Type="http://schemas.openxmlformats.org/officeDocument/2006/relationships/control" Target="../activeX/activeX22.xml"/><Relationship Id="rId10" Type="http://schemas.openxmlformats.org/officeDocument/2006/relationships/image" Target="../media/image14.wmf"/><Relationship Id="rId4" Type="http://schemas.openxmlformats.org/officeDocument/2006/relationships/control" Target="../activeX/activeX21.xml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4.xml"/><Relationship Id="rId7" Type="http://schemas.openxmlformats.org/officeDocument/2006/relationships/image" Target="../media/image2.wmf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image" Target="../media/image21.wmf"/><Relationship Id="rId3" Type="http://schemas.openxmlformats.org/officeDocument/2006/relationships/control" Target="../activeX/activeX2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wmf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30.xml"/><Relationship Id="rId11" Type="http://schemas.openxmlformats.org/officeDocument/2006/relationships/image" Target="../media/image19.wmf"/><Relationship Id="rId5" Type="http://schemas.openxmlformats.org/officeDocument/2006/relationships/control" Target="../activeX/activeX29.xml"/><Relationship Id="rId10" Type="http://schemas.openxmlformats.org/officeDocument/2006/relationships/image" Target="../media/image18.wmf"/><Relationship Id="rId4" Type="http://schemas.openxmlformats.org/officeDocument/2006/relationships/control" Target="../activeX/activeX28.xml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ontrol" Target="../activeX/activeX32.xml"/><Relationship Id="rId7" Type="http://schemas.openxmlformats.org/officeDocument/2006/relationships/slide" Target="slide18.xml"/><Relationship Id="rId12" Type="http://schemas.openxmlformats.org/officeDocument/2006/relationships/image" Target="../media/image25.wmf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4.xml"/><Relationship Id="rId10" Type="http://schemas.openxmlformats.org/officeDocument/2006/relationships/image" Target="../media/image23.wmf"/><Relationship Id="rId4" Type="http://schemas.openxmlformats.org/officeDocument/2006/relationships/control" Target="../activeX/activeX33.xml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36.xml"/><Relationship Id="rId7" Type="http://schemas.openxmlformats.org/officeDocument/2006/relationships/image" Target="../media/image26.wmf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7.xml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9.xml"/><Relationship Id="rId7" Type="http://schemas.openxmlformats.org/officeDocument/2006/relationships/image" Target="../media/image30.wmf"/><Relationship Id="rId2" Type="http://schemas.openxmlformats.org/officeDocument/2006/relationships/control" Target="../activeX/activeX3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slide" Target="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control" Target="../activeX/activeX41.xml"/><Relationship Id="rId7" Type="http://schemas.openxmlformats.org/officeDocument/2006/relationships/image" Target="../media/image31.wmf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slide" Target="slide18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2.xml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control" Target="../activeX/activeX48.xml"/><Relationship Id="rId7" Type="http://schemas.openxmlformats.org/officeDocument/2006/relationships/image" Target="../media/image2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51.xml"/><Relationship Id="rId7" Type="http://schemas.openxmlformats.org/officeDocument/2006/relationships/image" Target="../media/image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ontrol" Target="../activeX/activeX5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53.xml"/><Relationship Id="rId1" Type="http://schemas.openxmlformats.org/officeDocument/2006/relationships/vmlDrawing" Target="../drawings/vmlDrawing19.vml"/><Relationship Id="rId6" Type="http://schemas.openxmlformats.org/officeDocument/2006/relationships/control" Target="../activeX/activeX57.xml"/><Relationship Id="rId11" Type="http://schemas.openxmlformats.org/officeDocument/2006/relationships/image" Target="../media/image6.wmf"/><Relationship Id="rId5" Type="http://schemas.openxmlformats.org/officeDocument/2006/relationships/control" Target="../activeX/activeX56.xml"/><Relationship Id="rId10" Type="http://schemas.openxmlformats.org/officeDocument/2006/relationships/image" Target="../media/image42.wmf"/><Relationship Id="rId4" Type="http://schemas.openxmlformats.org/officeDocument/2006/relationships/control" Target="../activeX/activeX55.xml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0.xml"/><Relationship Id="rId7" Type="http://schemas.openxmlformats.org/officeDocument/2006/relationships/image" Target="../media/image6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slide" Target="slide21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2.vml"/><Relationship Id="rId6" Type="http://schemas.openxmlformats.org/officeDocument/2006/relationships/slide" Target="slide20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6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8.xml"/><Relationship Id="rId4" Type="http://schemas.openxmlformats.org/officeDocument/2006/relationships/control" Target="../activeX/activeX7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1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6.wmf"/><Relationship Id="rId4" Type="http://schemas.openxmlformats.org/officeDocument/2006/relationships/control" Target="../activeX/activeX11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70784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Prevención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Prórroga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Dictamen jurídico favorable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Dictamen</a:t>
                      </a:r>
                      <a:r>
                        <a:rPr lang="es-MX" sz="1200" baseline="0" dirty="0" smtClean="0"/>
                        <a:t> técnico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895231"/>
            <a:ext cx="1802674" cy="329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888120"/>
            <a:ext cx="2299063" cy="33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513269"/>
            <a:ext cx="247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 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867520"/>
            <a:ext cx="2299063" cy="351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 flipV="1">
            <a:off x="182880" y="1278967"/>
            <a:ext cx="1141959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46250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504470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228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vencimiento de la prórroga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11196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6802656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5100722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>
            <a:hlinkClick r:id="rId4" action="ppaction://hlinksldjump"/>
          </p:cNvPr>
          <p:cNvSpPr/>
          <p:nvPr/>
        </p:nvSpPr>
        <p:spPr>
          <a:xfrm>
            <a:off x="3851564" y="6169694"/>
            <a:ext cx="1161348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093068" y="47039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05" name="ListBox2" r:id="rId2" imgW="11430000" imgH="609480"/>
        </mc:Choice>
        <mc:Fallback>
          <p:control name="ListBox2" r:id="rId2" imgW="11430000" imgH="6094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27349"/>
                  <a:ext cx="11432653" cy="6093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3814921" y="1377647"/>
            <a:ext cx="1789216" cy="327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Agregar Prueba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4599" y="429579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sp>
        <p:nvSpPr>
          <p:cNvPr id="37" name="Rectángulo redondeado 36">
            <a:hlinkClick r:id="rId4" action="ppaction://hlinksldjump"/>
          </p:cNvPr>
          <p:cNvSpPr/>
          <p:nvPr/>
        </p:nvSpPr>
        <p:spPr>
          <a:xfrm>
            <a:off x="6832810" y="5674798"/>
            <a:ext cx="1062456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4" action="ppaction://hlinksldjump"/>
          </p:cNvPr>
          <p:cNvSpPr/>
          <p:nvPr/>
        </p:nvSpPr>
        <p:spPr>
          <a:xfrm>
            <a:off x="4311285" y="5688239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93961" y="80313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72052"/>
              </p:ext>
            </p:extLst>
          </p:nvPr>
        </p:nvGraphicFramePr>
        <p:xfrm>
          <a:off x="450182" y="1920480"/>
          <a:ext cx="9746762" cy="19615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3844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30047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4061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493744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113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40293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40708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836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564134" y="82431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 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965763" y="80102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24"/>
          <p:cNvSpPr/>
          <p:nvPr/>
        </p:nvSpPr>
        <p:spPr>
          <a:xfrm>
            <a:off x="7718827" y="807142"/>
            <a:ext cx="1487533" cy="308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>
            <a:hlinkClick r:id="rId4" action="ppaction://hlinksldjump"/>
          </p:cNvPr>
          <p:cNvSpPr/>
          <p:nvPr/>
        </p:nvSpPr>
        <p:spPr>
          <a:xfrm>
            <a:off x="8961597" y="2430273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>
            <a:hlinkClick r:id="rId4" action="ppaction://hlinksldjump"/>
          </p:cNvPr>
          <p:cNvSpPr/>
          <p:nvPr/>
        </p:nvSpPr>
        <p:spPr>
          <a:xfrm>
            <a:off x="8961597" y="2845631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rId4" action="ppaction://hlinksldjump"/>
          </p:cNvPr>
          <p:cNvSpPr/>
          <p:nvPr/>
        </p:nvSpPr>
        <p:spPr>
          <a:xfrm>
            <a:off x="8967292" y="3248540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4" action="ppaction://hlinksldjump"/>
          </p:cNvPr>
          <p:cNvSpPr/>
          <p:nvPr/>
        </p:nvSpPr>
        <p:spPr>
          <a:xfrm>
            <a:off x="486732" y="801027"/>
            <a:ext cx="1528158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Adjuntar Archivo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4" action="ppaction://hlinksldjump"/>
          </p:cNvPr>
          <p:cNvSpPr/>
          <p:nvPr/>
        </p:nvSpPr>
        <p:spPr>
          <a:xfrm>
            <a:off x="7807657" y="242885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rId4" action="ppaction://hlinksldjump"/>
          </p:cNvPr>
          <p:cNvSpPr/>
          <p:nvPr/>
        </p:nvSpPr>
        <p:spPr>
          <a:xfrm>
            <a:off x="7812367" y="284563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rId4" action="ppaction://hlinksldjump"/>
          </p:cNvPr>
          <p:cNvSpPr/>
          <p:nvPr/>
        </p:nvSpPr>
        <p:spPr>
          <a:xfrm>
            <a:off x="7812367" y="3257360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4" action="ppaction://hlinksldjump"/>
          </p:cNvPr>
          <p:cNvSpPr/>
          <p:nvPr/>
        </p:nvSpPr>
        <p:spPr>
          <a:xfrm>
            <a:off x="5567537" y="5674797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941" name="ListBox3" r:id="rId2" imgW="11115720" imgH="752400"/>
        </mc:Choice>
        <mc:Fallback>
          <p:control name="ListBox3" r:id="rId2" imgW="11115720" imgH="75240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63" y="4685589"/>
                  <a:ext cx="11111075" cy="75337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8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9461880" y="7214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+ Agregar Documento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Pruebas y Alegatos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95694" y="279256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Comentarios de la prueba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7" name="Rectángulo redondeado 36">
            <a:hlinkClick r:id="rId7" action="ppaction://hlinksldjump"/>
          </p:cNvPr>
          <p:cNvSpPr/>
          <p:nvPr/>
        </p:nvSpPr>
        <p:spPr>
          <a:xfrm>
            <a:off x="7590603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7" action="ppaction://hlinksldjump"/>
          </p:cNvPr>
          <p:cNvSpPr/>
          <p:nvPr/>
        </p:nvSpPr>
        <p:spPr>
          <a:xfrm>
            <a:off x="2756067" y="4716240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1" name="Rectángulo redondeado 40">
            <a:hlinkClick r:id="rId7" action="ppaction://hlinksldjump"/>
          </p:cNvPr>
          <p:cNvSpPr/>
          <p:nvPr/>
        </p:nvSpPr>
        <p:spPr>
          <a:xfrm>
            <a:off x="4040355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69075" y="129361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3607"/>
              </p:ext>
            </p:extLst>
          </p:nvPr>
        </p:nvGraphicFramePr>
        <p:xfrm>
          <a:off x="469075" y="1756998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3739248" y="131479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40877" y="1291509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774790" y="129614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979617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8382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509354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Rectángulo redondeado 34">
            <a:hlinkClick r:id="rId7" action="ppaction://hlinksldjump"/>
          </p:cNvPr>
          <p:cNvSpPr/>
          <p:nvPr/>
        </p:nvSpPr>
        <p:spPr>
          <a:xfrm>
            <a:off x="5815479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Eliminar Prueba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929" name="ListBox3" r:id="rId2" imgW="11115720" imgH="695160"/>
        </mc:Choice>
        <mc:Fallback>
          <p:control name="ListBox3" r:id="rId2" imgW="11115720" imgH="69516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075" y="3175695"/>
                  <a:ext cx="11111075" cy="691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30" name="CheckBox1" r:id="rId3" imgW="2076480" imgH="419040"/>
        </mc:Choice>
        <mc:Fallback>
          <p:control name="CheckBox1" r:id="rId3" imgW="2076480" imgH="419040">
            <p:pic>
              <p:nvPicPr>
                <p:cNvPr id="20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484" y="2217699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31" name="CheckBox2" r:id="rId4" imgW="2066760" imgH="352440"/>
        </mc:Choice>
        <mc:Fallback>
          <p:control name="CheckBox2" r:id="rId4" imgW="2066760" imgH="352440">
            <p:pic>
              <p:nvPicPr>
                <p:cNvPr id="21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5120" y="1916437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32" name="CheckBox5" r:id="rId5" imgW="1990800" imgH="352440"/>
        </mc:Choice>
        <mc:Fallback>
          <p:control name="CheckBox5" r:id="rId5" imgW="1990800" imgH="352440">
            <p:pic>
              <p:nvPicPr>
                <p:cNvPr id="22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5120" y="2636435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02412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44831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8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8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8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428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6933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672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68475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6933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21997" y="70975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64698"/>
            <a:ext cx="11916957" cy="67378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210696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76775" y="403644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autoridad: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816" y="332122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la prueba: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3507"/>
              </p:ext>
            </p:extLst>
          </p:nvPr>
        </p:nvGraphicFramePr>
        <p:xfrm>
          <a:off x="277554" y="2508260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458050" y="212813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Cancelación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264592" y="954143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Registro de actualización 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068518" y="955995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Revisión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56520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Dictamen Jurídico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559757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Cancelar título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838619" y="950638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Extinción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Pruebas y alegatos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601406" y="952276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Emisión de Actualización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Número de título de autorización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782168" y="554303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solicitud de la Actualización: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0258868" y="55481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Estado: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622379" y="53394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Días Transcurridos: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291155" y="5462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consulta 32D 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8693" y="55481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Resultado de consulta 32D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1859679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5511312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938052" y="1562511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6817" y="156251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467789" y="1562511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5" name="Rectángulo redondeado 84">
            <a:hlinkClick r:id="rId8" action="ppaction://hlinksldjump"/>
          </p:cNvPr>
          <p:cNvSpPr/>
          <p:nvPr/>
        </p:nvSpPr>
        <p:spPr>
          <a:xfrm>
            <a:off x="4234051" y="4962668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6" name="Rectángulo redondeado 85">
            <a:hlinkClick r:id="rId8" action="ppaction://hlinksldjump"/>
          </p:cNvPr>
          <p:cNvSpPr/>
          <p:nvPr/>
        </p:nvSpPr>
        <p:spPr>
          <a:xfrm>
            <a:off x="5244958" y="4962668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7" name="Rectángulo redondeado 86">
            <a:hlinkClick r:id="rId8" action="ppaction://hlinksldjump"/>
          </p:cNvPr>
          <p:cNvSpPr/>
          <p:nvPr/>
        </p:nvSpPr>
        <p:spPr>
          <a:xfrm>
            <a:off x="6574469" y="4962668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06" name="ListBox1" r:id="rId2" imgW="11325240" imgH="476280"/>
        </mc:Choice>
        <mc:Fallback>
          <p:control name="ListBox1" r:id="rId2" imgW="11325240" imgH="47628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371" y="4312648"/>
                  <a:ext cx="11330065" cy="47548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07" name="ListBox5" r:id="rId3" imgW="11382480" imgH="380880"/>
        </mc:Choice>
        <mc:Fallback>
          <p:control name="ListBox5" r:id="rId3" imgW="11382480" imgH="38088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702" y="3603060"/>
                  <a:ext cx="11381300" cy="3841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08" name="CheckBox1" r:id="rId4" imgW="2076480" imgH="419040"/>
        </mc:Choice>
        <mc:Fallback>
          <p:control name="CheckBox1" r:id="rId4" imgW="2076480" imgH="419040">
            <p:pic>
              <p:nvPicPr>
                <p:cNvPr id="79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1375" y="2785737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09" name="CheckBox2" r:id="rId5" imgW="2066760" imgH="352440"/>
        </mc:Choice>
        <mc:Fallback>
          <p:control name="CheckBox2" r:id="rId5" imgW="2066760" imgH="352440">
            <p:pic>
              <p:nvPicPr>
                <p:cNvPr id="80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7011" y="2484475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10" name="CheckBox5" r:id="rId6" imgW="1990800" imgH="352440"/>
        </mc:Choice>
        <mc:Fallback>
          <p:control name="CheckBox5" r:id="rId6" imgW="1990800" imgH="352440">
            <p:pic>
              <p:nvPicPr>
                <p:cNvPr id="81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011" y="3204473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2904372" y="954143"/>
            <a:ext cx="1030319" cy="301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068518" y="955995"/>
            <a:ext cx="766951" cy="2995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053502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656739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0935601" y="950638"/>
            <a:ext cx="785345" cy="31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476432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003595" y="952276"/>
            <a:ext cx="2415098" cy="30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Emisión de la actualización del T.A.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258868" y="5132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622379" y="50623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291155" y="53235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418693" y="5132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7331" y="382167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66849"/>
              </p:ext>
            </p:extLst>
          </p:nvPr>
        </p:nvGraphicFramePr>
        <p:xfrm>
          <a:off x="311636" y="1621284"/>
          <a:ext cx="11567274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209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409222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6687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959529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507698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378059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</a:tbl>
          </a:graphicData>
        </a:graphic>
      </p:graphicFrame>
      <p:sp>
        <p:nvSpPr>
          <p:cNvPr id="66" name="Rectángulo redondeado 65">
            <a:hlinkClick r:id="rId7" action="ppaction://hlinksldjump"/>
          </p:cNvPr>
          <p:cNvSpPr/>
          <p:nvPr/>
        </p:nvSpPr>
        <p:spPr>
          <a:xfrm>
            <a:off x="9262385" y="2165316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>
            <a:hlinkClick r:id="rId7" action="ppaction://hlinksldjump"/>
          </p:cNvPr>
          <p:cNvSpPr/>
          <p:nvPr/>
        </p:nvSpPr>
        <p:spPr>
          <a:xfrm>
            <a:off x="9267095" y="2540531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>
            <a:hlinkClick r:id="rId7" action="ppaction://hlinksldjump"/>
          </p:cNvPr>
          <p:cNvSpPr/>
          <p:nvPr/>
        </p:nvSpPr>
        <p:spPr>
          <a:xfrm>
            <a:off x="9267095" y="2910695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rId8" action="ppaction://hlinksldjump"/>
          </p:cNvPr>
          <p:cNvSpPr/>
          <p:nvPr/>
        </p:nvSpPr>
        <p:spPr>
          <a:xfrm>
            <a:off x="4417878" y="6061334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rId8" action="ppaction://hlinksldjump"/>
          </p:cNvPr>
          <p:cNvSpPr/>
          <p:nvPr/>
        </p:nvSpPr>
        <p:spPr>
          <a:xfrm>
            <a:off x="5428785" y="6061334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redondeado 70">
            <a:hlinkClick r:id="rId8" action="ppaction://hlinksldjump"/>
          </p:cNvPr>
          <p:cNvSpPr/>
          <p:nvPr/>
        </p:nvSpPr>
        <p:spPr>
          <a:xfrm>
            <a:off x="6758296" y="6061334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273760" y="503397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761838" y="52692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683" name="ListBox3" r:id="rId2" imgW="11611080" imgH="666720"/>
        </mc:Choice>
        <mc:Fallback>
          <p:control name="ListBox3" r:id="rId2" imgW="11611080" imgH="666720">
            <p:pic>
              <p:nvPicPr>
                <p:cNvPr id="53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287" y="4135446"/>
                  <a:ext cx="11610623" cy="6683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4" name="ListBox1" r:id="rId3" imgW="11601360" imgH="647640"/>
        </mc:Choice>
        <mc:Fallback>
          <p:control name="ListBox1" r:id="rId3" imgW="11601360" imgH="647640">
            <p:pic>
              <p:nvPicPr>
                <p:cNvPr id="73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760" y="5310179"/>
                  <a:ext cx="11605150" cy="64289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5" name="CheckBox4" r:id="rId4" imgW="847800" imgH="352440"/>
        </mc:Choice>
        <mc:Fallback>
          <p:control name="CheckBox4" r:id="rId4" imgW="847800" imgH="352440">
            <p:pic>
              <p:nvPicPr>
                <p:cNvPr id="31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8041" y="485842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86" name="CheckBox5" r:id="rId5" imgW="1076400" imgH="352440"/>
        </mc:Choice>
        <mc:Fallback>
          <p:control name="CheckBox5" r:id="rId5" imgW="1076400" imgH="352440">
            <p:pic>
              <p:nvPicPr>
                <p:cNvPr id="32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80950" y="485842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72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2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2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5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65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798407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470942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1639869" y="1541634"/>
            <a:ext cx="2113496" cy="30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73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74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75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602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52288"/>
              </p:ext>
            </p:extLst>
          </p:nvPr>
        </p:nvGraphicFramePr>
        <p:xfrm>
          <a:off x="329483" y="3366755"/>
          <a:ext cx="11619412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114019">
                  <a:extLst>
                    <a:ext uri="{9D8B030D-6E8A-4147-A177-3AD203B41FA5}">
                      <a16:colId xmlns:a16="http://schemas.microsoft.com/office/drawing/2014/main" val="250863413"/>
                    </a:ext>
                  </a:extLst>
                </a:gridCol>
                <a:gridCol w="2205813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 del 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59329" y="3893676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7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7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78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95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2031398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53585" y="21560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4119"/>
              </p:ext>
            </p:extLst>
          </p:nvPr>
        </p:nvGraphicFramePr>
        <p:xfrm>
          <a:off x="221276" y="246827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40334" y="40055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52001" y="31461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41960"/>
              </p:ext>
            </p:extLst>
          </p:nvPr>
        </p:nvGraphicFramePr>
        <p:xfrm>
          <a:off x="221276" y="3463844"/>
          <a:ext cx="11619869" cy="54622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6229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redondeado 58">
            <a:hlinkClick r:id="rId2" action="ppaction://hlinksldjump"/>
          </p:cNvPr>
          <p:cNvSpPr/>
          <p:nvPr/>
        </p:nvSpPr>
        <p:spPr>
          <a:xfrm>
            <a:off x="4007799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5325587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redondeado 60">
            <a:hlinkClick r:id="rId2" action="ppaction://hlinksldjump"/>
          </p:cNvPr>
          <p:cNvSpPr/>
          <p:nvPr/>
        </p:nvSpPr>
        <p:spPr>
          <a:xfrm>
            <a:off x="6692832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24309" y="4935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1500"/>
              </p:ext>
            </p:extLst>
          </p:nvPr>
        </p:nvGraphicFramePr>
        <p:xfrm>
          <a:off x="273001" y="5212300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69" name="Tab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04398"/>
              </p:ext>
            </p:extLst>
          </p:nvPr>
        </p:nvGraphicFramePr>
        <p:xfrm>
          <a:off x="242154" y="42799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82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2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2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84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4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5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02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2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2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2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2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84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17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28029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409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2968"/>
              </p:ext>
            </p:extLst>
          </p:nvPr>
        </p:nvGraphicFramePr>
        <p:xfrm>
          <a:off x="298516" y="1714715"/>
          <a:ext cx="11619869" cy="91440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9055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48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84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84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96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Supuesto de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2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43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44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45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80107" y="5020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4883"/>
              </p:ext>
            </p:extLst>
          </p:nvPr>
        </p:nvGraphicFramePr>
        <p:xfrm>
          <a:off x="316771" y="787611"/>
          <a:ext cx="11610912" cy="134695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4695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42348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454092"/>
            <a:ext cx="1261288" cy="341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44366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20492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resolución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Supuesto de cancelación </a:t>
            </a:r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2052" name="ListBox1" r:id="rId2" imgW="11420640" imgH="952560"/>
        </mc:Choice>
        <mc:Fallback>
          <p:control name="ListBox1" r:id="rId2" imgW="11420640" imgH="95256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95362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53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54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55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56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0887" y="28761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52510"/>
              </p:ext>
            </p:extLst>
          </p:nvPr>
        </p:nvGraphicFramePr>
        <p:xfrm>
          <a:off x="299268" y="62990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280107" y="1818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37495"/>
              </p:ext>
            </p:extLst>
          </p:nvPr>
        </p:nvGraphicFramePr>
        <p:xfrm>
          <a:off x="316771" y="2103781"/>
          <a:ext cx="11610912" cy="99962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9962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6742408" y="337163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3657598" y="3362770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4979693" y="336409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2814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72540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04717" y="453775"/>
            <a:ext cx="1306286" cy="2682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7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2" name="ComboBox3" r:id="rId4" imgW="1628640" imgH="295200"/>
        </mc:Choice>
        <mc:Fallback>
          <p:control name="ComboBox3" r:id="rId4" imgW="1628640" imgH="29520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453774"/>
                  <a:ext cx="1625600" cy="29593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5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27352" y="1542161"/>
            <a:ext cx="2281434" cy="288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664913" y="1529050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12358" y="659224"/>
            <a:ext cx="23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68204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52353" y="4331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</a:t>
            </a:r>
            <a:r>
              <a:rPr lang="es-MX" sz="1200" dirty="0" smtClean="0"/>
              <a:t>capital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30659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30697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656685" y="66726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2535862" y="1173825"/>
            <a:ext cx="2299063" cy="30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909653" y="1173824"/>
            <a:ext cx="2299063" cy="303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647840" y="1540014"/>
            <a:ext cx="1615444" cy="30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1918</Words>
  <Application>Microsoft Office PowerPoint</Application>
  <PresentationFormat>Panorámica</PresentationFormat>
  <Paragraphs>678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104</cp:revision>
  <dcterms:created xsi:type="dcterms:W3CDTF">2019-09-27T16:54:35Z</dcterms:created>
  <dcterms:modified xsi:type="dcterms:W3CDTF">2019-10-14T19:05:01Z</dcterms:modified>
</cp:coreProperties>
</file>