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271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271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eliminado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eliminado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eliminado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eliminado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eliminad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102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6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5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5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69.xml"/><Relationship Id="rId7" Type="http://schemas.openxmlformats.org/officeDocument/2006/relationships/image" Target="../media/image4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Relationship Id="rId9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2.xml"/><Relationship Id="rId21" Type="http://schemas.openxmlformats.org/officeDocument/2006/relationships/image" Target="../media/image51.wmf"/><Relationship Id="rId7" Type="http://schemas.openxmlformats.org/officeDocument/2006/relationships/control" Target="../activeX/activeX76.xml"/><Relationship Id="rId12" Type="http://schemas.openxmlformats.org/officeDocument/2006/relationships/control" Target="../activeX/activeX81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1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5.xml"/><Relationship Id="rId11" Type="http://schemas.openxmlformats.org/officeDocument/2006/relationships/control" Target="../activeX/activeX80.xml"/><Relationship Id="rId24" Type="http://schemas.openxmlformats.org/officeDocument/2006/relationships/image" Target="../media/image53.wmf"/><Relationship Id="rId5" Type="http://schemas.openxmlformats.org/officeDocument/2006/relationships/control" Target="../activeX/activeX74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79.xml"/><Relationship Id="rId19" Type="http://schemas.openxmlformats.org/officeDocument/2006/relationships/image" Target="../media/image49.wmf"/><Relationship Id="rId4" Type="http://schemas.openxmlformats.org/officeDocument/2006/relationships/control" Target="../activeX/activeX73.xml"/><Relationship Id="rId9" Type="http://schemas.openxmlformats.org/officeDocument/2006/relationships/control" Target="../activeX/activeX78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3.xml"/><Relationship Id="rId7" Type="http://schemas.openxmlformats.org/officeDocument/2006/relationships/control" Target="../activeX/activeX87.xml"/><Relationship Id="rId12" Type="http://schemas.openxmlformats.org/officeDocument/2006/relationships/image" Target="../media/image57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6.xml"/><Relationship Id="rId11" Type="http://schemas.openxmlformats.org/officeDocument/2006/relationships/image" Target="../media/image56.wmf"/><Relationship Id="rId5" Type="http://schemas.openxmlformats.org/officeDocument/2006/relationships/control" Target="../activeX/activeX85.xml"/><Relationship Id="rId1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control" Target="../activeX/activeX84.xml"/><Relationship Id="rId9" Type="http://schemas.openxmlformats.org/officeDocument/2006/relationships/image" Target="../media/image18.png"/><Relationship Id="rId14" Type="http://schemas.openxmlformats.org/officeDocument/2006/relationships/image" Target="../media/image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89.xml"/><Relationship Id="rId7" Type="http://schemas.openxmlformats.org/officeDocument/2006/relationships/slide" Target="slide24.xml"/><Relationship Id="rId12" Type="http://schemas.openxmlformats.org/officeDocument/2006/relationships/image" Target="../media/image62.wmf"/><Relationship Id="rId2" Type="http://schemas.openxmlformats.org/officeDocument/2006/relationships/control" Target="../activeX/activeX88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wmf"/><Relationship Id="rId5" Type="http://schemas.openxmlformats.org/officeDocument/2006/relationships/control" Target="../activeX/activeX91.xml"/><Relationship Id="rId10" Type="http://schemas.openxmlformats.org/officeDocument/2006/relationships/image" Target="../media/image60.wmf"/><Relationship Id="rId4" Type="http://schemas.openxmlformats.org/officeDocument/2006/relationships/control" Target="../activeX/activeX90.xml"/><Relationship Id="rId9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3.xml"/><Relationship Id="rId7" Type="http://schemas.openxmlformats.org/officeDocument/2006/relationships/image" Target="../media/image23.wmf"/><Relationship Id="rId2" Type="http://schemas.openxmlformats.org/officeDocument/2006/relationships/control" Target="../activeX/activeX9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64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3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control" Target="../activeX/activeX97.xml"/><Relationship Id="rId7" Type="http://schemas.openxmlformats.org/officeDocument/2006/relationships/image" Target="../media/image64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99.xml"/><Relationship Id="rId10" Type="http://schemas.openxmlformats.org/officeDocument/2006/relationships/image" Target="../media/image67.wmf"/><Relationship Id="rId4" Type="http://schemas.openxmlformats.org/officeDocument/2006/relationships/control" Target="../activeX/activeX98.xml"/><Relationship Id="rId9" Type="http://schemas.openxmlformats.org/officeDocument/2006/relationships/image" Target="../media/image6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1.xml"/><Relationship Id="rId7" Type="http://schemas.openxmlformats.org/officeDocument/2006/relationships/image" Target="../media/image73.wmf"/><Relationship Id="rId2" Type="http://schemas.openxmlformats.org/officeDocument/2006/relationships/control" Target="../activeX/activeX10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2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6.xml"/><Relationship Id="rId11" Type="http://schemas.openxmlformats.org/officeDocument/2006/relationships/image" Target="../media/image10.wmf"/><Relationship Id="rId5" Type="http://schemas.openxmlformats.org/officeDocument/2006/relationships/control" Target="../activeX/activeX105.xml"/><Relationship Id="rId10" Type="http://schemas.openxmlformats.org/officeDocument/2006/relationships/image" Target="../media/image9.wmf"/><Relationship Id="rId4" Type="http://schemas.openxmlformats.org/officeDocument/2006/relationships/control" Target="../activeX/activeX104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5.wmf"/><Relationship Id="rId2" Type="http://schemas.openxmlformats.org/officeDocument/2006/relationships/control" Target="../activeX/activeX107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1.xml"/><Relationship Id="rId11" Type="http://schemas.openxmlformats.org/officeDocument/2006/relationships/image" Target="../media/image74.wmf"/><Relationship Id="rId5" Type="http://schemas.openxmlformats.org/officeDocument/2006/relationships/control" Target="../activeX/activeX110.xml"/><Relationship Id="rId10" Type="http://schemas.openxmlformats.org/officeDocument/2006/relationships/image" Target="../media/image13.wmf"/><Relationship Id="rId4" Type="http://schemas.openxmlformats.org/officeDocument/2006/relationships/control" Target="../activeX/activeX109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3.xml"/><Relationship Id="rId7" Type="http://schemas.openxmlformats.org/officeDocument/2006/relationships/image" Target="../media/image1.wmf"/><Relationship Id="rId2" Type="http://schemas.openxmlformats.org/officeDocument/2006/relationships/control" Target="../activeX/activeX1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4.xml"/><Relationship Id="rId9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6.xml"/><Relationship Id="rId7" Type="http://schemas.openxmlformats.org/officeDocument/2006/relationships/image" Target="../media/image79.wmf"/><Relationship Id="rId2" Type="http://schemas.openxmlformats.org/officeDocument/2006/relationships/control" Target="../activeX/activeX11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8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9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control" Target="../activeX/activeX121.xml"/><Relationship Id="rId7" Type="http://schemas.openxmlformats.org/officeDocument/2006/relationships/image" Target="../media/image2.wmf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control" Target="../activeX/activeX124.xml"/><Relationship Id="rId7" Type="http://schemas.openxmlformats.org/officeDocument/2006/relationships/image" Target="../media/image2.wmf"/><Relationship Id="rId2" Type="http://schemas.openxmlformats.org/officeDocument/2006/relationships/control" Target="../activeX/activeX12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7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6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0.xml"/><Relationship Id="rId11" Type="http://schemas.openxmlformats.org/officeDocument/2006/relationships/image" Target="../media/image39.wmf"/><Relationship Id="rId5" Type="http://schemas.openxmlformats.org/officeDocument/2006/relationships/control" Target="../activeX/activeX129.xml"/><Relationship Id="rId10" Type="http://schemas.openxmlformats.org/officeDocument/2006/relationships/image" Target="../media/image38.wmf"/><Relationship Id="rId4" Type="http://schemas.openxmlformats.org/officeDocument/2006/relationships/control" Target="../activeX/activeX128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3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1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5.xml"/><Relationship Id="rId5" Type="http://schemas.openxmlformats.org/officeDocument/2006/relationships/control" Target="../activeX/activeX134.xml"/><Relationship Id="rId4" Type="http://schemas.openxmlformats.org/officeDocument/2006/relationships/control" Target="../activeX/activeX133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37.xml"/><Relationship Id="rId7" Type="http://schemas.openxmlformats.org/officeDocument/2006/relationships/image" Target="../media/image2.wmf"/><Relationship Id="rId2" Type="http://schemas.openxmlformats.org/officeDocument/2006/relationships/control" Target="../activeX/activeX13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40.xml"/><Relationship Id="rId7" Type="http://schemas.openxmlformats.org/officeDocument/2006/relationships/image" Target="../media/image88.wmf"/><Relationship Id="rId2" Type="http://schemas.openxmlformats.org/officeDocument/2006/relationships/control" Target="../activeX/activeX139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1.xml"/><Relationship Id="rId9" Type="http://schemas.openxmlformats.org/officeDocument/2006/relationships/image" Target="../media/image90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43.xml"/><Relationship Id="rId7" Type="http://schemas.openxmlformats.org/officeDocument/2006/relationships/image" Target="../media/image2.wmf"/><Relationship Id="rId2" Type="http://schemas.openxmlformats.org/officeDocument/2006/relationships/control" Target="../activeX/activeX14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1.xml"/><Relationship Id="rId13" Type="http://schemas.openxmlformats.org/officeDocument/2006/relationships/image" Target="../media/image95.wmf"/><Relationship Id="rId3" Type="http://schemas.openxmlformats.org/officeDocument/2006/relationships/control" Target="../activeX/activeX146.xml"/><Relationship Id="rId7" Type="http://schemas.openxmlformats.org/officeDocument/2006/relationships/control" Target="../activeX/activeX150.xml"/><Relationship Id="rId12" Type="http://schemas.openxmlformats.org/officeDocument/2006/relationships/image" Target="../media/image94.wmf"/><Relationship Id="rId2" Type="http://schemas.openxmlformats.org/officeDocument/2006/relationships/control" Target="../activeX/activeX145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49.xml"/><Relationship Id="rId11" Type="http://schemas.openxmlformats.org/officeDocument/2006/relationships/image" Target="../media/image93.wmf"/><Relationship Id="rId5" Type="http://schemas.openxmlformats.org/officeDocument/2006/relationships/control" Target="../activeX/activeX148.xml"/><Relationship Id="rId15" Type="http://schemas.openxmlformats.org/officeDocument/2006/relationships/image" Target="../media/image97.wmf"/><Relationship Id="rId10" Type="http://schemas.openxmlformats.org/officeDocument/2006/relationships/image" Target="../media/image92.wmf"/><Relationship Id="rId4" Type="http://schemas.openxmlformats.org/officeDocument/2006/relationships/control" Target="../activeX/activeX14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98.wmf"/><Relationship Id="rId3" Type="http://schemas.openxmlformats.org/officeDocument/2006/relationships/control" Target="../activeX/activeX15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2.wmf"/><Relationship Id="rId2" Type="http://schemas.openxmlformats.org/officeDocument/2006/relationships/control" Target="../activeX/activeX152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6.xml"/><Relationship Id="rId11" Type="http://schemas.openxmlformats.org/officeDocument/2006/relationships/image" Target="../media/image101.wmf"/><Relationship Id="rId5" Type="http://schemas.openxmlformats.org/officeDocument/2006/relationships/control" Target="../activeX/activeX155.xml"/><Relationship Id="rId10" Type="http://schemas.openxmlformats.org/officeDocument/2006/relationships/image" Target="../media/image100.wmf"/><Relationship Id="rId4" Type="http://schemas.openxmlformats.org/officeDocument/2006/relationships/control" Target="../activeX/activeX154.xml"/><Relationship Id="rId9" Type="http://schemas.openxmlformats.org/officeDocument/2006/relationships/image" Target="../media/image9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8.xml"/><Relationship Id="rId7" Type="http://schemas.openxmlformats.org/officeDocument/2006/relationships/image" Target="../media/image70.png"/><Relationship Id="rId2" Type="http://schemas.openxmlformats.org/officeDocument/2006/relationships/control" Target="../activeX/activeX15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9.png"/><Relationship Id="rId11" Type="http://schemas.openxmlformats.org/officeDocument/2006/relationships/image" Target="../media/image104.wmf"/><Relationship Id="rId5" Type="http://schemas.openxmlformats.org/officeDocument/2006/relationships/image" Target="../media/image68.png"/><Relationship Id="rId10" Type="http://schemas.openxmlformats.org/officeDocument/2006/relationships/image" Target="../media/image103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6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3.xml"/><Relationship Id="rId11" Type="http://schemas.openxmlformats.org/officeDocument/2006/relationships/image" Target="../media/image39.wmf"/><Relationship Id="rId5" Type="http://schemas.openxmlformats.org/officeDocument/2006/relationships/control" Target="../activeX/activeX162.xml"/><Relationship Id="rId10" Type="http://schemas.openxmlformats.org/officeDocument/2006/relationships/image" Target="../media/image38.wmf"/><Relationship Id="rId4" Type="http://schemas.openxmlformats.org/officeDocument/2006/relationships/control" Target="../activeX/activeX161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5.xml"/><Relationship Id="rId2" Type="http://schemas.openxmlformats.org/officeDocument/2006/relationships/control" Target="../activeX/activeX16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ontrol" Target="../activeX/activeX16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0.xml"/><Relationship Id="rId11" Type="http://schemas.openxmlformats.org/officeDocument/2006/relationships/image" Target="../media/image86.wmf"/><Relationship Id="rId5" Type="http://schemas.openxmlformats.org/officeDocument/2006/relationships/control" Target="../activeX/activeX169.xml"/><Relationship Id="rId10" Type="http://schemas.openxmlformats.org/officeDocument/2006/relationships/image" Target="../media/image70.png"/><Relationship Id="rId4" Type="http://schemas.openxmlformats.org/officeDocument/2006/relationships/control" Target="../activeX/activeX168.xml"/><Relationship Id="rId9" Type="http://schemas.openxmlformats.org/officeDocument/2006/relationships/image" Target="../media/image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2.xml"/><Relationship Id="rId7" Type="http://schemas.openxmlformats.org/officeDocument/2006/relationships/image" Target="../media/image38.wmf"/><Relationship Id="rId2" Type="http://schemas.openxmlformats.org/officeDocument/2006/relationships/control" Target="../activeX/activeX17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7.xml"/><Relationship Id="rId11" Type="http://schemas.openxmlformats.org/officeDocument/2006/relationships/image" Target="../media/image38.wmf"/><Relationship Id="rId5" Type="http://schemas.openxmlformats.org/officeDocument/2006/relationships/control" Target="../activeX/activeX176.xml"/><Relationship Id="rId10" Type="http://schemas.openxmlformats.org/officeDocument/2006/relationships/image" Target="../media/image37.wmf"/><Relationship Id="rId4" Type="http://schemas.openxmlformats.org/officeDocument/2006/relationships/control" Target="../activeX/activeX175.xml"/><Relationship Id="rId9" Type="http://schemas.openxmlformats.org/officeDocument/2006/relationships/image" Target="../media/image105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79.xml"/><Relationship Id="rId7" Type="http://schemas.openxmlformats.org/officeDocument/2006/relationships/image" Target="../media/image1.wmf"/><Relationship Id="rId2" Type="http://schemas.openxmlformats.org/officeDocument/2006/relationships/control" Target="../activeX/activeX178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0.xml"/><Relationship Id="rId9" Type="http://schemas.openxmlformats.org/officeDocument/2006/relationships/image" Target="../media/image84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2.xml"/><Relationship Id="rId7" Type="http://schemas.openxmlformats.org/officeDocument/2006/relationships/image" Target="../media/image107.wmf"/><Relationship Id="rId2" Type="http://schemas.openxmlformats.org/officeDocument/2006/relationships/control" Target="../activeX/activeX18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6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84.xml"/><Relationship Id="rId7" Type="http://schemas.openxmlformats.org/officeDocument/2006/relationships/image" Target="../media/image88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5.xml"/><Relationship Id="rId9" Type="http://schemas.openxmlformats.org/officeDocument/2006/relationships/image" Target="../media/image9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8.wmf"/><Relationship Id="rId2" Type="http://schemas.openxmlformats.org/officeDocument/2006/relationships/control" Target="../activeX/activeX18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control" Target="../activeX/activeX188.xml"/><Relationship Id="rId7" Type="http://schemas.openxmlformats.org/officeDocument/2006/relationships/image" Target="../media/image2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0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0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control" Target="../activeX/activeX192.xml"/><Relationship Id="rId7" Type="http://schemas.openxmlformats.org/officeDocument/2006/relationships/image" Target="../media/image2.wmf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5.xml"/><Relationship Id="rId7" Type="http://schemas.openxmlformats.org/officeDocument/2006/relationships/image" Target="../media/image2.wmf"/><Relationship Id="rId2" Type="http://schemas.openxmlformats.org/officeDocument/2006/relationships/control" Target="../activeX/activeX19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7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1.xml"/><Relationship Id="rId11" Type="http://schemas.openxmlformats.org/officeDocument/2006/relationships/image" Target="../media/image38.wmf"/><Relationship Id="rId5" Type="http://schemas.openxmlformats.org/officeDocument/2006/relationships/control" Target="../activeX/activeX200.xml"/><Relationship Id="rId10" Type="http://schemas.openxmlformats.org/officeDocument/2006/relationships/image" Target="../media/image37.wmf"/><Relationship Id="rId4" Type="http://schemas.openxmlformats.org/officeDocument/2006/relationships/control" Target="../activeX/activeX199.xml"/><Relationship Id="rId9" Type="http://schemas.openxmlformats.org/officeDocument/2006/relationships/image" Target="../media/image85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4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4.xml"/><Relationship Id="rId7" Type="http://schemas.openxmlformats.org/officeDocument/2006/relationships/image" Target="../media/image38.wmf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0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02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27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71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7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73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15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38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62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7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7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602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603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3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4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3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09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7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7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606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61792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543675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621883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2032"/>
              </p:ext>
            </p:extLst>
          </p:nvPr>
        </p:nvGraphicFramePr>
        <p:xfrm>
          <a:off x="329483" y="3049603"/>
          <a:ext cx="11619414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433806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5096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75169" y="610929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63934" y="610929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04906" y="610929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710675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65540" y="3916021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1960847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1960847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68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582529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61159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68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103205" y="1530088"/>
            <a:ext cx="1535595" cy="312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92621" y="1528987"/>
            <a:ext cx="1858106" cy="3135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12358" y="643786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82168" y="692854"/>
            <a:ext cx="24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</a:t>
            </a:r>
            <a:r>
              <a:rPr lang="es-MX" sz="1200" dirty="0" smtClean="0"/>
              <a:t>de </a:t>
            </a:r>
            <a:r>
              <a:rPr lang="es-MX" sz="1200" dirty="0" smtClean="0"/>
              <a:t>solicitud </a:t>
            </a:r>
            <a:r>
              <a:rPr lang="es-MX" sz="1200" dirty="0" smtClean="0"/>
              <a:t>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258868" y="6933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622379" y="672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291155" y="6847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18693" y="693363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628134" y="1543410"/>
            <a:ext cx="2415535" cy="299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899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00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01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02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28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29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30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31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02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2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3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3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3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346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99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0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0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0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0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04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6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6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71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67331" y="175778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de la empresa </a:t>
            </a:r>
            <a:endParaRPr lang="es-MX" sz="1200" dirty="0"/>
          </a:p>
        </p:txBody>
      </p:sp>
      <p:sp>
        <p:nvSpPr>
          <p:cNvPr id="55" name="Rectángulo 54"/>
          <p:cNvSpPr/>
          <p:nvPr/>
        </p:nvSpPr>
        <p:spPr>
          <a:xfrm>
            <a:off x="238290" y="98658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825530" y="65401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8864" y="636714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4158937" y="98700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96240" y="98661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5164702" y="648270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6981190" y="644006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8763362" y="632859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460815" y="6079250"/>
            <a:ext cx="11261709" cy="42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Texto precargado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949" name="CheckBox4" r:id="rId2" imgW="847800" imgH="352440"/>
        </mc:Choice>
        <mc:Fallback>
          <p:control name="CheckBox4" r:id="rId2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50" name="CheckBox5" r:id="rId3" imgW="1076400" imgH="352440"/>
        </mc:Choice>
        <mc:Fallback>
          <p:control name="CheckBox5" r:id="rId3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951" name="CheckBox1" r:id="rId4" imgW="11468160" imgH="609480"/>
        </mc:Choice>
        <mc:Fallback>
          <p:control name="CheckBox1" r:id="rId4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742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31486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253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4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5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6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7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8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59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60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61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3982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62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263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32822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87380" y="351269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86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87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88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89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90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91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*Observaciones 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447709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85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86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87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088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620873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620873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620873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82880" y="1739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770120" y="1406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93454" y="1389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103527" y="1739962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640830" y="1739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109292" y="1401232"/>
            <a:ext cx="1741834" cy="30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925780" y="1396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707952" y="1385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796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97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48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49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868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69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70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871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24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25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1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2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2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2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2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4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4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4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4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4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299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9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99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88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89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11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890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891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5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5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57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39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91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07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8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08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39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9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9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9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39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4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4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5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5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5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6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7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193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94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195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20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0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10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9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9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704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05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06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07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08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09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10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4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4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5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5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5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48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49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66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6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6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6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66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5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5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71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1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1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1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2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8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8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4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4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4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4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4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1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39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4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41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2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2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481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82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483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89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50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0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04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49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50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5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52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7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7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7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88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8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8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8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88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42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50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0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91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04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14873</TotalTime>
  <Words>4951</Words>
  <Application>Microsoft Office PowerPoint</Application>
  <PresentationFormat>Panorámica</PresentationFormat>
  <Paragraphs>1569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216</cp:revision>
  <dcterms:created xsi:type="dcterms:W3CDTF">2019-06-17T19:25:53Z</dcterms:created>
  <dcterms:modified xsi:type="dcterms:W3CDTF">2019-10-14T14:49:16Z</dcterms:modified>
</cp:coreProperties>
</file>