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ppt/activeX/activeX181.xml" ContentType="application/vnd.ms-office.activeX+xml"/>
  <Override PartName="/ppt/activeX/activeX182.xml" ContentType="application/vnd.ms-office.activeX+xml"/>
  <Override PartName="/ppt/activeX/activeX183.xml" ContentType="application/vnd.ms-office.activeX+xml"/>
  <Override PartName="/ppt/activeX/activeX184.xml" ContentType="application/vnd.ms-office.activeX+xml"/>
  <Override PartName="/ppt/activeX/activeX185.xml" ContentType="application/vnd.ms-office.activeX+xml"/>
  <Override PartName="/ppt/activeX/activeX186.xml" ContentType="application/vnd.ms-office.activeX+xml"/>
  <Override PartName="/ppt/activeX/activeX187.xml" ContentType="application/vnd.ms-office.activeX+xml"/>
  <Override PartName="/ppt/activeX/activeX188.xml" ContentType="application/vnd.ms-office.activeX+xml"/>
  <Override PartName="/ppt/activeX/activeX189.xml" ContentType="application/vnd.ms-office.activeX+xml"/>
  <Override PartName="/ppt/activeX/activeX190.xml" ContentType="application/vnd.ms-office.activeX+xml"/>
  <Override PartName="/ppt/activeX/activeX191.xml" ContentType="application/vnd.ms-office.activeX+xml"/>
  <Override PartName="/ppt/activeX/activeX192.xml" ContentType="application/vnd.ms-office.activeX+xml"/>
  <Override PartName="/ppt/activeX/activeX193.xml" ContentType="application/vnd.ms-office.activeX+xml"/>
  <Override PartName="/ppt/activeX/activeX194.xml" ContentType="application/vnd.ms-office.activeX+xml"/>
  <Override PartName="/ppt/activeX/activeX195.xml" ContentType="application/vnd.ms-office.activeX+xml"/>
  <Override PartName="/ppt/activeX/activeX196.xml" ContentType="application/vnd.ms-office.activeX+xml"/>
  <Override PartName="/ppt/activeX/activeX197.xml" ContentType="application/vnd.ms-office.activeX+xml"/>
  <Override PartName="/ppt/activeX/activeX198.xml" ContentType="application/vnd.ms-office.activeX+xml"/>
  <Override PartName="/ppt/activeX/activeX199.xml" ContentType="application/vnd.ms-office.activeX+xml"/>
  <Override PartName="/ppt/activeX/activeX200.xml" ContentType="application/vnd.ms-office.activeX+xml"/>
  <Override PartName="/ppt/activeX/activeX201.xml" ContentType="application/vnd.ms-office.activeX+xml"/>
  <Override PartName="/ppt/activeX/activeX202.xml" ContentType="application/vnd.ms-office.activeX+xml"/>
  <Override PartName="/ppt/activeX/activeX203.xml" ContentType="application/vnd.ms-office.activeX+xml"/>
  <Override PartName="/ppt/activeX/activeX204.xml" ContentType="application/vnd.ms-office.activeX+xml"/>
  <Override PartName="/ppt/activeX/activeX205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notesMasterIdLst>
    <p:notesMasterId r:id="rId91"/>
  </p:notesMasterIdLst>
  <p:sldIdLst>
    <p:sldId id="258" r:id="rId2"/>
    <p:sldId id="257" r:id="rId3"/>
    <p:sldId id="34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266" r:id="rId24"/>
    <p:sldId id="351" r:id="rId25"/>
    <p:sldId id="345" r:id="rId26"/>
    <p:sldId id="346" r:id="rId27"/>
    <p:sldId id="347" r:id="rId28"/>
    <p:sldId id="268" r:id="rId29"/>
    <p:sldId id="269" r:id="rId30"/>
    <p:sldId id="352" r:id="rId31"/>
    <p:sldId id="272" r:id="rId32"/>
    <p:sldId id="273" r:id="rId33"/>
    <p:sldId id="274" r:id="rId34"/>
    <p:sldId id="280" r:id="rId35"/>
    <p:sldId id="275" r:id="rId36"/>
    <p:sldId id="281" r:id="rId37"/>
    <p:sldId id="349" r:id="rId38"/>
    <p:sldId id="276" r:id="rId39"/>
    <p:sldId id="277" r:id="rId40"/>
    <p:sldId id="278" r:id="rId41"/>
    <p:sldId id="279" r:id="rId42"/>
    <p:sldId id="282" r:id="rId43"/>
    <p:sldId id="283" r:id="rId44"/>
    <p:sldId id="350" r:id="rId45"/>
    <p:sldId id="284" r:id="rId46"/>
    <p:sldId id="285" r:id="rId47"/>
    <p:sldId id="286" r:id="rId48"/>
    <p:sldId id="288" r:id="rId49"/>
    <p:sldId id="289" r:id="rId50"/>
    <p:sldId id="290" r:id="rId51"/>
    <p:sldId id="291" r:id="rId52"/>
    <p:sldId id="292" r:id="rId53"/>
    <p:sldId id="294" r:id="rId54"/>
    <p:sldId id="295" r:id="rId55"/>
    <p:sldId id="296" r:id="rId56"/>
    <p:sldId id="297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8" r:id="rId65"/>
    <p:sldId id="309" r:id="rId66"/>
    <p:sldId id="310" r:id="rId67"/>
    <p:sldId id="306" r:id="rId68"/>
    <p:sldId id="307" r:id="rId69"/>
    <p:sldId id="311" r:id="rId70"/>
    <p:sldId id="312" r:id="rId71"/>
    <p:sldId id="314" r:id="rId72"/>
    <p:sldId id="315" r:id="rId73"/>
    <p:sldId id="316" r:id="rId74"/>
    <p:sldId id="331" r:id="rId75"/>
    <p:sldId id="332" r:id="rId76"/>
    <p:sldId id="317" r:id="rId77"/>
    <p:sldId id="329" r:id="rId78"/>
    <p:sldId id="318" r:id="rId79"/>
    <p:sldId id="328" r:id="rId80"/>
    <p:sldId id="319" r:id="rId81"/>
    <p:sldId id="320" r:id="rId82"/>
    <p:sldId id="321" r:id="rId83"/>
    <p:sldId id="322" r:id="rId84"/>
    <p:sldId id="323" r:id="rId85"/>
    <p:sldId id="324" r:id="rId86"/>
    <p:sldId id="330" r:id="rId87"/>
    <p:sldId id="325" r:id="rId88"/>
    <p:sldId id="326" r:id="rId89"/>
    <p:sldId id="327" r:id="rId9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----------------------" id="{472D1826-8CF4-4C2E-B512-2CFECE9BCABC}">
          <p14:sldIdLst>
            <p14:sldId id="258"/>
            <p14:sldId id="257"/>
            <p14:sldId id="34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GISTRAR ACTUALIZACION" id="{20D9D6CC-7344-4386-A280-48A5709381DA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Seguimiento Actualizacion" id="{F75FD82E-F8E8-40E2-BE43-819BFB1B92DE}">
          <p14:sldIdLst>
            <p14:sldId id="266"/>
            <p14:sldId id="351"/>
            <p14:sldId id="345"/>
            <p14:sldId id="346"/>
            <p14:sldId id="347"/>
            <p14:sldId id="268"/>
            <p14:sldId id="269"/>
            <p14:sldId id="352"/>
            <p14:sldId id="272"/>
            <p14:sldId id="273"/>
            <p14:sldId id="274"/>
            <p14:sldId id="280"/>
          </p14:sldIdLst>
        </p14:section>
        <p14:section name="DICTAMEN JURIDICO" id="{6E5B10C7-EEC4-46C1-8715-FC23CC6958F8}">
          <p14:sldIdLst>
            <p14:sldId id="275"/>
            <p14:sldId id="281"/>
            <p14:sldId id="349"/>
            <p14:sldId id="276"/>
            <p14:sldId id="277"/>
            <p14:sldId id="278"/>
            <p14:sldId id="279"/>
          </p14:sldIdLst>
        </p14:section>
        <p14:section name="Respuesta_prevencion_act" id="{C9A13408-424A-4963-BC79-7D070C6120F4}">
          <p14:sldIdLst>
            <p14:sldId id="282"/>
            <p14:sldId id="283"/>
            <p14:sldId id="350"/>
            <p14:sldId id="284"/>
            <p14:sldId id="285"/>
          </p14:sldIdLst>
        </p14:section>
        <p14:section name="Actualizar_titulo" id="{5748DCEE-4CC4-4680-AC24-630A7E02116E}">
          <p14:sldIdLst>
            <p14:sldId id="286"/>
            <p14:sldId id="288"/>
            <p14:sldId id="289"/>
          </p14:sldIdLst>
        </p14:section>
        <p14:section name="eliminado" id="{F955F88A-7CB6-4FB4-A574-A45EAD1D774F}">
          <p14:sldIdLst>
            <p14:sldId id="290"/>
            <p14:sldId id="291"/>
            <p14:sldId id="292"/>
            <p14:sldId id="294"/>
          </p14:sldIdLst>
        </p14:section>
        <p14:section name="eliminado" id="{ECC61057-09D0-4C61-9D27-C79F13BBA77A}">
          <p14:sldIdLst>
            <p14:sldId id="295"/>
            <p14:sldId id="296"/>
            <p14:sldId id="297"/>
            <p14:sldId id="299"/>
          </p14:sldIdLst>
        </p14:section>
        <p14:section name="eliminado" id="{2C8D59B7-81DA-4738-916A-26951D1E2C50}">
          <p14:sldIdLst>
            <p14:sldId id="300"/>
            <p14:sldId id="301"/>
            <p14:sldId id="302"/>
            <p14:sldId id="303"/>
            <p14:sldId id="304"/>
            <p14:sldId id="305"/>
            <p14:sldId id="308"/>
            <p14:sldId id="309"/>
            <p14:sldId id="310"/>
            <p14:sldId id="306"/>
            <p14:sldId id="307"/>
            <p14:sldId id="311"/>
          </p14:sldIdLst>
        </p14:section>
        <p14:section name="eliminado" id="{A346DA29-820E-43F5-9811-5823D3975675}">
          <p14:sldIdLst>
            <p14:sldId id="312"/>
            <p14:sldId id="314"/>
            <p14:sldId id="315"/>
            <p14:sldId id="316"/>
          </p14:sldIdLst>
        </p14:section>
        <p14:section name="eliminado" id="{2D2ED570-B782-47B3-8DBF-719AE3D9B775}">
          <p14:sldIdLst>
            <p14:sldId id="331"/>
            <p14:sldId id="332"/>
          </p14:sldIdLst>
        </p14:section>
        <p14:section name="Inicio_Extincion" id="{BA8643C5-3EF6-4969-A082-4F312FEC3468}">
          <p14:sldIdLst>
            <p14:sldId id="317"/>
            <p14:sldId id="329"/>
            <p14:sldId id="318"/>
            <p14:sldId id="328"/>
            <p14:sldId id="319"/>
            <p14:sldId id="320"/>
            <p14:sldId id="321"/>
            <p14:sldId id="322"/>
            <p14:sldId id="323"/>
            <p14:sldId id="324"/>
            <p14:sldId id="330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81.xml.rels><?xml version="1.0" encoding="UTF-8" standalone="yes"?>
<Relationships xmlns="http://schemas.openxmlformats.org/package/2006/relationships"><Relationship Id="rId1" Type="http://schemas.microsoft.com/office/2006/relationships/activeXControlBinary" Target="activeX181.bin"/></Relationships>
</file>

<file path=ppt/activeX/_rels/activeX182.xml.rels><?xml version="1.0" encoding="UTF-8" standalone="yes"?>
<Relationships xmlns="http://schemas.openxmlformats.org/package/2006/relationships"><Relationship Id="rId1" Type="http://schemas.microsoft.com/office/2006/relationships/activeXControlBinary" Target="activeX182.bin"/></Relationships>
</file>

<file path=ppt/activeX/_rels/activeX183.xml.rels><?xml version="1.0" encoding="UTF-8" standalone="yes"?>
<Relationships xmlns="http://schemas.openxmlformats.org/package/2006/relationships"><Relationship Id="rId1" Type="http://schemas.microsoft.com/office/2006/relationships/activeXControlBinary" Target="activeX183.bin"/></Relationships>
</file>

<file path=ppt/activeX/_rels/activeX184.xml.rels><?xml version="1.0" encoding="UTF-8" standalone="yes"?>
<Relationships xmlns="http://schemas.openxmlformats.org/package/2006/relationships"><Relationship Id="rId1" Type="http://schemas.microsoft.com/office/2006/relationships/activeXControlBinary" Target="activeX184.bin"/></Relationships>
</file>

<file path=ppt/activeX/_rels/activeX185.xml.rels><?xml version="1.0" encoding="UTF-8" standalone="yes"?>
<Relationships xmlns="http://schemas.openxmlformats.org/package/2006/relationships"><Relationship Id="rId1" Type="http://schemas.microsoft.com/office/2006/relationships/activeXControlBinary" Target="activeX185.bin"/></Relationships>
</file>

<file path=ppt/activeX/_rels/activeX186.xml.rels><?xml version="1.0" encoding="UTF-8" standalone="yes"?>
<Relationships xmlns="http://schemas.openxmlformats.org/package/2006/relationships"><Relationship Id="rId1" Type="http://schemas.microsoft.com/office/2006/relationships/activeXControlBinary" Target="activeX186.bin"/></Relationships>
</file>

<file path=ppt/activeX/_rels/activeX187.xml.rels><?xml version="1.0" encoding="UTF-8" standalone="yes"?>
<Relationships xmlns="http://schemas.openxmlformats.org/package/2006/relationships"><Relationship Id="rId1" Type="http://schemas.microsoft.com/office/2006/relationships/activeXControlBinary" Target="activeX187.bin"/></Relationships>
</file>

<file path=ppt/activeX/_rels/activeX188.xml.rels><?xml version="1.0" encoding="UTF-8" standalone="yes"?>
<Relationships xmlns="http://schemas.openxmlformats.org/package/2006/relationships"><Relationship Id="rId1" Type="http://schemas.microsoft.com/office/2006/relationships/activeXControlBinary" Target="activeX188.bin"/></Relationships>
</file>

<file path=ppt/activeX/_rels/activeX189.xml.rels><?xml version="1.0" encoding="UTF-8" standalone="yes"?>
<Relationships xmlns="http://schemas.openxmlformats.org/package/2006/relationships"><Relationship Id="rId1" Type="http://schemas.microsoft.com/office/2006/relationships/activeXControlBinary" Target="activeX189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190.xml.rels><?xml version="1.0" encoding="UTF-8" standalone="yes"?>
<Relationships xmlns="http://schemas.openxmlformats.org/package/2006/relationships"><Relationship Id="rId1" Type="http://schemas.microsoft.com/office/2006/relationships/activeXControlBinary" Target="activeX190.bin"/></Relationships>
</file>

<file path=ppt/activeX/_rels/activeX191.xml.rels><?xml version="1.0" encoding="UTF-8" standalone="yes"?>
<Relationships xmlns="http://schemas.openxmlformats.org/package/2006/relationships"><Relationship Id="rId1" Type="http://schemas.microsoft.com/office/2006/relationships/activeXControlBinary" Target="activeX191.bin"/></Relationships>
</file>

<file path=ppt/activeX/_rels/activeX192.xml.rels><?xml version="1.0" encoding="UTF-8" standalone="yes"?>
<Relationships xmlns="http://schemas.openxmlformats.org/package/2006/relationships"><Relationship Id="rId1" Type="http://schemas.microsoft.com/office/2006/relationships/activeXControlBinary" Target="activeX192.bin"/></Relationships>
</file>

<file path=ppt/activeX/_rels/activeX193.xml.rels><?xml version="1.0" encoding="UTF-8" standalone="yes"?>
<Relationships xmlns="http://schemas.openxmlformats.org/package/2006/relationships"><Relationship Id="rId1" Type="http://schemas.microsoft.com/office/2006/relationships/activeXControlBinary" Target="activeX193.bin"/></Relationships>
</file>

<file path=ppt/activeX/_rels/activeX194.xml.rels><?xml version="1.0" encoding="UTF-8" standalone="yes"?>
<Relationships xmlns="http://schemas.openxmlformats.org/package/2006/relationships"><Relationship Id="rId1" Type="http://schemas.microsoft.com/office/2006/relationships/activeXControlBinary" Target="activeX194.bin"/></Relationships>
</file>

<file path=ppt/activeX/_rels/activeX195.xml.rels><?xml version="1.0" encoding="UTF-8" standalone="yes"?>
<Relationships xmlns="http://schemas.openxmlformats.org/package/2006/relationships"><Relationship Id="rId1" Type="http://schemas.microsoft.com/office/2006/relationships/activeXControlBinary" Target="activeX195.bin"/></Relationships>
</file>

<file path=ppt/activeX/_rels/activeX196.xml.rels><?xml version="1.0" encoding="UTF-8" standalone="yes"?>
<Relationships xmlns="http://schemas.openxmlformats.org/package/2006/relationships"><Relationship Id="rId1" Type="http://schemas.microsoft.com/office/2006/relationships/activeXControlBinary" Target="activeX196.bin"/></Relationships>
</file>

<file path=ppt/activeX/_rels/activeX197.xml.rels><?xml version="1.0" encoding="UTF-8" standalone="yes"?>
<Relationships xmlns="http://schemas.openxmlformats.org/package/2006/relationships"><Relationship Id="rId1" Type="http://schemas.microsoft.com/office/2006/relationships/activeXControlBinary" Target="activeX197.bin"/></Relationships>
</file>

<file path=ppt/activeX/_rels/activeX198.xml.rels><?xml version="1.0" encoding="UTF-8" standalone="yes"?>
<Relationships xmlns="http://schemas.openxmlformats.org/package/2006/relationships"><Relationship Id="rId1" Type="http://schemas.microsoft.com/office/2006/relationships/activeXControlBinary" Target="activeX198.bin"/></Relationships>
</file>

<file path=ppt/activeX/_rels/activeX199.xml.rels><?xml version="1.0" encoding="UTF-8" standalone="yes"?>
<Relationships xmlns="http://schemas.openxmlformats.org/package/2006/relationships"><Relationship Id="rId1" Type="http://schemas.microsoft.com/office/2006/relationships/activeXControlBinary" Target="activeX19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00.xml.rels><?xml version="1.0" encoding="UTF-8" standalone="yes"?>
<Relationships xmlns="http://schemas.openxmlformats.org/package/2006/relationships"><Relationship Id="rId1" Type="http://schemas.microsoft.com/office/2006/relationships/activeXControlBinary" Target="activeX200.bin"/></Relationships>
</file>

<file path=ppt/activeX/_rels/activeX201.xml.rels><?xml version="1.0" encoding="UTF-8" standalone="yes"?>
<Relationships xmlns="http://schemas.openxmlformats.org/package/2006/relationships"><Relationship Id="rId1" Type="http://schemas.microsoft.com/office/2006/relationships/activeXControlBinary" Target="activeX201.bin"/></Relationships>
</file>

<file path=ppt/activeX/_rels/activeX202.xml.rels><?xml version="1.0" encoding="UTF-8" standalone="yes"?>
<Relationships xmlns="http://schemas.openxmlformats.org/package/2006/relationships"><Relationship Id="rId1" Type="http://schemas.microsoft.com/office/2006/relationships/activeXControlBinary" Target="activeX202.bin"/></Relationships>
</file>

<file path=ppt/activeX/_rels/activeX203.xml.rels><?xml version="1.0" encoding="UTF-8" standalone="yes"?>
<Relationships xmlns="http://schemas.openxmlformats.org/package/2006/relationships"><Relationship Id="rId1" Type="http://schemas.microsoft.com/office/2006/relationships/activeXControlBinary" Target="activeX203.bin"/></Relationships>
</file>

<file path=ppt/activeX/_rels/activeX204.xml.rels><?xml version="1.0" encoding="UTF-8" standalone="yes"?>
<Relationships xmlns="http://schemas.openxmlformats.org/package/2006/relationships"><Relationship Id="rId1" Type="http://schemas.microsoft.com/office/2006/relationships/activeXControlBinary" Target="activeX204.bin"/></Relationships>
</file>

<file path=ppt/activeX/_rels/activeX205.xml.rels><?xml version="1.0" encoding="UTF-8" standalone="yes"?>
<Relationships xmlns="http://schemas.openxmlformats.org/package/2006/relationships"><Relationship Id="rId1" Type="http://schemas.microsoft.com/office/2006/relationships/activeXControlBinary" Target="activeX205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1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8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8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0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30.wmf"/><Relationship Id="rId4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6.wmf"/><Relationship Id="rId4" Type="http://schemas.openxmlformats.org/officeDocument/2006/relationships/image" Target="../media/image3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4.wmf"/><Relationship Id="rId5" Type="http://schemas.openxmlformats.org/officeDocument/2006/relationships/image" Target="../media/image49.wmf"/><Relationship Id="rId10" Type="http://schemas.openxmlformats.org/officeDocument/2006/relationships/image" Target="../media/image53.wmf"/><Relationship Id="rId4" Type="http://schemas.openxmlformats.org/officeDocument/2006/relationships/image" Target="../media/image48.wmf"/><Relationship Id="rId9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7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7.wmf"/><Relationship Id="rId4" Type="http://schemas.openxmlformats.org/officeDocument/2006/relationships/image" Target="../media/image3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7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88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107.wmf"/><Relationship Id="rId4" Type="http://schemas.openxmlformats.org/officeDocument/2006/relationships/image" Target="../media/image3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2.wmf"/><Relationship Id="rId1" Type="http://schemas.openxmlformats.org/officeDocument/2006/relationships/image" Target="../media/image23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87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1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6A73B-F747-49FF-90D9-3B9325CC3C04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AD96A-474E-4944-AE40-1A649398A8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925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8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3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16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0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33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2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1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16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02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5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6F50-83A1-4479-A1FB-FB608EE91ADC}" type="datetimeFigureOut">
              <a:rPr lang="es-MX" smtClean="0"/>
              <a:t>14/10/2019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CE94-3D81-43A7-8774-D8C36014CD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1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5" Type="http://schemas.openxmlformats.org/officeDocument/2006/relationships/slide" Target="slide29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control" Target="../activeX/activeX21.xml"/><Relationship Id="rId7" Type="http://schemas.openxmlformats.org/officeDocument/2006/relationships/image" Target="../media/image2.wmf"/><Relationship Id="rId2" Type="http://schemas.openxmlformats.org/officeDocument/2006/relationships/control" Target="../activeX/activeX2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wmf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7.xml"/><Relationship Id="rId2" Type="http://schemas.openxmlformats.org/officeDocument/2006/relationships/control" Target="../activeX/activeX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7" Type="http://schemas.openxmlformats.org/officeDocument/2006/relationships/image" Target="../media/image20.wmf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1.wmf"/><Relationship Id="rId3" Type="http://schemas.openxmlformats.org/officeDocument/2006/relationships/control" Target="../activeX/activeX31.xml"/><Relationship Id="rId7" Type="http://schemas.openxmlformats.org/officeDocument/2006/relationships/control" Target="../activeX/activeX35.xml"/><Relationship Id="rId12" Type="http://schemas.openxmlformats.org/officeDocument/2006/relationships/image" Target="../media/image10.wmf"/><Relationship Id="rId2" Type="http://schemas.openxmlformats.org/officeDocument/2006/relationships/control" Target="../activeX/activeX30.xml"/><Relationship Id="rId1" Type="http://schemas.openxmlformats.org/officeDocument/2006/relationships/vmlDrawing" Target="../drawings/vmlDrawing15.vml"/><Relationship Id="rId6" Type="http://schemas.openxmlformats.org/officeDocument/2006/relationships/control" Target="../activeX/activeX34.xml"/><Relationship Id="rId11" Type="http://schemas.openxmlformats.org/officeDocument/2006/relationships/image" Target="../media/image9.wmf"/><Relationship Id="rId5" Type="http://schemas.openxmlformats.org/officeDocument/2006/relationships/control" Target="../activeX/activeX33.xml"/><Relationship Id="rId10" Type="http://schemas.openxmlformats.org/officeDocument/2006/relationships/image" Target="../media/image8.wmf"/><Relationship Id="rId4" Type="http://schemas.openxmlformats.org/officeDocument/2006/relationships/control" Target="../activeX/activeX32.xml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wmf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6.vml"/><Relationship Id="rId6" Type="http://schemas.openxmlformats.org/officeDocument/2006/relationships/control" Target="../activeX/activeX40.xml"/><Relationship Id="rId11" Type="http://schemas.openxmlformats.org/officeDocument/2006/relationships/image" Target="../media/image21.wmf"/><Relationship Id="rId5" Type="http://schemas.openxmlformats.org/officeDocument/2006/relationships/control" Target="../activeX/activeX39.xml"/><Relationship Id="rId10" Type="http://schemas.openxmlformats.org/officeDocument/2006/relationships/image" Target="../media/image13.wmf"/><Relationship Id="rId4" Type="http://schemas.openxmlformats.org/officeDocument/2006/relationships/control" Target="../activeX/activeX38.xml"/><Relationship Id="rId9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2.xml"/><Relationship Id="rId7" Type="http://schemas.openxmlformats.org/officeDocument/2006/relationships/image" Target="../media/image23.wmf"/><Relationship Id="rId2" Type="http://schemas.openxmlformats.org/officeDocument/2006/relationships/control" Target="../activeX/activeX4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wmf"/><Relationship Id="rId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control" Target="../activeX/activeX45.xml"/><Relationship Id="rId7" Type="http://schemas.openxmlformats.org/officeDocument/2006/relationships/image" Target="../media/image2.wmf"/><Relationship Id="rId2" Type="http://schemas.openxmlformats.org/officeDocument/2006/relationships/control" Target="../activeX/activeX4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control" Target="../activeX/activeX48.xml"/><Relationship Id="rId7" Type="http://schemas.openxmlformats.org/officeDocument/2006/relationships/image" Target="../media/image18.png"/><Relationship Id="rId2" Type="http://schemas.openxmlformats.org/officeDocument/2006/relationships/control" Target="../activeX/activeX47.xml"/><Relationship Id="rId1" Type="http://schemas.openxmlformats.org/officeDocument/2006/relationships/vmlDrawing" Target="../drawings/vmlDrawing20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9.wmf"/><Relationship Id="rId5" Type="http://schemas.openxmlformats.org/officeDocument/2006/relationships/control" Target="../activeX/activeX50.xml"/><Relationship Id="rId10" Type="http://schemas.openxmlformats.org/officeDocument/2006/relationships/image" Target="../media/image28.wmf"/><Relationship Id="rId4" Type="http://schemas.openxmlformats.org/officeDocument/2006/relationships/control" Target="../activeX/activeX49.xml"/><Relationship Id="rId9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control" Target="../activeX/activeX52.xml"/><Relationship Id="rId7" Type="http://schemas.openxmlformats.org/officeDocument/2006/relationships/image" Target="../media/image18.png"/><Relationship Id="rId2" Type="http://schemas.openxmlformats.org/officeDocument/2006/relationships/control" Target="../activeX/activeX51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2.wmf"/><Relationship Id="rId5" Type="http://schemas.openxmlformats.org/officeDocument/2006/relationships/control" Target="../activeX/activeX54.xml"/><Relationship Id="rId10" Type="http://schemas.openxmlformats.org/officeDocument/2006/relationships/image" Target="../media/image31.wmf"/><Relationship Id="rId4" Type="http://schemas.openxmlformats.org/officeDocument/2006/relationships/control" Target="../activeX/activeX53.xml"/><Relationship Id="rId9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5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5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22.vml"/><Relationship Id="rId6" Type="http://schemas.openxmlformats.org/officeDocument/2006/relationships/control" Target="../activeX/activeX59.xml"/><Relationship Id="rId11" Type="http://schemas.openxmlformats.org/officeDocument/2006/relationships/image" Target="../media/image34.wmf"/><Relationship Id="rId5" Type="http://schemas.openxmlformats.org/officeDocument/2006/relationships/control" Target="../activeX/activeX58.xml"/><Relationship Id="rId10" Type="http://schemas.openxmlformats.org/officeDocument/2006/relationships/image" Target="../media/image33.wmf"/><Relationship Id="rId4" Type="http://schemas.openxmlformats.org/officeDocument/2006/relationships/control" Target="../activeX/activeX57.xml"/><Relationship Id="rId9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0.wmf"/><Relationship Id="rId3" Type="http://schemas.openxmlformats.org/officeDocument/2006/relationships/control" Target="../activeX/activeX61.xml"/><Relationship Id="rId7" Type="http://schemas.openxmlformats.org/officeDocument/2006/relationships/control" Target="../activeX/activeX65.xml"/><Relationship Id="rId12" Type="http://schemas.openxmlformats.org/officeDocument/2006/relationships/image" Target="../media/image39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23.vml"/><Relationship Id="rId6" Type="http://schemas.openxmlformats.org/officeDocument/2006/relationships/control" Target="../activeX/activeX64.xml"/><Relationship Id="rId11" Type="http://schemas.openxmlformats.org/officeDocument/2006/relationships/image" Target="../media/image38.wmf"/><Relationship Id="rId5" Type="http://schemas.openxmlformats.org/officeDocument/2006/relationships/control" Target="../activeX/activeX63.xml"/><Relationship Id="rId10" Type="http://schemas.openxmlformats.org/officeDocument/2006/relationships/image" Target="../media/image37.wmf"/><Relationship Id="rId4" Type="http://schemas.openxmlformats.org/officeDocument/2006/relationships/control" Target="../activeX/activeX62.xml"/><Relationship Id="rId9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67.xml"/><Relationship Id="rId2" Type="http://schemas.openxmlformats.org/officeDocument/2006/relationships/control" Target="../activeX/activeX6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control" Target="../activeX/activeX69.xml"/><Relationship Id="rId7" Type="http://schemas.openxmlformats.org/officeDocument/2006/relationships/image" Target="../media/image42.wmf"/><Relationship Id="rId2" Type="http://schemas.openxmlformats.org/officeDocument/2006/relationships/control" Target="../activeX/activeX6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70.xml"/><Relationship Id="rId9" Type="http://schemas.openxmlformats.org/officeDocument/2006/relationships/image" Target="../media/image4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7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8.wmf"/><Relationship Id="rId3" Type="http://schemas.openxmlformats.org/officeDocument/2006/relationships/control" Target="../activeX/activeX72.xml"/><Relationship Id="rId21" Type="http://schemas.openxmlformats.org/officeDocument/2006/relationships/image" Target="../media/image51.wmf"/><Relationship Id="rId7" Type="http://schemas.openxmlformats.org/officeDocument/2006/relationships/control" Target="../activeX/activeX76.xml"/><Relationship Id="rId12" Type="http://schemas.openxmlformats.org/officeDocument/2006/relationships/control" Target="../activeX/activeX81.xml"/><Relationship Id="rId17" Type="http://schemas.openxmlformats.org/officeDocument/2006/relationships/image" Target="../media/image47.wmf"/><Relationship Id="rId25" Type="http://schemas.openxmlformats.org/officeDocument/2006/relationships/image" Target="../media/image54.wmf"/><Relationship Id="rId2" Type="http://schemas.openxmlformats.org/officeDocument/2006/relationships/control" Target="../activeX/activeX71.xml"/><Relationship Id="rId16" Type="http://schemas.openxmlformats.org/officeDocument/2006/relationships/image" Target="../media/image46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26.vml"/><Relationship Id="rId6" Type="http://schemas.openxmlformats.org/officeDocument/2006/relationships/control" Target="../activeX/activeX75.xml"/><Relationship Id="rId11" Type="http://schemas.openxmlformats.org/officeDocument/2006/relationships/control" Target="../activeX/activeX80.xml"/><Relationship Id="rId24" Type="http://schemas.openxmlformats.org/officeDocument/2006/relationships/image" Target="../media/image53.wmf"/><Relationship Id="rId5" Type="http://schemas.openxmlformats.org/officeDocument/2006/relationships/control" Target="../activeX/activeX74.xml"/><Relationship Id="rId15" Type="http://schemas.openxmlformats.org/officeDocument/2006/relationships/image" Target="../media/image45.wmf"/><Relationship Id="rId23" Type="http://schemas.openxmlformats.org/officeDocument/2006/relationships/image" Target="../media/image11.wmf"/><Relationship Id="rId10" Type="http://schemas.openxmlformats.org/officeDocument/2006/relationships/control" Target="../activeX/activeX79.xml"/><Relationship Id="rId19" Type="http://schemas.openxmlformats.org/officeDocument/2006/relationships/image" Target="../media/image49.wmf"/><Relationship Id="rId4" Type="http://schemas.openxmlformats.org/officeDocument/2006/relationships/control" Target="../activeX/activeX73.xml"/><Relationship Id="rId9" Type="http://schemas.openxmlformats.org/officeDocument/2006/relationships/control" Target="../activeX/activeX78.xml"/><Relationship Id="rId14" Type="http://schemas.openxmlformats.org/officeDocument/2006/relationships/image" Target="../media/image18.png"/><Relationship Id="rId22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8.wmf"/><Relationship Id="rId3" Type="http://schemas.openxmlformats.org/officeDocument/2006/relationships/control" Target="../activeX/activeX83.xml"/><Relationship Id="rId7" Type="http://schemas.openxmlformats.org/officeDocument/2006/relationships/control" Target="../activeX/activeX87.xml"/><Relationship Id="rId12" Type="http://schemas.openxmlformats.org/officeDocument/2006/relationships/image" Target="../media/image57.wmf"/><Relationship Id="rId2" Type="http://schemas.openxmlformats.org/officeDocument/2006/relationships/control" Target="../activeX/activeX82.xml"/><Relationship Id="rId1" Type="http://schemas.openxmlformats.org/officeDocument/2006/relationships/vmlDrawing" Target="../drawings/vmlDrawing27.vml"/><Relationship Id="rId6" Type="http://schemas.openxmlformats.org/officeDocument/2006/relationships/control" Target="../activeX/activeX86.xml"/><Relationship Id="rId11" Type="http://schemas.openxmlformats.org/officeDocument/2006/relationships/image" Target="../media/image56.wmf"/><Relationship Id="rId5" Type="http://schemas.openxmlformats.org/officeDocument/2006/relationships/control" Target="../activeX/activeX85.xml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4" Type="http://schemas.openxmlformats.org/officeDocument/2006/relationships/control" Target="../activeX/activeX84.xml"/><Relationship Id="rId9" Type="http://schemas.openxmlformats.org/officeDocument/2006/relationships/image" Target="../media/image18.png"/><Relationship Id="rId14" Type="http://schemas.openxmlformats.org/officeDocument/2006/relationships/image" Target="../media/image5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ontrol" Target="../activeX/activeX89.xml"/><Relationship Id="rId7" Type="http://schemas.openxmlformats.org/officeDocument/2006/relationships/slide" Target="slide24.xml"/><Relationship Id="rId12" Type="http://schemas.openxmlformats.org/officeDocument/2006/relationships/image" Target="../media/image64.wmf"/><Relationship Id="rId2" Type="http://schemas.openxmlformats.org/officeDocument/2006/relationships/control" Target="../activeX/activeX88.xml"/><Relationship Id="rId1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3.wmf"/><Relationship Id="rId5" Type="http://schemas.openxmlformats.org/officeDocument/2006/relationships/control" Target="../activeX/activeX91.xml"/><Relationship Id="rId10" Type="http://schemas.openxmlformats.org/officeDocument/2006/relationships/image" Target="../media/image62.wmf"/><Relationship Id="rId4" Type="http://schemas.openxmlformats.org/officeDocument/2006/relationships/control" Target="../activeX/activeX90.xml"/><Relationship Id="rId9" Type="http://schemas.openxmlformats.org/officeDocument/2006/relationships/image" Target="../media/image6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3.xml"/><Relationship Id="rId7" Type="http://schemas.openxmlformats.org/officeDocument/2006/relationships/image" Target="../media/image23.wmf"/><Relationship Id="rId2" Type="http://schemas.openxmlformats.org/officeDocument/2006/relationships/control" Target="../activeX/activeX9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wmf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5.xml"/><Relationship Id="rId7" Type="http://schemas.openxmlformats.org/officeDocument/2006/relationships/image" Target="../media/image66.wmf"/><Relationship Id="rId2" Type="http://schemas.openxmlformats.org/officeDocument/2006/relationships/control" Target="../activeX/activeX9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5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control" Target="../activeX/activeX97.xml"/><Relationship Id="rId7" Type="http://schemas.openxmlformats.org/officeDocument/2006/relationships/image" Target="../media/image66.wmf"/><Relationship Id="rId2" Type="http://schemas.openxmlformats.org/officeDocument/2006/relationships/control" Target="../activeX/activeX96.xml"/><Relationship Id="rId1" Type="http://schemas.openxmlformats.org/officeDocument/2006/relationships/vmlDrawing" Target="../drawings/vmlDrawing31.vml"/><Relationship Id="rId6" Type="http://schemas.openxmlformats.org/officeDocument/2006/relationships/slideLayout" Target="../slideLayouts/slideLayout1.xml"/><Relationship Id="rId5" Type="http://schemas.openxmlformats.org/officeDocument/2006/relationships/control" Target="../activeX/activeX99.xml"/><Relationship Id="rId10" Type="http://schemas.openxmlformats.org/officeDocument/2006/relationships/image" Target="../media/image69.wmf"/><Relationship Id="rId4" Type="http://schemas.openxmlformats.org/officeDocument/2006/relationships/control" Target="../activeX/activeX98.xml"/><Relationship Id="rId9" Type="http://schemas.openxmlformats.org/officeDocument/2006/relationships/image" Target="../media/image6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image" Target="../media/image5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1.xml"/><Relationship Id="rId7" Type="http://schemas.openxmlformats.org/officeDocument/2006/relationships/image" Target="../media/image75.wmf"/><Relationship Id="rId2" Type="http://schemas.openxmlformats.org/officeDocument/2006/relationships/control" Target="../activeX/activeX10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4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0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102.xml"/><Relationship Id="rId1" Type="http://schemas.openxmlformats.org/officeDocument/2006/relationships/vmlDrawing" Target="../drawings/vmlDrawing33.vml"/><Relationship Id="rId6" Type="http://schemas.openxmlformats.org/officeDocument/2006/relationships/control" Target="../activeX/activeX106.xml"/><Relationship Id="rId11" Type="http://schemas.openxmlformats.org/officeDocument/2006/relationships/image" Target="../media/image10.wmf"/><Relationship Id="rId5" Type="http://schemas.openxmlformats.org/officeDocument/2006/relationships/control" Target="../activeX/activeX105.xml"/><Relationship Id="rId10" Type="http://schemas.openxmlformats.org/officeDocument/2006/relationships/image" Target="../media/image9.wmf"/><Relationship Id="rId4" Type="http://schemas.openxmlformats.org/officeDocument/2006/relationships/control" Target="../activeX/activeX104.xml"/><Relationship Id="rId9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0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7.wmf"/><Relationship Id="rId2" Type="http://schemas.openxmlformats.org/officeDocument/2006/relationships/control" Target="../activeX/activeX107.xml"/><Relationship Id="rId1" Type="http://schemas.openxmlformats.org/officeDocument/2006/relationships/vmlDrawing" Target="../drawings/vmlDrawing34.vml"/><Relationship Id="rId6" Type="http://schemas.openxmlformats.org/officeDocument/2006/relationships/control" Target="../activeX/activeX111.xml"/><Relationship Id="rId11" Type="http://schemas.openxmlformats.org/officeDocument/2006/relationships/image" Target="../media/image76.wmf"/><Relationship Id="rId5" Type="http://schemas.openxmlformats.org/officeDocument/2006/relationships/control" Target="../activeX/activeX110.xml"/><Relationship Id="rId10" Type="http://schemas.openxmlformats.org/officeDocument/2006/relationships/image" Target="../media/image13.wmf"/><Relationship Id="rId4" Type="http://schemas.openxmlformats.org/officeDocument/2006/relationships/control" Target="../activeX/activeX109.xml"/><Relationship Id="rId9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13.xml"/><Relationship Id="rId7" Type="http://schemas.openxmlformats.org/officeDocument/2006/relationships/image" Target="../media/image1.wmf"/><Relationship Id="rId2" Type="http://schemas.openxmlformats.org/officeDocument/2006/relationships/control" Target="../activeX/activeX1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9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14.xml"/><Relationship Id="rId9" Type="http://schemas.openxmlformats.org/officeDocument/2006/relationships/image" Target="../media/image7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6.xml"/><Relationship Id="rId7" Type="http://schemas.openxmlformats.org/officeDocument/2006/relationships/image" Target="../media/image81.wmf"/><Relationship Id="rId2" Type="http://schemas.openxmlformats.org/officeDocument/2006/relationships/control" Target="../activeX/activeX115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0.wmf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1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9.xml"/><Relationship Id="rId2" Type="http://schemas.openxmlformats.org/officeDocument/2006/relationships/control" Target="../activeX/activeX118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control" Target="../activeX/activeX121.xml"/><Relationship Id="rId7" Type="http://schemas.openxmlformats.org/officeDocument/2006/relationships/image" Target="../media/image2.wmf"/><Relationship Id="rId2" Type="http://schemas.openxmlformats.org/officeDocument/2006/relationships/control" Target="../activeX/activeX120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.xml"/><Relationship Id="rId7" Type="http://schemas.openxmlformats.org/officeDocument/2006/relationships/image" Target="../media/image7.wmf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24.xml"/><Relationship Id="rId7" Type="http://schemas.openxmlformats.org/officeDocument/2006/relationships/image" Target="../media/image2.wmf"/><Relationship Id="rId2" Type="http://schemas.openxmlformats.org/officeDocument/2006/relationships/control" Target="../activeX/activeX12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control" Target="../activeX/activeX127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26.xml"/><Relationship Id="rId1" Type="http://schemas.openxmlformats.org/officeDocument/2006/relationships/vmlDrawing" Target="../drawings/vmlDrawing41.vml"/><Relationship Id="rId6" Type="http://schemas.openxmlformats.org/officeDocument/2006/relationships/control" Target="../activeX/activeX130.xml"/><Relationship Id="rId11" Type="http://schemas.openxmlformats.org/officeDocument/2006/relationships/image" Target="../media/image39.wmf"/><Relationship Id="rId5" Type="http://schemas.openxmlformats.org/officeDocument/2006/relationships/control" Target="../activeX/activeX129.xml"/><Relationship Id="rId10" Type="http://schemas.openxmlformats.org/officeDocument/2006/relationships/image" Target="../media/image38.wmf"/><Relationship Id="rId4" Type="http://schemas.openxmlformats.org/officeDocument/2006/relationships/control" Target="../activeX/activeX128.xml"/><Relationship Id="rId9" Type="http://schemas.openxmlformats.org/officeDocument/2006/relationships/image" Target="../media/image3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control" Target="../activeX/activeX132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31.xml"/><Relationship Id="rId1" Type="http://schemas.openxmlformats.org/officeDocument/2006/relationships/vmlDrawing" Target="../drawings/vmlDrawing42.vml"/><Relationship Id="rId6" Type="http://schemas.openxmlformats.org/officeDocument/2006/relationships/control" Target="../activeX/activeX135.xml"/><Relationship Id="rId5" Type="http://schemas.openxmlformats.org/officeDocument/2006/relationships/control" Target="../activeX/activeX134.xml"/><Relationship Id="rId4" Type="http://schemas.openxmlformats.org/officeDocument/2006/relationships/control" Target="../activeX/activeX133.xml"/><Relationship Id="rId9" Type="http://schemas.openxmlformats.org/officeDocument/2006/relationships/image" Target="../media/image3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control" Target="../activeX/activeX137.xml"/><Relationship Id="rId7" Type="http://schemas.openxmlformats.org/officeDocument/2006/relationships/image" Target="../media/image2.wmf"/><Relationship Id="rId2" Type="http://schemas.openxmlformats.org/officeDocument/2006/relationships/control" Target="../activeX/activeX13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control" Target="../activeX/activeX140.xml"/><Relationship Id="rId7" Type="http://schemas.openxmlformats.org/officeDocument/2006/relationships/image" Target="../media/image90.wmf"/><Relationship Id="rId2" Type="http://schemas.openxmlformats.org/officeDocument/2006/relationships/control" Target="../activeX/activeX139.xml"/><Relationship Id="rId1" Type="http://schemas.openxmlformats.org/officeDocument/2006/relationships/vmlDrawing" Target="../drawings/vmlDrawing44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1.xml"/><Relationship Id="rId9" Type="http://schemas.openxmlformats.org/officeDocument/2006/relationships/image" Target="../media/image92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43.xml"/><Relationship Id="rId7" Type="http://schemas.openxmlformats.org/officeDocument/2006/relationships/image" Target="../media/image2.wmf"/><Relationship Id="rId2" Type="http://schemas.openxmlformats.org/officeDocument/2006/relationships/control" Target="../activeX/activeX14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4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wmf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12.xml"/><Relationship Id="rId11" Type="http://schemas.openxmlformats.org/officeDocument/2006/relationships/image" Target="../media/image10.wmf"/><Relationship Id="rId5" Type="http://schemas.openxmlformats.org/officeDocument/2006/relationships/control" Target="../activeX/activeX11.xml"/><Relationship Id="rId10" Type="http://schemas.openxmlformats.org/officeDocument/2006/relationships/image" Target="../media/image9.wmf"/><Relationship Id="rId4" Type="http://schemas.openxmlformats.org/officeDocument/2006/relationships/control" Target="../activeX/activeX10.xml"/><Relationship Id="rId9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51.xml"/><Relationship Id="rId13" Type="http://schemas.openxmlformats.org/officeDocument/2006/relationships/image" Target="../media/image96.wmf"/><Relationship Id="rId3" Type="http://schemas.openxmlformats.org/officeDocument/2006/relationships/control" Target="../activeX/activeX146.xml"/><Relationship Id="rId7" Type="http://schemas.openxmlformats.org/officeDocument/2006/relationships/control" Target="../activeX/activeX150.xml"/><Relationship Id="rId12" Type="http://schemas.openxmlformats.org/officeDocument/2006/relationships/image" Target="../media/image95.wmf"/><Relationship Id="rId2" Type="http://schemas.openxmlformats.org/officeDocument/2006/relationships/control" Target="../activeX/activeX145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46.vml"/><Relationship Id="rId6" Type="http://schemas.openxmlformats.org/officeDocument/2006/relationships/control" Target="../activeX/activeX149.xml"/><Relationship Id="rId11" Type="http://schemas.openxmlformats.org/officeDocument/2006/relationships/image" Target="../media/image94.wmf"/><Relationship Id="rId5" Type="http://schemas.openxmlformats.org/officeDocument/2006/relationships/control" Target="../activeX/activeX148.xml"/><Relationship Id="rId15" Type="http://schemas.openxmlformats.org/officeDocument/2006/relationships/image" Target="../media/image98.wmf"/><Relationship Id="rId10" Type="http://schemas.openxmlformats.org/officeDocument/2006/relationships/image" Target="../media/image93.wmf"/><Relationship Id="rId4" Type="http://schemas.openxmlformats.org/officeDocument/2006/relationships/control" Target="../activeX/activeX147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97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image" Target="../media/image104.wmf"/><Relationship Id="rId3" Type="http://schemas.openxmlformats.org/officeDocument/2006/relationships/control" Target="../activeX/activeX15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03.wmf"/><Relationship Id="rId2" Type="http://schemas.openxmlformats.org/officeDocument/2006/relationships/control" Target="../activeX/activeX152.xml"/><Relationship Id="rId1" Type="http://schemas.openxmlformats.org/officeDocument/2006/relationships/vmlDrawing" Target="../drawings/vmlDrawing47.vml"/><Relationship Id="rId6" Type="http://schemas.openxmlformats.org/officeDocument/2006/relationships/control" Target="../activeX/activeX156.xml"/><Relationship Id="rId11" Type="http://schemas.openxmlformats.org/officeDocument/2006/relationships/image" Target="../media/image102.wmf"/><Relationship Id="rId5" Type="http://schemas.openxmlformats.org/officeDocument/2006/relationships/control" Target="../activeX/activeX155.xml"/><Relationship Id="rId10" Type="http://schemas.openxmlformats.org/officeDocument/2006/relationships/image" Target="../media/image101.wmf"/><Relationship Id="rId4" Type="http://schemas.openxmlformats.org/officeDocument/2006/relationships/control" Target="../activeX/activeX154.xml"/><Relationship Id="rId9" Type="http://schemas.openxmlformats.org/officeDocument/2006/relationships/image" Target="../media/image10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ontrol" Target="../activeX/activeX158.xml"/><Relationship Id="rId7" Type="http://schemas.openxmlformats.org/officeDocument/2006/relationships/image" Target="../media/image72.png"/><Relationship Id="rId2" Type="http://schemas.openxmlformats.org/officeDocument/2006/relationships/control" Target="../activeX/activeX15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1.png"/><Relationship Id="rId11" Type="http://schemas.openxmlformats.org/officeDocument/2006/relationships/image" Target="../media/image106.wmf"/><Relationship Id="rId5" Type="http://schemas.openxmlformats.org/officeDocument/2006/relationships/image" Target="../media/image70.png"/><Relationship Id="rId10" Type="http://schemas.openxmlformats.org/officeDocument/2006/relationships/image" Target="../media/image105.wmf"/><Relationship Id="rId4" Type="http://schemas.openxmlformats.org/officeDocument/2006/relationships/slideLayout" Target="../slideLayouts/slideLayout2.xml"/><Relationship Id="rId9" Type="http://schemas.openxmlformats.org/officeDocument/2006/relationships/slide" Target="slide2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control" Target="../activeX/activeX160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59.xml"/><Relationship Id="rId1" Type="http://schemas.openxmlformats.org/officeDocument/2006/relationships/vmlDrawing" Target="../drawings/vmlDrawing49.vml"/><Relationship Id="rId6" Type="http://schemas.openxmlformats.org/officeDocument/2006/relationships/control" Target="../activeX/activeX163.xml"/><Relationship Id="rId11" Type="http://schemas.openxmlformats.org/officeDocument/2006/relationships/image" Target="../media/image39.wmf"/><Relationship Id="rId5" Type="http://schemas.openxmlformats.org/officeDocument/2006/relationships/control" Target="../activeX/activeX162.xml"/><Relationship Id="rId10" Type="http://schemas.openxmlformats.org/officeDocument/2006/relationships/image" Target="../media/image38.wmf"/><Relationship Id="rId4" Type="http://schemas.openxmlformats.org/officeDocument/2006/relationships/control" Target="../activeX/activeX161.xml"/><Relationship Id="rId9" Type="http://schemas.openxmlformats.org/officeDocument/2006/relationships/image" Target="../media/image3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65.xml"/><Relationship Id="rId2" Type="http://schemas.openxmlformats.org/officeDocument/2006/relationships/control" Target="../activeX/activeX164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8.wmf"/><Relationship Id="rId5" Type="http://schemas.openxmlformats.org/officeDocument/2006/relationships/image" Target="../media/image41.wmf"/><Relationship Id="rId4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ontrol" Target="../activeX/activeX167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8.wmf"/><Relationship Id="rId2" Type="http://schemas.openxmlformats.org/officeDocument/2006/relationships/control" Target="../activeX/activeX166.xml"/><Relationship Id="rId1" Type="http://schemas.openxmlformats.org/officeDocument/2006/relationships/vmlDrawing" Target="../drawings/vmlDrawing51.vml"/><Relationship Id="rId6" Type="http://schemas.openxmlformats.org/officeDocument/2006/relationships/control" Target="../activeX/activeX170.xml"/><Relationship Id="rId11" Type="http://schemas.openxmlformats.org/officeDocument/2006/relationships/image" Target="../media/image88.wmf"/><Relationship Id="rId5" Type="http://schemas.openxmlformats.org/officeDocument/2006/relationships/control" Target="../activeX/activeX169.xml"/><Relationship Id="rId10" Type="http://schemas.openxmlformats.org/officeDocument/2006/relationships/image" Target="../media/image72.png"/><Relationship Id="rId4" Type="http://schemas.openxmlformats.org/officeDocument/2006/relationships/control" Target="../activeX/activeX168.xml"/><Relationship Id="rId9" Type="http://schemas.openxmlformats.org/officeDocument/2006/relationships/image" Target="../media/image7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2.xml"/><Relationship Id="rId7" Type="http://schemas.openxmlformats.org/officeDocument/2006/relationships/image" Target="../media/image38.wmf"/><Relationship Id="rId2" Type="http://schemas.openxmlformats.org/officeDocument/2006/relationships/control" Target="../activeX/activeX171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7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39.wmf"/><Relationship Id="rId2" Type="http://schemas.openxmlformats.org/officeDocument/2006/relationships/control" Target="../activeX/activeX173.xml"/><Relationship Id="rId1" Type="http://schemas.openxmlformats.org/officeDocument/2006/relationships/vmlDrawing" Target="../drawings/vmlDrawing53.vml"/><Relationship Id="rId6" Type="http://schemas.openxmlformats.org/officeDocument/2006/relationships/control" Target="../activeX/activeX177.xml"/><Relationship Id="rId11" Type="http://schemas.openxmlformats.org/officeDocument/2006/relationships/image" Target="../media/image38.wmf"/><Relationship Id="rId5" Type="http://schemas.openxmlformats.org/officeDocument/2006/relationships/control" Target="../activeX/activeX176.xml"/><Relationship Id="rId10" Type="http://schemas.openxmlformats.org/officeDocument/2006/relationships/image" Target="../media/image37.wmf"/><Relationship Id="rId4" Type="http://schemas.openxmlformats.org/officeDocument/2006/relationships/control" Target="../activeX/activeX175.xml"/><Relationship Id="rId9" Type="http://schemas.openxmlformats.org/officeDocument/2006/relationships/image" Target="../media/image107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wmf"/><Relationship Id="rId3" Type="http://schemas.openxmlformats.org/officeDocument/2006/relationships/control" Target="../activeX/activeX1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17.xml"/><Relationship Id="rId11" Type="http://schemas.openxmlformats.org/officeDocument/2006/relationships/image" Target="../media/image14.wmf"/><Relationship Id="rId5" Type="http://schemas.openxmlformats.org/officeDocument/2006/relationships/control" Target="../activeX/activeX16.xml"/><Relationship Id="rId10" Type="http://schemas.openxmlformats.org/officeDocument/2006/relationships/image" Target="../media/image13.wmf"/><Relationship Id="rId4" Type="http://schemas.openxmlformats.org/officeDocument/2006/relationships/control" Target="../activeX/activeX15.xml"/><Relationship Id="rId9" Type="http://schemas.openxmlformats.org/officeDocument/2006/relationships/image" Target="../media/image12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179.xml"/><Relationship Id="rId7" Type="http://schemas.openxmlformats.org/officeDocument/2006/relationships/image" Target="../media/image1.wmf"/><Relationship Id="rId2" Type="http://schemas.openxmlformats.org/officeDocument/2006/relationships/control" Target="../activeX/activeX178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79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0.xml"/><Relationship Id="rId9" Type="http://schemas.openxmlformats.org/officeDocument/2006/relationships/image" Target="../media/image78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82.xml"/><Relationship Id="rId7" Type="http://schemas.openxmlformats.org/officeDocument/2006/relationships/image" Target="../media/image109.wmf"/><Relationship Id="rId2" Type="http://schemas.openxmlformats.org/officeDocument/2006/relationships/control" Target="../activeX/activeX181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08.wmf"/><Relationship Id="rId5" Type="http://schemas.openxmlformats.org/officeDocument/2006/relationships/slide" Target="slide39.xml"/><Relationship Id="rId4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control" Target="../activeX/activeX184.xml"/><Relationship Id="rId7" Type="http://schemas.openxmlformats.org/officeDocument/2006/relationships/image" Target="../media/image90.wmf"/><Relationship Id="rId2" Type="http://schemas.openxmlformats.org/officeDocument/2006/relationships/control" Target="../activeX/activeX183.xml"/><Relationship Id="rId1" Type="http://schemas.openxmlformats.org/officeDocument/2006/relationships/vmlDrawing" Target="../drawings/vmlDrawing56.vml"/><Relationship Id="rId6" Type="http://schemas.openxmlformats.org/officeDocument/2006/relationships/slide" Target="slide39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5.xml"/><Relationship Id="rId9" Type="http://schemas.openxmlformats.org/officeDocument/2006/relationships/image" Target="../media/image92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0.wmf"/><Relationship Id="rId2" Type="http://schemas.openxmlformats.org/officeDocument/2006/relationships/control" Target="../activeX/activeX186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image" Target="../media/image7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88.xml"/><Relationship Id="rId7" Type="http://schemas.openxmlformats.org/officeDocument/2006/relationships/image" Target="../media/image2.wmf"/><Relationship Id="rId2" Type="http://schemas.openxmlformats.org/officeDocument/2006/relationships/control" Target="../activeX/activeX18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90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11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control" Target="../activeX/activeX192.xml"/><Relationship Id="rId7" Type="http://schemas.openxmlformats.org/officeDocument/2006/relationships/image" Target="../media/image2.wmf"/><Relationship Id="rId2" Type="http://schemas.openxmlformats.org/officeDocument/2006/relationships/control" Target="../activeX/activeX191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control" Target="../activeX/activeX195.xml"/><Relationship Id="rId7" Type="http://schemas.openxmlformats.org/officeDocument/2006/relationships/image" Target="../media/image2.wmf"/><Relationship Id="rId2" Type="http://schemas.openxmlformats.org/officeDocument/2006/relationships/control" Target="../activeX/activeX194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3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96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control" Target="../activeX/activeX198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197.xml"/><Relationship Id="rId1" Type="http://schemas.openxmlformats.org/officeDocument/2006/relationships/vmlDrawing" Target="../drawings/vmlDrawing62.vml"/><Relationship Id="rId6" Type="http://schemas.openxmlformats.org/officeDocument/2006/relationships/control" Target="../activeX/activeX201.xml"/><Relationship Id="rId11" Type="http://schemas.openxmlformats.org/officeDocument/2006/relationships/image" Target="../media/image38.wmf"/><Relationship Id="rId5" Type="http://schemas.openxmlformats.org/officeDocument/2006/relationships/control" Target="../activeX/activeX200.xml"/><Relationship Id="rId10" Type="http://schemas.openxmlformats.org/officeDocument/2006/relationships/image" Target="../media/image37.wmf"/><Relationship Id="rId4" Type="http://schemas.openxmlformats.org/officeDocument/2006/relationships/control" Target="../activeX/activeX199.xml"/><Relationship Id="rId9" Type="http://schemas.openxmlformats.org/officeDocument/2006/relationships/image" Target="../media/image87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02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14.wmf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4.xml"/><Relationship Id="rId7" Type="http://schemas.openxmlformats.org/officeDocument/2006/relationships/image" Target="../media/image38.wmf"/><Relationship Id="rId2" Type="http://schemas.openxmlformats.org/officeDocument/2006/relationships/control" Target="../activeX/activeX203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1.wmf"/><Relationship Id="rId5" Type="http://schemas.openxmlformats.org/officeDocument/2006/relationships/slide" Target="slide34.xml"/><Relationship Id="rId4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4.wmf"/><Relationship Id="rId2" Type="http://schemas.openxmlformats.org/officeDocument/2006/relationships/control" Target="../activeX/activeX205.xml"/><Relationship Id="rId1" Type="http://schemas.openxmlformats.org/officeDocument/2006/relationships/vmlDrawing" Target="../drawings/vmlDrawing65.vml"/><Relationship Id="rId6" Type="http://schemas.openxmlformats.org/officeDocument/2006/relationships/slide" Target="slide30.xml"/><Relationship Id="rId5" Type="http://schemas.openxmlformats.org/officeDocument/2006/relationships/image" Target="../media/image11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23705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24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26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4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9483633" y="63242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92791" y="4453252"/>
          <a:ext cx="11307210" cy="1737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Acuse</a:t>
                      </a:r>
                      <a:r>
                        <a:rPr lang="es-MX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4088750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Actualizaciones </a:t>
            </a:r>
            <a:endParaRPr lang="es-MX" sz="1200" b="1" dirty="0"/>
          </a:p>
        </p:txBody>
      </p:sp>
      <p:sp>
        <p:nvSpPr>
          <p:cNvPr id="39" name="Rectángulo redondeado 38">
            <a:hlinkClick r:id="rId5" action="ppaction://hlinksldjump"/>
          </p:cNvPr>
          <p:cNvSpPr/>
          <p:nvPr/>
        </p:nvSpPr>
        <p:spPr>
          <a:xfrm>
            <a:off x="9505309" y="4818333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657927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Generales del Titulo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11467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11467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11467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10724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10724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383183" y="10724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5601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5601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5601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2012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2012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201270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51558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51558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5155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92050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9205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387788" y="192050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43204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43204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387404" y="243204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301656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30165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30165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13470" y="297367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13470" y="29736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70226" y="3506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13839" y="35367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13839" y="35367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586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57096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57096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74340" y="297407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49494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4949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404491" y="149494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4058951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82880" y="300687"/>
            <a:ext cx="1410788" cy="320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35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47648" y="4052626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           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Desactualizado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Vigente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8877360" y="3714724"/>
            <a:ext cx="725714" cy="19594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40" name="Rectángulo redondeado 39"/>
          <p:cNvSpPr/>
          <p:nvPr/>
        </p:nvSpPr>
        <p:spPr>
          <a:xfrm>
            <a:off x="8877354" y="4107442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Renunciar</a:t>
            </a:r>
            <a:endParaRPr lang="es-ES" sz="1000" dirty="0"/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10106" y="3714724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44536" y="3703786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41" name="Rectángulo redondeado 40">
            <a:hlinkClick r:id="" action="ppaction://noaction"/>
          </p:cNvPr>
          <p:cNvSpPr/>
          <p:nvPr/>
        </p:nvSpPr>
        <p:spPr>
          <a:xfrm>
            <a:off x="9744537" y="409163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ACTUALIZAR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710106" y="4089171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595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96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5597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364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043" y="4613921"/>
            <a:ext cx="11241185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</a:t>
            </a:r>
            <a:r>
              <a:rPr lang="es-MX" sz="1200" dirty="0" smtClean="0"/>
              <a:t>a los intereses de </a:t>
            </a:r>
            <a:r>
              <a:rPr lang="es-MX" sz="1200" dirty="0"/>
              <a:t>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86730" y="5783635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6808843" y="583058"/>
            <a:ext cx="1444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78550" y="627535"/>
            <a:ext cx="273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202143" y="51769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938783" y="517697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53814" y="17509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88115" y="17509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709795" y="17509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30220" y="18137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30220" y="18137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52772" y="181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26580" y="22663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26580" y="22663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49132" y="22663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26196" y="276920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26196" y="27692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48748" y="27692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17694" y="259901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18078" y="25990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14400" y="25990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17694" y="31105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17694" y="31105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628291" y="311055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22556" y="3270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22556" y="3270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45108" y="32701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79272" y="36521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79272" y="36521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245234" y="4185134"/>
            <a:ext cx="258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</a:t>
            </a:r>
            <a:r>
              <a:rPr lang="es-MX" sz="1200" dirty="0"/>
              <a:t>) electrónico(s)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15" y="4215240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15" y="42152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45108" y="37967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18442" y="37810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18442" y="37810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700952" y="3641818"/>
            <a:ext cx="284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97" name="Rectángulo redondeado 96"/>
          <p:cNvSpPr/>
          <p:nvPr/>
        </p:nvSpPr>
        <p:spPr>
          <a:xfrm>
            <a:off x="9035933" y="21734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9009423" y="21734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31103" y="21734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48907" y="511080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253720" y="506913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15006" y="6239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05796" y="62260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481516" y="621270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2036693" y="5809748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76" y="42218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65314" y="131494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  </a:t>
            </a:r>
            <a:endParaRPr lang="es-MX" dirty="0"/>
          </a:p>
        </p:txBody>
      </p:sp>
      <p:sp>
        <p:nvSpPr>
          <p:cNvPr id="72" name="CuadroTexto 71"/>
          <p:cNvSpPr txBox="1"/>
          <p:nvPr/>
        </p:nvSpPr>
        <p:spPr>
          <a:xfrm>
            <a:off x="252772" y="71189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cxnSp>
        <p:nvCxnSpPr>
          <p:cNvPr id="102" name="Conector recto 101"/>
          <p:cNvCxnSpPr/>
          <p:nvPr/>
        </p:nvCxnSpPr>
        <p:spPr>
          <a:xfrm flipV="1">
            <a:off x="100147" y="48701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/>
          <p:cNvSpPr/>
          <p:nvPr/>
        </p:nvSpPr>
        <p:spPr>
          <a:xfrm>
            <a:off x="214965" y="1286762"/>
            <a:ext cx="2299063" cy="307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04" name="Conector recto 103"/>
          <p:cNvCxnSpPr/>
          <p:nvPr/>
        </p:nvCxnSpPr>
        <p:spPr>
          <a:xfrm flipV="1">
            <a:off x="201938" y="1602074"/>
            <a:ext cx="11834950" cy="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redondeado 72">
            <a:hlinkClick r:id="rId5" action="ppaction://hlinksldjump"/>
          </p:cNvPr>
          <p:cNvSpPr/>
          <p:nvPr/>
        </p:nvSpPr>
        <p:spPr>
          <a:xfrm>
            <a:off x="6193656" y="623014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423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3531" y="4718386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35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8554047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8488348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674452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1378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1378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1378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25904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25904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259045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09333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09333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09333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17927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18311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679057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8517927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8517927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678673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vigencia del TA</a:t>
            </a:r>
            <a:endParaRPr lang="es-MX" sz="1200" dirty="0"/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359432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35943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35943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2520937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2520937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628566" y="4053985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8525323" y="400571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8525323" y="400571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127230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8536166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8509656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695760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10549697" y="40014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96328" y="45318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54" name="Rectángulo 53"/>
          <p:cNvSpPr/>
          <p:nvPr/>
        </p:nvSpPr>
        <p:spPr>
          <a:xfrm>
            <a:off x="2558797" y="4507010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58"/>
          <p:cNvSpPr/>
          <p:nvPr/>
        </p:nvSpPr>
        <p:spPr>
          <a:xfrm>
            <a:off x="2558797" y="4507388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6179033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Rectángulo redondeado 45">
            <a:hlinkClick r:id="" action="ppaction://noaction"/>
          </p:cNvPr>
          <p:cNvSpPr/>
          <p:nvPr/>
        </p:nvSpPr>
        <p:spPr>
          <a:xfrm>
            <a:off x="4781115" y="56553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94728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94729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16245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16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16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92293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65627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65627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18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4652615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46550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146526" y="361856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446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04215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90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132669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representante legal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30628" y="19594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4" y="2484636"/>
            <a:ext cx="7548339" cy="2612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5" y="24846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4846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9764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81664" y="4095957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81664" y="409595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409595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29" y="293763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3" y="292187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3" y="29218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83123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1733429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143691" y="992436"/>
            <a:ext cx="949238" cy="273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1171306" y="979470"/>
            <a:ext cx="1615444" cy="276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r>
              <a:rPr lang="es-MX" sz="1200" dirty="0">
                <a:solidFill>
                  <a:schemeClr val="tx1"/>
                </a:solidFill>
              </a:rPr>
              <a:t>Representante legal 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4988" y="644724"/>
            <a:ext cx="2631762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749732" y="47645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CuadroTexto 32"/>
          <p:cNvSpPr txBox="1"/>
          <p:nvPr/>
        </p:nvSpPr>
        <p:spPr>
          <a:xfrm>
            <a:off x="304662" y="35826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4" name="Rectángulo redondeado 33"/>
          <p:cNvSpPr/>
          <p:nvPr/>
        </p:nvSpPr>
        <p:spPr>
          <a:xfrm>
            <a:off x="2394719" y="358268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2394719" y="35826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470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1151" y="294727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52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2" name="Rectángulo redondeado 71">
            <a:hlinkClick r:id="" action="ppaction://noaction"/>
          </p:cNvPr>
          <p:cNvSpPr/>
          <p:nvPr/>
        </p:nvSpPr>
        <p:spPr>
          <a:xfrm>
            <a:off x="4851990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notaría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487610" y="4307379"/>
            <a:ext cx="2342881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" action="ppaction://noaction"/>
          </p:cNvPr>
          <p:cNvSpPr/>
          <p:nvPr/>
        </p:nvSpPr>
        <p:spPr>
          <a:xfrm>
            <a:off x="3318071" y="4307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57845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59594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95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079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355174" y="110075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8308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1689405" y="1082811"/>
            <a:ext cx="1615444" cy="2760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 Representante legal 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6410911" y="191666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52" name="Imagen 5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63072" y="182121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Imagen 5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234303" y="18626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CuadroTexto 53"/>
          <p:cNvSpPr txBox="1"/>
          <p:nvPr/>
        </p:nvSpPr>
        <p:spPr>
          <a:xfrm>
            <a:off x="6424862" y="243212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259079" y="3475611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56" name="Rectángulo redondeado 55"/>
          <p:cNvSpPr/>
          <p:nvPr/>
        </p:nvSpPr>
        <p:spPr>
          <a:xfrm>
            <a:off x="3109985" y="347420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Rectángulo redondeado 56"/>
          <p:cNvSpPr/>
          <p:nvPr/>
        </p:nvSpPr>
        <p:spPr>
          <a:xfrm>
            <a:off x="3109985" y="34742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4333916" y="347157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Rectángulo redondeado 58"/>
          <p:cNvSpPr/>
          <p:nvPr/>
        </p:nvSpPr>
        <p:spPr>
          <a:xfrm>
            <a:off x="4333916" y="34715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9407050" y="2428197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9407050" y="242819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10630981" y="2425562"/>
            <a:ext cx="11714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10630981" y="24255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4114813" y="3483489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10391993" y="2407514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0128" y="18891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229" y="295607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pic>
        <p:nvPicPr>
          <p:cNvPr id="68" name="Imagen 6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970528" y="291186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CuadroTexto 68"/>
          <p:cNvSpPr txBox="1"/>
          <p:nvPr/>
        </p:nvSpPr>
        <p:spPr>
          <a:xfrm>
            <a:off x="274697" y="2451882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3086414" y="2450478"/>
            <a:ext cx="1019533" cy="2905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3086414" y="245047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0618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4024290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0619" name="ListBox2" r:id="rId3" imgW="10848960" imgH="952560"/>
        </mc:Choice>
        <mc:Fallback>
          <p:control name="ListBox2" r:id="rId3" imgW="10848960" imgH="9525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5153390"/>
                  <a:ext cx="10844600" cy="9509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802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</a:t>
            </a:r>
            <a:r>
              <a:rPr lang="es-MX" sz="1200" dirty="0"/>
              <a:t>A</a:t>
            </a:r>
            <a:r>
              <a:rPr lang="es-MX" sz="1200" dirty="0" smtClean="0"/>
              <a:t>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b</a:t>
            </a:r>
            <a:r>
              <a:rPr lang="es-MX" sz="1200" dirty="0" smtClean="0"/>
              <a:t>) *Acta de asamblea del Informe de los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</a:t>
            </a:r>
            <a:r>
              <a:rPr lang="es-MX" sz="1200" dirty="0" smtClean="0"/>
              <a:t>) *Opinión de cumplimiento de </a:t>
            </a:r>
            <a:r>
              <a:rPr lang="es-MX" sz="1200" dirty="0"/>
              <a:t>o</a:t>
            </a:r>
            <a:r>
              <a:rPr lang="es-MX" sz="1200" dirty="0" smtClean="0"/>
              <a:t>bligaciones </a:t>
            </a:r>
            <a:r>
              <a:rPr lang="es-MX" sz="1200" dirty="0"/>
              <a:t>f</a:t>
            </a:r>
            <a:r>
              <a:rPr lang="es-MX" sz="1200" dirty="0" smtClean="0"/>
              <a:t>iscales 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540671" y="362869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987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88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89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90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91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92" name="ListBox4" r:id="rId7" imgW="1800360" imgH="285840"/>
        </mc:Choice>
        <mc:Fallback>
          <p:control name="ListBox4" r:id="rId7" imgW="1800360" imgH="285840">
            <p:pic>
              <p:nvPicPr>
                <p:cNvPr id="25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85836" y="358557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139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</a:t>
            </a:r>
            <a:r>
              <a:rPr lang="es-MX" sz="1200" dirty="0" smtClean="0"/>
              <a:t>apital </a:t>
            </a:r>
            <a:r>
              <a:rPr lang="es-MX" sz="1200" dirty="0"/>
              <a:t>y de </a:t>
            </a:r>
            <a:r>
              <a:rPr lang="es-MX" sz="1200" dirty="0" smtClean="0"/>
              <a:t>accionistas </a:t>
            </a:r>
            <a:endParaRPr lang="es-MX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51489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182037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531066" y="608137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971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72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73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74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75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773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091821"/>
            <a:ext cx="230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00825" y="32030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217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67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8785906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720207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3038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3038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3038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27564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27564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27564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25932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25932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2593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749786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750170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749786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749786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376030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376030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37603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711364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711364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4"/>
            <a:ext cx="240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711733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711733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330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31470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314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300533"/>
            <a:ext cx="242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9" name="Rectángulo redondeado 118"/>
          <p:cNvSpPr/>
          <p:nvPr/>
        </p:nvSpPr>
        <p:spPr>
          <a:xfrm>
            <a:off x="8768025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741515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</a:t>
            </a:r>
            <a:r>
              <a:rPr lang="es-MX" sz="1200" dirty="0" smtClean="0">
                <a:solidFill>
                  <a:schemeClr val="tx1"/>
                </a:solidFill>
              </a:rPr>
              <a:t>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149801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527073" y="1128767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4871266" y="1121325"/>
            <a:ext cx="3225466" cy="303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82880" y="1135174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Registro de actualización </a:t>
            </a: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69262"/>
              </p:ext>
            </p:extLst>
          </p:nvPr>
        </p:nvGraphicFramePr>
        <p:xfrm>
          <a:off x="1846616" y="268539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documento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09724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28434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35312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9650039" y="5618185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938804" y="5618185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179776" y="5618185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197604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05424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692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09091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93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01489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24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hlinkClick r:id="rId4" action="ppaction://hlinksldjump"/>
          </p:cNvPr>
          <p:cNvSpPr/>
          <p:nvPr/>
        </p:nvSpPr>
        <p:spPr>
          <a:xfrm>
            <a:off x="10324345" y="63327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Cerrar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91661"/>
              </p:ext>
            </p:extLst>
          </p:nvPr>
        </p:nvGraphicFramePr>
        <p:xfrm>
          <a:off x="192791" y="4205055"/>
          <a:ext cx="11307210" cy="19202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84535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884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Nombre del 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actualización de títulos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Acuse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2791" y="3840553"/>
            <a:ext cx="4566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Historial  de actualizaciones de títulos </a:t>
            </a:r>
            <a:endParaRPr lang="es-MX" sz="1200" b="1" dirty="0"/>
          </a:p>
        </p:txBody>
      </p:sp>
      <p:sp>
        <p:nvSpPr>
          <p:cNvPr id="39" name="Rectángulo redondeado 38">
            <a:hlinkClick r:id="" action="ppaction://noaction"/>
          </p:cNvPr>
          <p:cNvSpPr/>
          <p:nvPr/>
        </p:nvSpPr>
        <p:spPr>
          <a:xfrm>
            <a:off x="9649003" y="4821954"/>
            <a:ext cx="884707" cy="156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78" name="Rectángulo 77"/>
          <p:cNvSpPr/>
          <p:nvPr/>
        </p:nvSpPr>
        <p:spPr>
          <a:xfrm>
            <a:off x="185127" y="409730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</a:rPr>
              <a:t>Datos </a:t>
            </a:r>
            <a:r>
              <a:rPr lang="es-ES" sz="1200" dirty="0" smtClean="0">
                <a:solidFill>
                  <a:schemeClr val="tx1"/>
                </a:solidFill>
              </a:rPr>
              <a:t>generales </a:t>
            </a:r>
            <a:r>
              <a:rPr lang="es-ES" sz="1200" dirty="0">
                <a:solidFill>
                  <a:schemeClr val="tx1"/>
                </a:solidFill>
              </a:rPr>
              <a:t>del </a:t>
            </a:r>
            <a:r>
              <a:rPr lang="es-ES" sz="1200" dirty="0" smtClean="0">
                <a:solidFill>
                  <a:schemeClr val="tx1"/>
                </a:solidFill>
              </a:rPr>
              <a:t>título de autorización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575058" y="8985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5058" y="8985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7610" y="8985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</a:t>
            </a:r>
            <a:r>
              <a:rPr lang="es-MX" sz="1200" dirty="0"/>
              <a:t>a</a:t>
            </a:r>
            <a:r>
              <a:rPr lang="es-MX" sz="1200" dirty="0" smtClean="0"/>
              <a:t>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688012" y="8242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622313" y="8242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6200301" y="8242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0239" y="13119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0239" y="13119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2791" y="13119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66599" y="1764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66599" y="1764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9151" y="1764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66215" y="22673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66215" y="22673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88767" y="22673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651892" y="167231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652276" y="167231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CuadroTexto 96"/>
          <p:cNvSpPr txBox="1"/>
          <p:nvPr/>
        </p:nvSpPr>
        <p:spPr>
          <a:xfrm>
            <a:off x="6204906" y="167231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651892" y="21838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Rectángulo redondeado 98"/>
          <p:cNvSpPr/>
          <p:nvPr/>
        </p:nvSpPr>
        <p:spPr>
          <a:xfrm>
            <a:off x="8651892" y="21838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6211902" y="21830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101" name="Rectángulo redondeado 100"/>
          <p:cNvSpPr/>
          <p:nvPr/>
        </p:nvSpPr>
        <p:spPr>
          <a:xfrm>
            <a:off x="2562575" y="276836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Rectángulo redondeado 101"/>
          <p:cNvSpPr/>
          <p:nvPr/>
        </p:nvSpPr>
        <p:spPr>
          <a:xfrm>
            <a:off x="2562575" y="2768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85127" y="276836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52659" y="26732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52659" y="26732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239596" y="3180055"/>
            <a:ext cx="2743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 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8666091" y="317097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8666091" y="3170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85127" y="3338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</a:t>
            </a:r>
            <a:r>
              <a:rPr lang="es-MX" sz="1200" dirty="0"/>
              <a:t>r</a:t>
            </a:r>
            <a:r>
              <a:rPr lang="es-MX" sz="1200" dirty="0" smtClean="0"/>
              <a:t>epresentante </a:t>
            </a:r>
            <a:r>
              <a:rPr lang="es-MX" sz="1200" dirty="0"/>
              <a:t>l</a:t>
            </a:r>
            <a:r>
              <a:rPr lang="es-MX" sz="1200" dirty="0" smtClean="0"/>
              <a:t>egal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58461" y="3322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58461" y="3322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204521" y="2605124"/>
            <a:ext cx="224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13" name="Rectángulo redondeado 112"/>
          <p:cNvSpPr/>
          <p:nvPr/>
        </p:nvSpPr>
        <p:spPr>
          <a:xfrm>
            <a:off x="8670131" y="1246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643621" y="1246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6195483" y="12467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7866348" y="3810754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4614" name="ListBox2" r:id="rId2" imgW="2085840" imgH="295200"/>
        </mc:Choice>
        <mc:Fallback>
          <p:control name="ListBox2" r:id="rId2" imgW="2085840" imgH="295200">
            <p:pic>
              <p:nvPicPr>
                <p:cNvPr id="117" name="ListBox2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7648" y="3804429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344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61792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543675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621883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02032"/>
              </p:ext>
            </p:extLst>
          </p:nvPr>
        </p:nvGraphicFramePr>
        <p:xfrm>
          <a:off x="329483" y="3049603"/>
          <a:ext cx="11619414" cy="3017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603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31496">
                  <a:extLst>
                    <a:ext uri="{9D8B030D-6E8A-4147-A177-3AD203B41FA5}">
                      <a16:colId xmlns:a16="http://schemas.microsoft.com/office/drawing/2014/main" val="3674354982"/>
                    </a:ext>
                  </a:extLst>
                </a:gridCol>
                <a:gridCol w="249777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90699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322275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6146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614635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 de autorización </a:t>
                      </a:r>
                      <a:r>
                        <a:rPr lang="es-MX" sz="1200" baseline="0" dirty="0" smtClean="0"/>
                        <a:t>       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RFC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de la Empresa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Nombre del 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solicitud de la actualización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Recibida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433806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50965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75169" y="6109293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63934" y="610929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204906" y="610929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710675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65540" y="3916021"/>
            <a:ext cx="1019257" cy="20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1960847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1960847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70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582529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70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61159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706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997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4103205" y="1530088"/>
            <a:ext cx="1535595" cy="3124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3264592" y="1175821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692621" y="1528987"/>
            <a:ext cx="1858106" cy="3135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068518" y="1177673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31513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31513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3151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3317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3317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3317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843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843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843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8724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872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872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16323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16323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16323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6747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6747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7" y="3674777"/>
            <a:ext cx="230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882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882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882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2164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2164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74935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7794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7794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8631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7376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7376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73767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671495"/>
            <a:ext cx="154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 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82168" y="692853"/>
            <a:ext cx="24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10258868" y="6656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622379" y="6863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4291155" y="71246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6418693" y="70721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942669" y="1172316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24643" y="42344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64" name="Rectángulo 63"/>
          <p:cNvSpPr/>
          <p:nvPr/>
        </p:nvSpPr>
        <p:spPr>
          <a:xfrm>
            <a:off x="2587112" y="420960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64"/>
          <p:cNvSpPr/>
          <p:nvPr/>
        </p:nvSpPr>
        <p:spPr>
          <a:xfrm>
            <a:off x="2587112" y="420998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45906" y="1172316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24768" y="1172316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365599" y="1173954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601406" y="1173954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1628134" y="1543410"/>
            <a:ext cx="2415535" cy="2991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</p:spTree>
    <p:extLst>
      <p:ext uri="{BB962C8B-B14F-4D97-AF65-F5344CB8AC3E}">
        <p14:creationId xmlns:p14="http://schemas.microsoft.com/office/powerpoint/2010/main" val="31560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81665" y="1726992"/>
            <a:ext cx="7548339" cy="286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81666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368603" y="3181559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368603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79230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52564" y="21511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52564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81339" y="554448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172652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42640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redondeado 31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5931" name="ComboBox1" r:id="rId2" imgW="2381400" imgH="314280"/>
        </mc:Choice>
        <mc:Fallback>
          <p:control name="ComboBox1" r:id="rId2" imgW="238140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91152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932" name="ListBox1" r:id="rId3" imgW="11258640" imgH="743040"/>
        </mc:Choice>
        <mc:Fallback>
          <p:control name="ListBox1" r:id="rId3" imgW="11258640" imgH="74304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5703" y="4687792"/>
                  <a:ext cx="11257965" cy="739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933" name="CheckBox4" r:id="rId4" imgW="847800" imgH="352440"/>
        </mc:Choice>
        <mc:Fallback>
          <p:control name="CheckBox4" r:id="rId4" imgW="847800" imgH="352440">
            <p:pic>
              <p:nvPicPr>
                <p:cNvPr id="29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19200" y="426760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934" name="CheckBox5" r:id="rId5" imgW="1076400" imgH="352440"/>
        </mc:Choice>
        <mc:Fallback>
          <p:control name="CheckBox5" r:id="rId5" imgW="1076400" imgH="352440">
            <p:pic>
              <p:nvPicPr>
                <p:cNvPr id="30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2109" y="426760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6459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2327880"/>
            <a:ext cx="7548339" cy="2612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23278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23278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8065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651818"/>
            <a:ext cx="7548338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6518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6518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76781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7520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7520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41389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81" name="Rectángulo 80"/>
          <p:cNvSpPr/>
          <p:nvPr/>
        </p:nvSpPr>
        <p:spPr>
          <a:xfrm>
            <a:off x="1854925" y="1721644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1721644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1721644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8" name="Imagen 27"/>
          <p:cNvPicPr/>
          <p:nvPr/>
        </p:nvPicPr>
        <p:blipFill rotWithShape="1">
          <a:blip r:embed="rId7"/>
          <a:srcRect l="63011" t="75909" r="22578" b="18154"/>
          <a:stretch/>
        </p:blipFill>
        <p:spPr bwMode="auto">
          <a:xfrm>
            <a:off x="2775860" y="40721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ángulo 25"/>
          <p:cNvSpPr/>
          <p:nvPr/>
        </p:nvSpPr>
        <p:spPr>
          <a:xfrm>
            <a:off x="117568" y="131387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Datos del representante legal 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28619" y="97533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049266" y="97575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586569" y="975368"/>
            <a:ext cx="2415535" cy="299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370764" y="596282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27217" y="484474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04662" y="32299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394719" y="32299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394719" y="32299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/>
          <p:cNvSpPr/>
          <p:nvPr/>
        </p:nvSpPr>
        <p:spPr>
          <a:xfrm>
            <a:off x="3195317" y="635490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125337" y="642778"/>
            <a:ext cx="1800443" cy="29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1999243" y="637342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7873394" y="631985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9476631" y="631985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10755493" y="631985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6296324" y="633623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532131" y="633623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6376906" y="97575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6960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5026" y="2777452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61" name="ListBox1" r:id="rId3" imgW="11258640" imgH="743040"/>
        </mc:Choice>
        <mc:Fallback>
          <p:control name="ListBox1" r:id="rId3" imgW="11258640" imgH="743040">
            <p:pic>
              <p:nvPicPr>
                <p:cNvPr id="48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128" y="5106129"/>
                  <a:ext cx="11257965" cy="74018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62" name="CheckBox4" r:id="rId4" imgW="847800" imgH="352440"/>
        </mc:Choice>
        <mc:Fallback>
          <p:control name="CheckBox4" r:id="rId4" imgW="847800" imgH="352440">
            <p:pic>
              <p:nvPicPr>
                <p:cNvPr id="50" name="CheckBox4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08625" y="468594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6963" name="CheckBox5" r:id="rId5" imgW="1076400" imgH="352440"/>
        </mc:Choice>
        <mc:Fallback>
          <p:control name="CheckBox5" r:id="rId5" imgW="1076400" imgH="352440">
            <p:pic>
              <p:nvPicPr>
                <p:cNvPr id="51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61534" y="4685941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789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457840" y="296328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Otorgado en el extranjero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6357846" y="243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Instrumento público 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357846" y="29790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Documento apostillado o legalizado</a:t>
            </a:r>
            <a:endParaRPr lang="es-MX" sz="1200" dirty="0"/>
          </a:p>
        </p:txBody>
      </p:sp>
      <p:sp>
        <p:nvSpPr>
          <p:cNvPr id="74" name="Rectángulo 73"/>
          <p:cNvSpPr/>
          <p:nvPr/>
        </p:nvSpPr>
        <p:spPr>
          <a:xfrm>
            <a:off x="134979" y="330865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del poder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2821689" y="8683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821689" y="8683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444241" y="8683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instrumento público </a:t>
            </a:r>
            <a:endParaRPr lang="es-MX" sz="1200" dirty="0"/>
          </a:p>
        </p:txBody>
      </p:sp>
      <p:sp>
        <p:nvSpPr>
          <p:cNvPr id="78" name="Rectángulo redondeado 77"/>
          <p:cNvSpPr/>
          <p:nvPr/>
        </p:nvSpPr>
        <p:spPr>
          <a:xfrm>
            <a:off x="2835289" y="13192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Rectángulo redondeado 78"/>
          <p:cNvSpPr/>
          <p:nvPr/>
        </p:nvSpPr>
        <p:spPr>
          <a:xfrm>
            <a:off x="2835289" y="13192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CuadroTexto 79"/>
          <p:cNvSpPr txBox="1"/>
          <p:nvPr/>
        </p:nvSpPr>
        <p:spPr>
          <a:xfrm>
            <a:off x="457841" y="13192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notaria  o correduría  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2835288" y="1764358"/>
            <a:ext cx="8263845" cy="2703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2835289" y="1764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CuadroTexto 82"/>
          <p:cNvSpPr txBox="1"/>
          <p:nvPr/>
        </p:nvSpPr>
        <p:spPr>
          <a:xfrm>
            <a:off x="457842" y="1764358"/>
            <a:ext cx="211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notario o corredor publico </a:t>
            </a:r>
            <a:endParaRPr lang="es-MX" sz="1200" dirty="0"/>
          </a:p>
        </p:txBody>
      </p:sp>
      <p:sp>
        <p:nvSpPr>
          <p:cNvPr id="84" name="Rectángulo redondeado 83"/>
          <p:cNvSpPr/>
          <p:nvPr/>
        </p:nvSpPr>
        <p:spPr>
          <a:xfrm>
            <a:off x="8721694" y="80565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/>
          <p:cNvSpPr/>
          <p:nvPr/>
        </p:nvSpPr>
        <p:spPr>
          <a:xfrm>
            <a:off x="8721694" y="8056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/>
          <p:cNvSpPr txBox="1"/>
          <p:nvPr/>
        </p:nvSpPr>
        <p:spPr>
          <a:xfrm>
            <a:off x="6344246" y="80565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instrumento público</a:t>
            </a:r>
            <a:endParaRPr lang="es-MX" sz="12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57846" y="12565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Entidad de la notaría o correduría </a:t>
            </a:r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214601" y="291954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Imagen 28"/>
          <p:cNvPicPr/>
          <p:nvPr/>
        </p:nvPicPr>
        <p:blipFill rotWithShape="1">
          <a:blip r:embed="rId8"/>
          <a:srcRect l="63011" t="75909" r="22578" b="18154"/>
          <a:stretch/>
        </p:blipFill>
        <p:spPr bwMode="auto">
          <a:xfrm>
            <a:off x="9061328" y="229694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5381339" y="500891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37792" y="389083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8068" name="ComboBox2" r:id="rId2" imgW="2381400" imgH="314280"/>
        </mc:Choice>
        <mc:Fallback>
          <p:control name="ComboBox2" r:id="rId2" imgW="2381400" imgH="314280">
            <p:pic>
              <p:nvPicPr>
                <p:cNvPr id="62" name="Combo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1689" y="2980927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69" name="ComboBox4" r:id="rId3" imgW="2381400" imgH="314280"/>
        </mc:Choice>
        <mc:Fallback>
          <p:control name="ComboBox4" r:id="rId3" imgW="2381400" imgH="314280">
            <p:pic>
              <p:nvPicPr>
                <p:cNvPr id="88" name="Combo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21694" y="1220128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70" name="ListBox1" r:id="rId4" imgW="11258640" imgH="771480"/>
        </mc:Choice>
        <mc:Fallback>
          <p:control name="ListBox1" r:id="rId4" imgW="11258640" imgH="771480">
            <p:pic>
              <p:nvPicPr>
                <p:cNvPr id="32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703" y="4152215"/>
                  <a:ext cx="11257965" cy="76859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71" name="CheckBox4" r:id="rId5" imgW="847800" imgH="352440"/>
        </mc:Choice>
        <mc:Fallback>
          <p:control name="CheckBox4" r:id="rId5" imgW="847800" imgH="352440">
            <p:pic>
              <p:nvPicPr>
                <p:cNvPr id="33" name="CheckBox4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9200" y="3732026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8072" name="CheckBox5" r:id="rId6" imgW="1076400" imgH="352440"/>
        </mc:Choice>
        <mc:Fallback>
          <p:control name="CheckBox5" r:id="rId6" imgW="1076400" imgH="352440">
            <p:pic>
              <p:nvPicPr>
                <p:cNvPr id="34" name="Check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72109" y="373202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628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4273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la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4483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416865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716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6624689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195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188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4512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</a:t>
            </a:r>
            <a:r>
              <a:rPr lang="es-MX" sz="1200" dirty="0"/>
              <a:t>O</a:t>
            </a:r>
            <a:r>
              <a:rPr lang="es-MX" sz="1200" dirty="0" smtClean="0"/>
              <a:t>ficio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5286972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99723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84039" y="1304383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4104686" y="130479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1641989" y="1304413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222067" y="548579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sz="1200" dirty="0">
                <a:solidFill>
                  <a:prstClr val="black"/>
                </a:solidFill>
              </a:rPr>
              <a:t>Respuesta a la </a:t>
            </a:r>
            <a:r>
              <a:rPr lang="es-MX" sz="1200" dirty="0" smtClean="0">
                <a:solidFill>
                  <a:prstClr val="black"/>
                </a:solidFill>
              </a:rPr>
              <a:t>prevención de la actualización </a:t>
            </a:r>
            <a:endParaRPr lang="es-MX" sz="1200" dirty="0">
              <a:solidFill>
                <a:prstClr val="black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250737" y="954150"/>
            <a:ext cx="1279700" cy="301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180757" y="961438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2054663" y="956002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7928814" y="950645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9532051" y="950645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10810913" y="950645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6351744" y="952283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4587551" y="952283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446178" y="1308264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147" name="ListBox3" r:id="rId2" imgW="11420640" imgH="409680"/>
        </mc:Choice>
        <mc:Fallback>
          <p:control name="ListBox3" r:id="rId2" imgW="11420640" imgH="4096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110966"/>
                  <a:ext cx="11419590" cy="4067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148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149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150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70636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151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445203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152" name="ListBox1" r:id="rId7" imgW="11420640" imgH="343080"/>
        </mc:Choice>
        <mc:Fallback>
          <p:control name="ListBox1" r:id="rId7" imgW="11420640" imgH="343080">
            <p:pic>
              <p:nvPicPr>
                <p:cNvPr id="39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988" y="5788599"/>
                  <a:ext cx="11418887" cy="3440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26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383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 de la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3010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986156" y="329180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vencimiento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la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prórroga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384756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Respuesta de la prórroga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21235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044820" y="3295441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703848" y="596253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626010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4941133" y="595499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Previsualizar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23957" y="12700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 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63336" y="1280115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80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292298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81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31674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55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4323220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1574" y="5034341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Renuncia</a:t>
            </a:r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3247998" y="499474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renuncia 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80177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8018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06589" y="49486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12155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12155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12155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20866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2086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20866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6124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612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6124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1641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1641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1641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20636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20636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20636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5751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5751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702440" y="2575147"/>
            <a:ext cx="233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665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665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665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31167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31167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0" name="CuadroTexto 89"/>
          <p:cNvSpPr txBox="1"/>
          <p:nvPr/>
        </p:nvSpPr>
        <p:spPr>
          <a:xfrm>
            <a:off x="323635" y="3597476"/>
            <a:ext cx="235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</a:t>
            </a:r>
            <a:r>
              <a:rPr lang="es-MX" sz="1200" dirty="0"/>
              <a:t>Electrónico para oír y recibir notificaciones </a:t>
            </a:r>
          </a:p>
          <a:p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2606437" y="3627582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606437" y="36275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23526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2195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2195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3117170"/>
            <a:ext cx="284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 para oír y recibir notificaciones 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6380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6380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6380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735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694004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4969069" y="62950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7678165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5015127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4639198" y="363416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215893" y="817197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694073" y="494868"/>
            <a:ext cx="230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cxnSp>
        <p:nvCxnSpPr>
          <p:cNvPr id="73" name="Conector recto 72"/>
          <p:cNvCxnSpPr/>
          <p:nvPr/>
        </p:nvCxnSpPr>
        <p:spPr>
          <a:xfrm flipV="1">
            <a:off x="182879" y="1124244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redondeado 60">
            <a:hlinkClick r:id="rId5" action="ppaction://hlinksldjump"/>
          </p:cNvPr>
          <p:cNvSpPr/>
          <p:nvPr/>
        </p:nvSpPr>
        <p:spPr>
          <a:xfrm>
            <a:off x="6316603" y="629238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8679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4413330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757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8"/>
            <a:ext cx="11965792" cy="663030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267331" y="133540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Contable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32231" y="5750397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467847" y="5029819"/>
            <a:ext cx="11254677" cy="4431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464559" y="4754446"/>
            <a:ext cx="3662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</a:t>
            </a:r>
            <a:r>
              <a:rPr lang="es-MX" sz="1200" dirty="0" smtClean="0"/>
              <a:t>de la empresa 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6410911" y="181216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Estados Financieros Dictaminados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6424862" y="232762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dictaminados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59079" y="3371105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anuales </a:t>
            </a:r>
            <a:endParaRPr lang="es-MX" sz="12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3220823" y="336970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54" name="Rectángulo redondeado 53"/>
          <p:cNvSpPr/>
          <p:nvPr/>
        </p:nvSpPr>
        <p:spPr>
          <a:xfrm>
            <a:off x="3220823" y="33697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Rectángulo redondeado 62"/>
          <p:cNvSpPr/>
          <p:nvPr/>
        </p:nvSpPr>
        <p:spPr>
          <a:xfrm>
            <a:off x="4444754" y="336706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4" name="Rectángulo redondeado 63"/>
          <p:cNvSpPr/>
          <p:nvPr/>
        </p:nvSpPr>
        <p:spPr>
          <a:xfrm>
            <a:off x="4444754" y="33670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9407050" y="2323691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6" name="Rectángulo redondeado 65"/>
          <p:cNvSpPr/>
          <p:nvPr/>
        </p:nvSpPr>
        <p:spPr>
          <a:xfrm>
            <a:off x="9407050" y="23236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redondeado 66"/>
          <p:cNvSpPr/>
          <p:nvPr/>
        </p:nvSpPr>
        <p:spPr>
          <a:xfrm>
            <a:off x="10630981" y="2321056"/>
            <a:ext cx="1171436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10630981" y="23210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4225651" y="3378983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0391993" y="2303008"/>
            <a:ext cx="3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0128" y="17846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*a)Estados Financieros Internos Ultimo mes</a:t>
            </a:r>
            <a:endParaRPr lang="es-MX" sz="12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5229" y="28515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     Estados Financieros Internos anuales</a:t>
            </a:r>
            <a:endParaRPr lang="es-MX" sz="12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274697" y="2347376"/>
            <a:ext cx="3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los Estados financieros internos ultimo mes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3238817" y="2345972"/>
            <a:ext cx="1019533" cy="29056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3238817" y="234597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" name="Imagen 40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3086414" y="176449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Imagen 48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3054764" y="2832442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Imagen 49"/>
          <p:cNvPicPr/>
          <p:nvPr/>
        </p:nvPicPr>
        <p:blipFill rotWithShape="1">
          <a:blip r:embed="rId6"/>
          <a:srcRect l="63011" t="75909" r="22578" b="18154"/>
          <a:stretch/>
        </p:blipFill>
        <p:spPr bwMode="auto">
          <a:xfrm>
            <a:off x="9227822" y="177891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3" name="Rectángulo 42"/>
          <p:cNvSpPr/>
          <p:nvPr/>
        </p:nvSpPr>
        <p:spPr>
          <a:xfrm>
            <a:off x="460815" y="6079250"/>
            <a:ext cx="11261709" cy="427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Texto precargado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267169" y="985728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4187816" y="98614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725119" y="985758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3333867" y="635495"/>
            <a:ext cx="1279700" cy="301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263887" y="642783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2137793" y="637347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8011944" y="631990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9615181" y="631990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10894043" y="631990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6434874" y="633628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4670681" y="633628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9" name="Rectángulo 88"/>
          <p:cNvSpPr/>
          <p:nvPr/>
        </p:nvSpPr>
        <p:spPr>
          <a:xfrm>
            <a:off x="6534041" y="9905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745" name="CheckBox4" r:id="rId2" imgW="847800" imgH="352440"/>
        </mc:Choice>
        <mc:Fallback>
          <p:control name="CheckBox4" r:id="rId2" imgW="847800" imgH="352440">
            <p:pic>
              <p:nvPicPr>
                <p:cNvPr id="52" name="Check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13639" y="559159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746" name="CheckBox5" r:id="rId3" imgW="1076400" imgH="352440"/>
        </mc:Choice>
        <mc:Fallback>
          <p:control name="CheckBox5" r:id="rId3" imgW="1076400" imgH="352440">
            <p:pic>
              <p:nvPicPr>
                <p:cNvPr id="53" name="CheckBox5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66548" y="5591592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3747" name="CheckBox1" r:id="rId4" imgW="11468160" imgH="609480"/>
        </mc:Choice>
        <mc:Fallback>
          <p:control name="CheckBox1" r:id="rId4" imgW="11468160" imgH="609480">
            <p:pic>
              <p:nvPicPr>
                <p:cNvPr id="36" name="Check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1353" y="4106041"/>
                  <a:ext cx="11471171" cy="6102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499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4112" y="206496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*Opinión del Cumplimiento de obligaciones fiscales  </a:t>
            </a:r>
            <a:endParaRPr lang="es-MX" sz="12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241679" y="2903742"/>
            <a:ext cx="11067124" cy="2818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121799" y="255711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</a:t>
            </a:r>
            <a:r>
              <a:rPr lang="es-MX" sz="1200" dirty="0"/>
              <a:t>de la empresa </a:t>
            </a:r>
          </a:p>
        </p:txBody>
      </p:sp>
      <p:pic>
        <p:nvPicPr>
          <p:cNvPr id="7" name="Imagen 6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544471" y="2038160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28889" y="328498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0" name="Rectángulo 9"/>
          <p:cNvSpPr/>
          <p:nvPr/>
        </p:nvSpPr>
        <p:spPr>
          <a:xfrm>
            <a:off x="87809" y="120119"/>
            <a:ext cx="11965792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228889" y="4126239"/>
            <a:ext cx="11079914" cy="238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40061" y="45026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99987" y="5091889"/>
            <a:ext cx="11008816" cy="3875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241679" y="480585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</a:t>
            </a:r>
            <a:r>
              <a:rPr lang="es-MX" sz="1200" dirty="0"/>
              <a:t>de la empresa </a:t>
            </a:r>
          </a:p>
        </p:txBody>
      </p:sp>
      <p:pic>
        <p:nvPicPr>
          <p:cNvPr id="19" name="Imagen 18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3665367" y="44805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CuadroTexto 19"/>
          <p:cNvSpPr txBox="1"/>
          <p:nvPr/>
        </p:nvSpPr>
        <p:spPr>
          <a:xfrm>
            <a:off x="299987" y="547745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9366" y="220359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*Acta de Asamblea del Informe de Estados Financieros</a:t>
            </a:r>
            <a:endParaRPr lang="es-MX" sz="12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343060" y="824815"/>
            <a:ext cx="10965743" cy="250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204020" y="521007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</a:t>
            </a:r>
            <a:r>
              <a:rPr lang="es-MX" sz="1200" dirty="0"/>
              <a:t>de la empresa </a:t>
            </a:r>
          </a:p>
          <a:p>
            <a:endParaRPr lang="es-MX" sz="1200" dirty="0"/>
          </a:p>
        </p:txBody>
      </p:sp>
      <p:pic>
        <p:nvPicPr>
          <p:cNvPr id="28" name="Imagen 27"/>
          <p:cNvPicPr/>
          <p:nvPr/>
        </p:nvPicPr>
        <p:blipFill rotWithShape="1">
          <a:blip r:embed="rId14"/>
          <a:srcRect l="63011" t="75909" r="22578" b="18154"/>
          <a:stretch/>
        </p:blipFill>
        <p:spPr bwMode="auto">
          <a:xfrm>
            <a:off x="4029933" y="213555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5332779" y="2110831"/>
            <a:ext cx="3657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*Fecha </a:t>
            </a:r>
            <a:r>
              <a:rPr lang="es-MX" sz="1200" dirty="0" smtClean="0"/>
              <a:t>del documento de  opinión de cumplimiento :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299986" y="111319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709817" y="241024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acta: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352" name="ListBox2" r:id="rId2" imgW="11077560" imgH="457200"/>
        </mc:Choice>
        <mc:Fallback>
          <p:control name="ListBox2" r:id="rId2" imgW="11077560" imgH="457200">
            <p:pic>
              <p:nvPicPr>
                <p:cNvPr id="9" name="List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889" y="3566010"/>
                  <a:ext cx="11072634" cy="4588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353" name="ListBox1" r:id="rId3" imgW="11001240" imgH="609480"/>
        </mc:Choice>
        <mc:Fallback>
          <p:control name="ListBox1" r:id="rId3" imgW="11001240" imgH="609480">
            <p:pic>
              <p:nvPicPr>
                <p:cNvPr id="21" name="ListBox1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9987" y="5836853"/>
                  <a:ext cx="11001536" cy="611336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354" name="CheckBox1" r:id="rId4" imgW="847800" imgH="352440"/>
        </mc:Choice>
        <mc:Fallback>
          <p:control name="CheckBox1" r:id="rId4" imgW="847800" imgH="352440">
            <p:pic>
              <p:nvPicPr>
                <p:cNvPr id="3" name="CheckBox1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86800" y="3212112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355" name="CheckBox2" r:id="rId5" imgW="1085760" imgH="352440"/>
        </mc:Choice>
        <mc:Fallback>
          <p:control name="CheckBox2" r:id="rId5" imgW="1085760" imgH="352440">
            <p:pic>
              <p:nvPicPr>
                <p:cNvPr id="22" name="CheckBox2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14676" y="32228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356" name="CheckBox3" r:id="rId6" imgW="847800" imgH="352440"/>
        </mc:Choice>
        <mc:Fallback>
          <p:control name="CheckBox3" r:id="rId6" imgW="847800" imgH="352440">
            <p:pic>
              <p:nvPicPr>
                <p:cNvPr id="23" name="CheckBox3"/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86800" y="5498564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357" name="CheckBox4" r:id="rId7" imgW="1085760" imgH="352440"/>
        </mc:Choice>
        <mc:Fallback>
          <p:control name="CheckBox4" r:id="rId7" imgW="1085760" imgH="352440">
            <p:pic>
              <p:nvPicPr>
                <p:cNvPr id="24" name="CheckBox4"/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14676" y="5498564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358" name="CheckBox5" r:id="rId8" imgW="847800" imgH="352440"/>
        </mc:Choice>
        <mc:Fallback>
          <p:control name="CheckBox5" r:id="rId8" imgW="847800" imgH="352440">
            <p:pic>
              <p:nvPicPr>
                <p:cNvPr id="31" name="CheckBox5"/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6800" y="112496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359" name="CheckBox6" r:id="rId9" imgW="1085760" imgH="352440"/>
        </mc:Choice>
        <mc:Fallback>
          <p:control name="CheckBox6" r:id="rId9" imgW="1085760" imgH="352440">
            <p:pic>
              <p:nvPicPr>
                <p:cNvPr id="32" name="CheckBox6"/>
                <p:cNvPicPr>
                  <a:picLocks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14676" y="1146286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360" name="ListBox4" r:id="rId10" imgW="1800360" imgH="285840"/>
        </mc:Choice>
        <mc:Fallback>
          <p:control name="ListBox4" r:id="rId10" imgW="1800360" imgH="285840">
            <p:pic>
              <p:nvPicPr>
                <p:cNvPr id="36" name="ListBox4"/>
                <p:cNvPicPr>
                  <a:picLocks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28057" y="2139601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361" name="ListBox3" r:id="rId11" imgW="10934640" imgH="476280"/>
        </mc:Choice>
        <mc:Fallback>
          <p:control name="ListBox3" r:id="rId11" imgW="10934640" imgH="476280">
            <p:pic>
              <p:nvPicPr>
                <p:cNvPr id="40" name="ListBox3"/>
                <p:cNvPicPr>
                  <a:picLocks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1901" y="1484525"/>
                  <a:ext cx="10936901" cy="47123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362" name="ListBox5" r:id="rId12" imgW="2457360" imgH="285840"/>
        </mc:Choice>
        <mc:Fallback>
          <p:control name="ListBox5" r:id="rId12" imgW="2457360" imgH="285840">
            <p:pic>
              <p:nvPicPr>
                <p:cNvPr id="33" name="ListBox5"/>
                <p:cNvPicPr>
                  <a:picLocks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99255" y="254661"/>
                  <a:ext cx="2454442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328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/>
          <p:cNvSpPr txBox="1"/>
          <p:nvPr/>
        </p:nvSpPr>
        <p:spPr>
          <a:xfrm>
            <a:off x="287380" y="245243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87380" y="31607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332822" y="1006577"/>
            <a:ext cx="11097971" cy="6910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291257" y="68715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</a:t>
            </a:r>
            <a:r>
              <a:rPr lang="es-MX" sz="1200" dirty="0"/>
              <a:t>de la empresa </a:t>
            </a:r>
          </a:p>
        </p:txBody>
      </p:sp>
      <p:sp>
        <p:nvSpPr>
          <p:cNvPr id="63" name="Rectángulo redondeado 62"/>
          <p:cNvSpPr/>
          <p:nvPr/>
        </p:nvSpPr>
        <p:spPr>
          <a:xfrm>
            <a:off x="297584" y="3946227"/>
            <a:ext cx="11187527" cy="644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245815" y="362353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</a:t>
            </a:r>
            <a:r>
              <a:rPr lang="es-MX" sz="1200" dirty="0"/>
              <a:t>de la empresa </a:t>
            </a:r>
          </a:p>
        </p:txBody>
      </p:sp>
      <p:pic>
        <p:nvPicPr>
          <p:cNvPr id="25" name="Imagen 24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471752" y="22045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9"/>
          <a:srcRect l="63011" t="75909" r="22578" b="18154"/>
          <a:stretch/>
        </p:blipFill>
        <p:spPr bwMode="auto">
          <a:xfrm>
            <a:off x="3523998" y="309024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226561" y="1723821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26561" y="4731504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334" name="ListBox1" r:id="rId2" imgW="11210760" imgH="657360"/>
        </mc:Choice>
        <mc:Fallback>
          <p:control name="ListBox1" r:id="rId2" imgW="11210760" imgH="657360">
            <p:pic>
              <p:nvPicPr>
                <p:cNvPr id="19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2822" y="2141289"/>
                  <a:ext cx="11209544" cy="65466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35" name="ListBox2" r:id="rId3" imgW="11134800" imgH="723960"/>
        </mc:Choice>
        <mc:Fallback>
          <p:control name="ListBox2" r:id="rId3" imgW="11134800" imgH="723960">
            <p:pic>
              <p:nvPicPr>
                <p:cNvPr id="21" name="ListBox2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583" y="5142263"/>
                  <a:ext cx="11133209" cy="72806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36" name="CheckBox1" r:id="rId4" imgW="847800" imgH="352440"/>
        </mc:Choice>
        <mc:Fallback>
          <p:control name="CheckBox1" r:id="rId4" imgW="847800" imgH="352440">
            <p:pic>
              <p:nvPicPr>
                <p:cNvPr id="15" name="CheckBox1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66852" y="1723821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37" name="CheckBox2" r:id="rId5" imgW="1085760" imgH="352440"/>
        </mc:Choice>
        <mc:Fallback>
          <p:control name="CheckBox2" r:id="rId5" imgW="1085760" imgH="352440">
            <p:pic>
              <p:nvPicPr>
                <p:cNvPr id="16" name="CheckBox2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60807" y="171467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38" name="CheckBox3" r:id="rId6" imgW="847800" imgH="352440"/>
        </mc:Choice>
        <mc:Fallback>
          <p:control name="CheckBox3" r:id="rId6" imgW="847800" imgH="352440">
            <p:pic>
              <p:nvPicPr>
                <p:cNvPr id="17" name="CheckBox3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11041" y="4724587"/>
                  <a:ext cx="849766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39" name="CheckBox4" r:id="rId7" imgW="1085760" imgH="352440"/>
        </mc:Choice>
        <mc:Fallback>
          <p:control name="CheckBox4" r:id="rId7" imgW="1085760" imgH="352440">
            <p:pic>
              <p:nvPicPr>
                <p:cNvPr id="22" name="CheckBox4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60807" y="4724587"/>
                  <a:ext cx="1081559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49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redondeado 22">
            <a:hlinkClick r:id="rId7" action="ppaction://hlinksldjump"/>
          </p:cNvPr>
          <p:cNvSpPr/>
          <p:nvPr/>
        </p:nvSpPr>
        <p:spPr>
          <a:xfrm>
            <a:off x="3528806" y="5579909"/>
            <a:ext cx="1175656" cy="4277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redondeado 26">
            <a:hlinkClick r:id="rId7" action="ppaction://hlinksldjump"/>
          </p:cNvPr>
          <p:cNvSpPr/>
          <p:nvPr/>
        </p:nvSpPr>
        <p:spPr>
          <a:xfrm>
            <a:off x="4926697" y="5561359"/>
            <a:ext cx="1671882" cy="4462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Rectángulo redondeado 28">
            <a:hlinkClick r:id="rId7" action="ppaction://hlinksldjump"/>
          </p:cNvPr>
          <p:cNvSpPr/>
          <p:nvPr/>
        </p:nvSpPr>
        <p:spPr>
          <a:xfrm>
            <a:off x="6820814" y="5579909"/>
            <a:ext cx="1860889" cy="4277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</a:t>
            </a:r>
            <a:r>
              <a:rPr lang="es-MX" sz="1200" dirty="0">
                <a:solidFill>
                  <a:schemeClr val="tx1"/>
                </a:solidFill>
              </a:rPr>
              <a:t>J</a:t>
            </a:r>
            <a:r>
              <a:rPr lang="es-MX" sz="1200" dirty="0" smtClean="0">
                <a:solidFill>
                  <a:schemeClr val="tx1"/>
                </a:solidFill>
              </a:rPr>
              <a:t>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6560" y="22310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variaciones de capital </a:t>
            </a:r>
            <a:r>
              <a:rPr lang="es-MX" sz="1200" dirty="0"/>
              <a:t>y </a:t>
            </a:r>
            <a:r>
              <a:rPr lang="es-MX" sz="1200" dirty="0" smtClean="0"/>
              <a:t>de </a:t>
            </a:r>
            <a:r>
              <a:rPr lang="es-MX" sz="1200" dirty="0"/>
              <a:t>accionistas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344127" y="909122"/>
            <a:ext cx="11258351" cy="3773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177721" y="61764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 </a:t>
            </a:r>
            <a:r>
              <a:rPr lang="es-MX" sz="1200" dirty="0"/>
              <a:t>de la empresa </a:t>
            </a:r>
          </a:p>
        </p:txBody>
      </p:sp>
      <p:pic>
        <p:nvPicPr>
          <p:cNvPr id="11" name="Imagen 10"/>
          <p:cNvPicPr/>
          <p:nvPr/>
        </p:nvPicPr>
        <p:blipFill rotWithShape="1">
          <a:blip r:embed="rId8"/>
          <a:srcRect l="64198" t="75909" r="24110" b="18033"/>
          <a:stretch/>
        </p:blipFill>
        <p:spPr bwMode="auto">
          <a:xfrm>
            <a:off x="4148991" y="179362"/>
            <a:ext cx="1613647" cy="371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156754" y="1486826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87796" y="2586255"/>
            <a:ext cx="3564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Observaciones </a:t>
            </a:r>
            <a:r>
              <a:rPr lang="es-MX" sz="1200" dirty="0" smtClean="0"/>
              <a:t>generales</a:t>
            </a:r>
            <a:r>
              <a:rPr lang="es-MX" sz="1200" b="1" dirty="0" smtClean="0"/>
              <a:t>:</a:t>
            </a:r>
            <a:endParaRPr lang="es-MX" sz="1200" b="1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304445" y="2879501"/>
            <a:ext cx="11258351" cy="6968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117" name="f" r:id="rId2" imgW="11229840" imgH="828720"/>
        </mc:Choice>
        <mc:Fallback>
          <p:control name="f" r:id="rId2" imgW="11229840" imgH="828720">
            <p:pic>
              <p:nvPicPr>
                <p:cNvPr id="14" name="f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349" y="3729775"/>
                  <a:ext cx="11229129" cy="8298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118" name="ListBox3" r:id="rId3" imgW="11296800" imgH="466560"/>
        </mc:Choice>
        <mc:Fallback>
          <p:control name="ListBox3" r:id="rId3" imgW="11296800" imgH="466560">
            <p:pic>
              <p:nvPicPr>
                <p:cNvPr id="13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4320" y="1846227"/>
                  <a:ext cx="11299596" cy="4635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119" name="CheckBox5" r:id="rId4" imgW="847800" imgH="419040"/>
        </mc:Choice>
        <mc:Fallback>
          <p:control name="CheckBox5" r:id="rId4" imgW="847800" imgH="419040">
            <p:pic>
              <p:nvPicPr>
                <p:cNvPr id="15" name="CheckBox5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12843" y="1353851"/>
                  <a:ext cx="849766" cy="4150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120" name="CheckBox6" r:id="rId5" imgW="1085760" imgH="419040"/>
        </mc:Choice>
        <mc:Fallback>
          <p:control name="CheckBox6" r:id="rId5" imgW="1085760" imgH="419040">
            <p:pic>
              <p:nvPicPr>
                <p:cNvPr id="16" name="Check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81237" y="1353851"/>
                  <a:ext cx="1081559" cy="41505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67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82880" y="2088560"/>
            <a:ext cx="11406526" cy="277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8" name="Tabla 57"/>
          <p:cNvGraphicFramePr>
            <a:graphicFrameLocks noGrp="1"/>
          </p:cNvGraphicFramePr>
          <p:nvPr>
            <p:extLst/>
          </p:nvPr>
        </p:nvGraphicFramePr>
        <p:xfrm>
          <a:off x="1846616" y="3275944"/>
          <a:ext cx="6489210" cy="22141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352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88459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459741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081535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42603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 del  documentó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Fecha de generación</a:t>
                      </a:r>
                    </a:p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endParaRPr lang="es-MX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 smtClean="0"/>
                    </a:p>
                    <a:p>
                      <a:endParaRPr lang="es-MX" sz="1200" dirty="0" smtClean="0"/>
                    </a:p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s-MX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8538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</a:tbl>
          </a:graphicData>
        </a:graphic>
      </p:graphicFrame>
      <p:sp>
        <p:nvSpPr>
          <p:cNvPr id="60" name="CuadroTexto 59"/>
          <p:cNvSpPr txBox="1"/>
          <p:nvPr/>
        </p:nvSpPr>
        <p:spPr>
          <a:xfrm>
            <a:off x="7754526" y="2687790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l="33736" t="14692" r="30003" b="24693"/>
          <a:stretch/>
        </p:blipFill>
        <p:spPr>
          <a:xfrm>
            <a:off x="7534260" y="3874890"/>
            <a:ext cx="440532" cy="31194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1301" y="5943676"/>
            <a:ext cx="34932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Mostrando registros del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al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de un total de </a:t>
            </a:r>
            <a:r>
              <a:rPr lang="es-ES" sz="1000" dirty="0" smtClean="0">
                <a:solidFill>
                  <a:srgbClr val="333333"/>
                </a:solidFill>
                <a:latin typeface="Open Sans" panose="020B0606030504020204" pitchFamily="34" charset="0"/>
              </a:rPr>
              <a:t>X </a:t>
            </a:r>
            <a:r>
              <a:rPr lang="es-ES" sz="1000" dirty="0">
                <a:solidFill>
                  <a:srgbClr val="333333"/>
                </a:solidFill>
                <a:latin typeface="Open Sans" panose="020B0606030504020204" pitchFamily="34" charset="0"/>
              </a:rPr>
              <a:t>registros</a:t>
            </a:r>
            <a:endParaRPr lang="es-ES" sz="1000" dirty="0"/>
          </a:p>
        </p:txBody>
      </p:sp>
      <p:sp>
        <p:nvSpPr>
          <p:cNvPr id="40" name="Rectángulo 39"/>
          <p:cNvSpPr/>
          <p:nvPr/>
        </p:nvSpPr>
        <p:spPr>
          <a:xfrm>
            <a:off x="10398188" y="6139461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8686953" y="613946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9927925" y="613946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88395" y="256659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987992" y="264479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sp>
        <p:nvSpPr>
          <p:cNvPr id="56" name="Rectángulo 55"/>
          <p:cNvSpPr/>
          <p:nvPr/>
        </p:nvSpPr>
        <p:spPr>
          <a:xfrm>
            <a:off x="197897" y="1733871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4118544" y="173428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655847" y="1733901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3264595" y="1383638"/>
            <a:ext cx="1279700" cy="301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194615" y="1390926"/>
            <a:ext cx="1800443" cy="294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Registro de actualización  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2068521" y="1385490"/>
            <a:ext cx="1138960" cy="299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5" name="Rectángulo 64"/>
          <p:cNvSpPr/>
          <p:nvPr/>
        </p:nvSpPr>
        <p:spPr>
          <a:xfrm>
            <a:off x="7942672" y="1380133"/>
            <a:ext cx="1543458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Rectángulo 65"/>
          <p:cNvSpPr/>
          <p:nvPr/>
        </p:nvSpPr>
        <p:spPr>
          <a:xfrm>
            <a:off x="9545909" y="1380133"/>
            <a:ext cx="1219081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10824771" y="1380133"/>
            <a:ext cx="1081856" cy="3048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6365602" y="1381771"/>
            <a:ext cx="1531495" cy="291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4601409" y="1381771"/>
            <a:ext cx="1718618" cy="3071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6464769" y="1738718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Documentos electrónicos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814" name="ListBox2" r:id="rId2" imgW="2085840" imgH="295200"/>
        </mc:Choice>
        <mc:Fallback>
          <p:control name="ListBox2" r:id="rId2" imgW="2085840" imgH="295200">
            <p:pic>
              <p:nvPicPr>
                <p:cNvPr id="61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5826" y="2681465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815" name="ComboBox1" r:id="rId3" imgW="1514520" imgH="314280"/>
        </mc:Choice>
        <mc:Fallback>
          <p:control name="ComboBox1" r:id="rId3" imgW="1514520" imgH="314280">
            <p:pic>
              <p:nvPicPr>
                <p:cNvPr id="45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6850" y="260544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887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contable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5475"/>
              </p:ext>
            </p:extLst>
          </p:nvPr>
        </p:nvGraphicFramePr>
        <p:xfrm>
          <a:off x="267331" y="2534194"/>
          <a:ext cx="11619869" cy="130935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0935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7" name="Rectángulo 46"/>
          <p:cNvSpPr/>
          <p:nvPr/>
        </p:nvSpPr>
        <p:spPr>
          <a:xfrm>
            <a:off x="235849" y="397404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Legal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71880"/>
              </p:ext>
            </p:extLst>
          </p:nvPr>
        </p:nvGraphicFramePr>
        <p:xfrm>
          <a:off x="279051" y="4872443"/>
          <a:ext cx="11619869" cy="136524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6524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10535341" y="54719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938040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4659067" y="52631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734354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74290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 del T.A.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935927" y="544147"/>
            <a:ext cx="304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0" name="Rectángulo 19"/>
          <p:cNvSpPr/>
          <p:nvPr/>
        </p:nvSpPr>
        <p:spPr>
          <a:xfrm>
            <a:off x="182880" y="1231550"/>
            <a:ext cx="1410788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770120" y="898975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93454" y="881676"/>
            <a:ext cx="2531048" cy="306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103527" y="1231962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Soporte documental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640830" y="1231580"/>
            <a:ext cx="2415535" cy="2991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Representante legal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109292" y="893232"/>
            <a:ext cx="1741834" cy="303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Dictamen jurídico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925780" y="888968"/>
            <a:ext cx="1741834" cy="305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707952" y="877821"/>
            <a:ext cx="2299063" cy="3168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35849" y="207733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9051" y="44315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278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7877"/>
              </p:ext>
            </p:extLst>
          </p:nvPr>
        </p:nvGraphicFramePr>
        <p:xfrm>
          <a:off x="305431" y="992414"/>
          <a:ext cx="11619869" cy="120586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0586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68" name="Rectángulo 67"/>
          <p:cNvSpPr/>
          <p:nvPr/>
        </p:nvSpPr>
        <p:spPr>
          <a:xfrm>
            <a:off x="267331" y="24039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2843357" y="283732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2843357" y="283732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165461" y="28373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la razón financiera 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736859" y="280420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 </a:t>
            </a:r>
            <a:endParaRPr lang="es-MX" sz="1200" dirty="0"/>
          </a:p>
        </p:txBody>
      </p:sp>
      <p:pic>
        <p:nvPicPr>
          <p:cNvPr id="42" name="Imagen 4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3516" y="276000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Rectángulo 47"/>
          <p:cNvSpPr/>
          <p:nvPr/>
        </p:nvSpPr>
        <p:spPr>
          <a:xfrm>
            <a:off x="203383" y="435782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316700" y="4709612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sp>
        <p:nvSpPr>
          <p:cNvPr id="50" name="Rectángulo redondeado 49"/>
          <p:cNvSpPr/>
          <p:nvPr/>
        </p:nvSpPr>
        <p:spPr>
          <a:xfrm>
            <a:off x="1728561" y="469875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redondeado 50"/>
          <p:cNvSpPr/>
          <p:nvPr/>
        </p:nvSpPr>
        <p:spPr>
          <a:xfrm>
            <a:off x="1728561" y="469736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CuadroTexto 52"/>
          <p:cNvSpPr txBox="1"/>
          <p:nvPr/>
        </p:nvSpPr>
        <p:spPr>
          <a:xfrm>
            <a:off x="6740343" y="46399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consulta </a:t>
            </a:r>
            <a:endParaRPr lang="es-MX" sz="1200" dirty="0"/>
          </a:p>
        </p:txBody>
      </p:sp>
      <p:pic>
        <p:nvPicPr>
          <p:cNvPr id="54" name="Imagen 53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9127000" y="459570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7" name="Rectángulo redondeado 56"/>
          <p:cNvSpPr/>
          <p:nvPr/>
        </p:nvSpPr>
        <p:spPr>
          <a:xfrm>
            <a:off x="2881279" y="393250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redondeado 57"/>
          <p:cNvSpPr/>
          <p:nvPr/>
        </p:nvSpPr>
        <p:spPr>
          <a:xfrm>
            <a:off x="2881279" y="39325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/>
          <p:cNvSpPr txBox="1"/>
          <p:nvPr/>
        </p:nvSpPr>
        <p:spPr>
          <a:xfrm>
            <a:off x="203383" y="39325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03382" y="61133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Comentarios de la autoridad </a:t>
            </a:r>
            <a:endParaRPr lang="es-MX" sz="1200" dirty="0"/>
          </a:p>
        </p:txBody>
      </p:sp>
      <p:sp>
        <p:nvSpPr>
          <p:cNvPr id="34" name="Rectángulo 33"/>
          <p:cNvSpPr/>
          <p:nvPr/>
        </p:nvSpPr>
        <p:spPr>
          <a:xfrm>
            <a:off x="208230" y="5124313"/>
            <a:ext cx="11682832" cy="21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del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815237" y="542287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7" y="5429679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Observación del dictamen jurídico</a:t>
            </a:r>
            <a:endParaRPr lang="es-MX" sz="1200" b="1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9287601" y="5398695"/>
            <a:ext cx="2377440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9287601" y="53973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864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776" y="3179642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865" name="ListBox1" r:id="rId3" imgW="11677680" imgH="457200"/>
        </mc:Choice>
        <mc:Fallback>
          <p:control name="ListBox1" r:id="rId3" imgW="11677680" imgH="457200">
            <p:pic>
              <p:nvPicPr>
                <p:cNvPr id="60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125" y="5808568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431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/>
          <p:cNvSpPr txBox="1"/>
          <p:nvPr/>
        </p:nvSpPr>
        <p:spPr>
          <a:xfrm>
            <a:off x="107550" y="3055660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subadministrador</a:t>
            </a:r>
            <a:endParaRPr lang="es-MX" sz="12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139335" y="3801956"/>
            <a:ext cx="345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Firma del jefe de departamento o enlace</a:t>
            </a:r>
            <a:endParaRPr lang="es-MX" sz="1200" b="1" dirty="0"/>
          </a:p>
        </p:txBody>
      </p:sp>
      <p:sp>
        <p:nvSpPr>
          <p:cNvPr id="78" name="Rectángulo redondeado 77">
            <a:hlinkClick r:id="" action="ppaction://noaction"/>
          </p:cNvPr>
          <p:cNvSpPr/>
          <p:nvPr/>
        </p:nvSpPr>
        <p:spPr>
          <a:xfrm>
            <a:off x="2656635" y="468905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9" name="Rectángulo redondeado 78">
            <a:hlinkClick r:id="" action="ppaction://noaction"/>
          </p:cNvPr>
          <p:cNvSpPr/>
          <p:nvPr/>
        </p:nvSpPr>
        <p:spPr>
          <a:xfrm>
            <a:off x="3927972" y="4683105"/>
            <a:ext cx="181430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0" name="Rectángulo redondeado 79">
            <a:hlinkClick r:id="" action="ppaction://noaction"/>
          </p:cNvPr>
          <p:cNvSpPr/>
          <p:nvPr/>
        </p:nvSpPr>
        <p:spPr>
          <a:xfrm>
            <a:off x="7868471" y="468310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216936" y="2721207"/>
            <a:ext cx="11691524" cy="202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Firmas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23" name="Rectángulo redondeado 122">
            <a:hlinkClick r:id="" action="ppaction://noaction"/>
          </p:cNvPr>
          <p:cNvSpPr/>
          <p:nvPr/>
        </p:nvSpPr>
        <p:spPr>
          <a:xfrm>
            <a:off x="5791609" y="4683105"/>
            <a:ext cx="1968877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0138" y="507122"/>
            <a:ext cx="906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Numeral Cuarto de los Términos y Condiciones del Título de Autorización (texto precargado)</a:t>
            </a:r>
            <a:endParaRPr lang="es-MX" sz="1200" b="1" dirty="0"/>
          </a:p>
          <a:p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43689" y="1515284"/>
            <a:ext cx="6244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u="sng" dirty="0"/>
              <a:t>De los estados </a:t>
            </a:r>
            <a:r>
              <a:rPr lang="es-MX" sz="1200" b="1" u="sng" dirty="0" smtClean="0"/>
              <a:t>financieros </a:t>
            </a:r>
            <a:r>
              <a:rPr lang="es-MX" sz="1200" b="1" u="sng" dirty="0"/>
              <a:t>(texto precargado)</a:t>
            </a:r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22" name="Rectángulo 21"/>
          <p:cNvSpPr/>
          <p:nvPr/>
        </p:nvSpPr>
        <p:spPr>
          <a:xfrm>
            <a:off x="204642" y="179546"/>
            <a:ext cx="11682832" cy="327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Textos precargados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0900" name="ListBox2" r:id="rId2" imgW="11677680" imgH="457200"/>
        </mc:Choice>
        <mc:Fallback>
          <p:control name="ListBox2" r:id="rId2" imgW="11677680" imgH="457200">
            <p:pic>
              <p:nvPicPr>
                <p:cNvPr id="87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0" y="3317044"/>
                  <a:ext cx="11682148" cy="45248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901" name="ListBox3" r:id="rId3" imgW="11677680" imgH="438120"/>
        </mc:Choice>
        <mc:Fallback>
          <p:control name="ListBox3" r:id="rId3" imgW="11677680" imgH="438120">
            <p:pic>
              <p:nvPicPr>
                <p:cNvPr id="88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7246" y="4102529"/>
                  <a:ext cx="11682148" cy="4323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902" name="ListBox4" r:id="rId4" imgW="11677680" imgH="666720"/>
        </mc:Choice>
        <mc:Fallback>
          <p:control name="ListBox4" r:id="rId4" imgW="11677680" imgH="6667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725" y="1897583"/>
                  <a:ext cx="11682148" cy="6614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0903" name="ListBox5" r:id="rId5" imgW="11677680" imgH="628560"/>
        </mc:Choice>
        <mc:Fallback>
          <p:control name="ListBox5" r:id="rId5" imgW="11677680" imgH="62856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725" y="899283"/>
                  <a:ext cx="11682148" cy="63113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464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Adicionales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financiera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Dictamen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Archivo de razón Financiera: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resolución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Imagen 74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Vigencia: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del dictamen jurídico: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ángulo redondeado 84">
            <a:hlinkClick r:id="rId6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>
            <a:hlinkClick r:id="rId6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>
            <a:hlinkClick r:id="rId6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Regresar a revisión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ángulo redondeado 87">
            <a:hlinkClick r:id="rId6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 de proveedores y contratistas sancionados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n 32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Periodo a actualizar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80176" y="321762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97928" y="358673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97928" y="358711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461714" y="425830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 Financiero Interno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 Financiero Dictaminado</a:t>
            </a:r>
            <a:endParaRPr lang="es-MX" sz="1200" dirty="0"/>
          </a:p>
        </p:txBody>
      </p:sp>
      <p:pic>
        <p:nvPicPr>
          <p:cNvPr id="22" name="Imagen 21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77097" y="188696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Imagen 22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7813975" y="1907107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7740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0702" y="2382608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741" name="ListBox2" r:id="rId3" imgW="11401560" imgH="905040"/>
        </mc:Choice>
        <mc:Fallback>
          <p:control name="ListBox2" r:id="rId3" imgW="11401560" imgH="90504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175" y="4632687"/>
                  <a:ext cx="11401697" cy="9059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529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31350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6977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00294" y="175777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446154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Rectángulo redondeado 36">
            <a:hlinkClick r:id="rId2" action="ppaction://hlinksldjump"/>
          </p:cNvPr>
          <p:cNvSpPr/>
          <p:nvPr/>
        </p:nvSpPr>
        <p:spPr>
          <a:xfrm>
            <a:off x="743447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8" name="Rectángulo redondeado 67"/>
          <p:cNvSpPr/>
          <p:nvPr/>
        </p:nvSpPr>
        <p:spPr>
          <a:xfrm>
            <a:off x="253361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Rectángulo redondeado 68"/>
          <p:cNvSpPr/>
          <p:nvPr/>
        </p:nvSpPr>
        <p:spPr>
          <a:xfrm>
            <a:off x="2533613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CuadroTexto 69"/>
          <p:cNvSpPr txBox="1"/>
          <p:nvPr/>
        </p:nvSpPr>
        <p:spPr>
          <a:xfrm>
            <a:off x="156165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72" name="Rectángulo redondeado 71"/>
          <p:cNvSpPr/>
          <p:nvPr/>
        </p:nvSpPr>
        <p:spPr>
          <a:xfrm>
            <a:off x="7940093" y="2153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Rectángulo redondeado 72"/>
          <p:cNvSpPr/>
          <p:nvPr/>
        </p:nvSpPr>
        <p:spPr>
          <a:xfrm>
            <a:off x="7874394" y="2153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5060498" y="2153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75" name="Rectángulo redondeado 74"/>
          <p:cNvSpPr/>
          <p:nvPr/>
        </p:nvSpPr>
        <p:spPr>
          <a:xfrm>
            <a:off x="2528794" y="25665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528794" y="25665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151346" y="25665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2525154" y="30190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2525154" y="30190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147706" y="30190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524770" y="35219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524770" y="35219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47322" y="35219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7903973" y="30012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7904357" y="30012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5065103" y="30012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vigencia del TA</a:t>
            </a:r>
            <a:endParaRPr lang="es-MX" sz="1200" dirty="0"/>
          </a:p>
        </p:txBody>
      </p:sp>
      <p:sp>
        <p:nvSpPr>
          <p:cNvPr id="100" name="Rectángulo redondeado 99"/>
          <p:cNvSpPr/>
          <p:nvPr/>
        </p:nvSpPr>
        <p:spPr>
          <a:xfrm>
            <a:off x="7903973" y="35128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Rectángulo redondeado 100"/>
          <p:cNvSpPr/>
          <p:nvPr/>
        </p:nvSpPr>
        <p:spPr>
          <a:xfrm>
            <a:off x="7903973" y="35128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CuadroTexto 101"/>
          <p:cNvSpPr txBox="1"/>
          <p:nvPr/>
        </p:nvSpPr>
        <p:spPr>
          <a:xfrm>
            <a:off x="5064719" y="351280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de vigencia del TA</a:t>
            </a:r>
            <a:endParaRPr lang="es-MX" sz="1200" dirty="0"/>
          </a:p>
        </p:txBody>
      </p:sp>
      <p:sp>
        <p:nvSpPr>
          <p:cNvPr id="53" name="Rectángulo redondeado 52">
            <a:hlinkClick r:id="rId3" action="ppaction://hlinksldjump"/>
          </p:cNvPr>
          <p:cNvSpPr/>
          <p:nvPr/>
        </p:nvSpPr>
        <p:spPr>
          <a:xfrm>
            <a:off x="3237657" y="557754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/>
          <p:cNvSpPr/>
          <p:nvPr/>
        </p:nvSpPr>
        <p:spPr>
          <a:xfrm>
            <a:off x="2521130" y="402294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Rectángulo redondeado 60"/>
          <p:cNvSpPr/>
          <p:nvPr/>
        </p:nvSpPr>
        <p:spPr>
          <a:xfrm>
            <a:off x="2521130" y="402294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143682" y="402294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63" name="Rectángulo redondeado 62"/>
          <p:cNvSpPr/>
          <p:nvPr/>
        </p:nvSpPr>
        <p:spPr>
          <a:xfrm>
            <a:off x="7865551" y="405443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Rectángulo redondeado 63"/>
          <p:cNvSpPr/>
          <p:nvPr/>
        </p:nvSpPr>
        <p:spPr>
          <a:xfrm>
            <a:off x="7865551" y="405443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047541" y="45873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/>
              <a:t>*Correo(s) electrónico(s)</a:t>
            </a:r>
            <a:endParaRPr lang="es-MX" sz="1200" dirty="0"/>
          </a:p>
        </p:txBody>
      </p:sp>
      <p:sp>
        <p:nvSpPr>
          <p:cNvPr id="81" name="Rectángulo redondeado 80"/>
          <p:cNvSpPr/>
          <p:nvPr/>
        </p:nvSpPr>
        <p:spPr>
          <a:xfrm>
            <a:off x="7865920" y="461749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 redondeado 81"/>
          <p:cNvSpPr/>
          <p:nvPr/>
        </p:nvSpPr>
        <p:spPr>
          <a:xfrm>
            <a:off x="7865920" y="46174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3" name="CuadroTexto 82"/>
          <p:cNvSpPr txBox="1"/>
          <p:nvPr/>
        </p:nvSpPr>
        <p:spPr>
          <a:xfrm>
            <a:off x="143682" y="4593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2517016" y="457734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2517016" y="45773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5051655" y="4022945"/>
            <a:ext cx="287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55" name="Rectángulo redondeado 54"/>
          <p:cNvSpPr/>
          <p:nvPr/>
        </p:nvSpPr>
        <p:spPr>
          <a:xfrm>
            <a:off x="7922212" y="257570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redondeado 55"/>
          <p:cNvSpPr/>
          <p:nvPr/>
        </p:nvSpPr>
        <p:spPr>
          <a:xfrm>
            <a:off x="7895702" y="25757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CuadroTexto 56"/>
          <p:cNvSpPr txBox="1"/>
          <p:nvPr/>
        </p:nvSpPr>
        <p:spPr>
          <a:xfrm>
            <a:off x="5081806" y="257570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9" name="Rectángulo 48"/>
          <p:cNvSpPr/>
          <p:nvPr/>
        </p:nvSpPr>
        <p:spPr>
          <a:xfrm>
            <a:off x="191578" y="1141689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9903357" y="461325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248195" y="80735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187447" y="801935"/>
            <a:ext cx="27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7015293" y="7983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7988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372085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5209187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259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60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61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62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263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757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81490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5489097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834129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4144065" y="601442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5001914" y="1960263"/>
            <a:ext cx="1832215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3220508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20283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84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85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86" name="CheckBox2" r:id="rId5" imgW="11192040" imgH="504720"/>
        </mc:Choice>
        <mc:Fallback>
          <p:control name="CheckBox2" r:id="rId5" imgW="11192040" imgH="50472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50051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87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586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Años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96153" y="3714724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3016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01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3018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62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1752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74169" y="200596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4169" y="1694347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152390" y="1376820"/>
            <a:ext cx="2512433" cy="2660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3990606" y="1694562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6317876" y="1699091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2716493" y="1364956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 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1632279" y="1694264"/>
            <a:ext cx="2299063" cy="2778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82880" y="680513"/>
            <a:ext cx="290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3215518" y="714177"/>
            <a:ext cx="2811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actualización:</a:t>
            </a:r>
            <a:endParaRPr lang="es-MX" sz="12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8369514" y="6880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9035684" y="2467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8969985" y="2467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704726" y="2467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3" name="Rectángulo redondeado 102"/>
          <p:cNvSpPr/>
          <p:nvPr/>
        </p:nvSpPr>
        <p:spPr>
          <a:xfrm>
            <a:off x="2891782" y="251071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 redondeado 103"/>
          <p:cNvSpPr/>
          <p:nvPr/>
        </p:nvSpPr>
        <p:spPr>
          <a:xfrm>
            <a:off x="2891782" y="251071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/>
          <p:cNvSpPr txBox="1"/>
          <p:nvPr/>
        </p:nvSpPr>
        <p:spPr>
          <a:xfrm>
            <a:off x="514334" y="251071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2888142" y="2963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Rectángulo redondeado 106"/>
          <p:cNvSpPr/>
          <p:nvPr/>
        </p:nvSpPr>
        <p:spPr>
          <a:xfrm>
            <a:off x="2888142" y="2963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uadroTexto 107"/>
          <p:cNvSpPr txBox="1"/>
          <p:nvPr/>
        </p:nvSpPr>
        <p:spPr>
          <a:xfrm>
            <a:off x="510694" y="296329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servicio</a:t>
            </a:r>
            <a:endParaRPr lang="es-MX" sz="1200" dirty="0"/>
          </a:p>
        </p:txBody>
      </p:sp>
      <p:sp>
        <p:nvSpPr>
          <p:cNvPr id="109" name="Rectángulo redondeado 108"/>
          <p:cNvSpPr/>
          <p:nvPr/>
        </p:nvSpPr>
        <p:spPr>
          <a:xfrm>
            <a:off x="2887758" y="34661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Rectángulo redondeado 109"/>
          <p:cNvSpPr/>
          <p:nvPr/>
        </p:nvSpPr>
        <p:spPr>
          <a:xfrm>
            <a:off x="2887758" y="34661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CuadroTexto 110"/>
          <p:cNvSpPr txBox="1"/>
          <p:nvPr/>
        </p:nvSpPr>
        <p:spPr>
          <a:xfrm>
            <a:off x="510310" y="346617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2" name="Rectángulo redondeado 111"/>
          <p:cNvSpPr/>
          <p:nvPr/>
        </p:nvSpPr>
        <p:spPr>
          <a:xfrm>
            <a:off x="8999564" y="331524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Rectángulo redondeado 112"/>
          <p:cNvSpPr/>
          <p:nvPr/>
        </p:nvSpPr>
        <p:spPr>
          <a:xfrm>
            <a:off x="8999948" y="331524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CuadroTexto 113"/>
          <p:cNvSpPr txBox="1"/>
          <p:nvPr/>
        </p:nvSpPr>
        <p:spPr>
          <a:xfrm>
            <a:off x="6709331" y="33152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5" name="Rectángulo redondeado 114"/>
          <p:cNvSpPr/>
          <p:nvPr/>
        </p:nvSpPr>
        <p:spPr>
          <a:xfrm>
            <a:off x="8999564" y="38267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Rectángulo redondeado 115"/>
          <p:cNvSpPr/>
          <p:nvPr/>
        </p:nvSpPr>
        <p:spPr>
          <a:xfrm>
            <a:off x="8999564" y="38267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CuadroTexto 116"/>
          <p:cNvSpPr txBox="1"/>
          <p:nvPr/>
        </p:nvSpPr>
        <p:spPr>
          <a:xfrm>
            <a:off x="6708947" y="38267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vigencia del TA</a:t>
            </a:r>
            <a:endParaRPr lang="es-MX" sz="1200" dirty="0"/>
          </a:p>
        </p:txBody>
      </p:sp>
      <p:sp>
        <p:nvSpPr>
          <p:cNvPr id="118" name="Rectángulo redondeado 117"/>
          <p:cNvSpPr/>
          <p:nvPr/>
        </p:nvSpPr>
        <p:spPr>
          <a:xfrm>
            <a:off x="2884118" y="39671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Rectángulo redondeado 118"/>
          <p:cNvSpPr/>
          <p:nvPr/>
        </p:nvSpPr>
        <p:spPr>
          <a:xfrm>
            <a:off x="2884118" y="39671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506670" y="39671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1" name="Rectángulo redondeado 120"/>
          <p:cNvSpPr/>
          <p:nvPr/>
        </p:nvSpPr>
        <p:spPr>
          <a:xfrm>
            <a:off x="2884118" y="44457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Rectángulo redondeado 121"/>
          <p:cNvSpPr/>
          <p:nvPr/>
        </p:nvSpPr>
        <p:spPr>
          <a:xfrm>
            <a:off x="2884118" y="44457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CuadroTexto 122"/>
          <p:cNvSpPr txBox="1"/>
          <p:nvPr/>
        </p:nvSpPr>
        <p:spPr>
          <a:xfrm>
            <a:off x="6726035" y="4338321"/>
            <a:ext cx="264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*Correo(s) electrónico(s</a:t>
            </a:r>
            <a:r>
              <a:rPr lang="es-MX" sz="1200" dirty="0" smtClean="0"/>
              <a:t>) para oír y recibir notificaciones</a:t>
            </a:r>
            <a:endParaRPr lang="es-MX" sz="1200" dirty="0"/>
          </a:p>
        </p:txBody>
      </p:sp>
      <p:sp>
        <p:nvSpPr>
          <p:cNvPr id="124" name="Rectángulo redondeado 123"/>
          <p:cNvSpPr/>
          <p:nvPr/>
        </p:nvSpPr>
        <p:spPr>
          <a:xfrm>
            <a:off x="8995776" y="436842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Rectángulo redondeado 124"/>
          <p:cNvSpPr/>
          <p:nvPr/>
        </p:nvSpPr>
        <p:spPr>
          <a:xfrm>
            <a:off x="8995776" y="436842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CuadroTexto 125"/>
          <p:cNvSpPr txBox="1"/>
          <p:nvPr/>
        </p:nvSpPr>
        <p:spPr>
          <a:xfrm>
            <a:off x="618860" y="4446152"/>
            <a:ext cx="297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*Domicilio fiscal para oír y recibir notificaciones </a:t>
            </a:r>
          </a:p>
        </p:txBody>
      </p:sp>
      <p:sp>
        <p:nvSpPr>
          <p:cNvPr id="127" name="Rectángulo redondeado 126"/>
          <p:cNvSpPr/>
          <p:nvPr/>
        </p:nvSpPr>
        <p:spPr>
          <a:xfrm>
            <a:off x="9017803" y="28896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redondeado 127"/>
          <p:cNvSpPr/>
          <p:nvPr/>
        </p:nvSpPr>
        <p:spPr>
          <a:xfrm>
            <a:off x="8991293" y="28896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CuadroTexto 128"/>
          <p:cNvSpPr txBox="1"/>
          <p:nvPr/>
        </p:nvSpPr>
        <p:spPr>
          <a:xfrm>
            <a:off x="6726034" y="28896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628952" y="507914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*</a:t>
            </a:r>
            <a:r>
              <a:rPr lang="es-MX" sz="1200" dirty="0" smtClean="0"/>
              <a:t>Monto de capital  </a:t>
            </a:r>
            <a:r>
              <a:rPr lang="es-MX" sz="1200" dirty="0"/>
              <a:t>s</a:t>
            </a:r>
            <a:r>
              <a:rPr lang="es-MX" sz="1200" dirty="0" smtClean="0"/>
              <a:t>ocial </a:t>
            </a:r>
            <a:r>
              <a:rPr lang="es-MX" sz="1200" dirty="0"/>
              <a:t>p</a:t>
            </a:r>
            <a:r>
              <a:rPr lang="es-MX" sz="1200" dirty="0" smtClean="0"/>
              <a:t>agado </a:t>
            </a:r>
            <a:endParaRPr lang="es-MX" sz="1200" dirty="0"/>
          </a:p>
        </p:txBody>
      </p:sp>
      <p:sp>
        <p:nvSpPr>
          <p:cNvPr id="131" name="Rectángulo 130"/>
          <p:cNvSpPr/>
          <p:nvPr/>
        </p:nvSpPr>
        <p:spPr>
          <a:xfrm>
            <a:off x="3091421" y="5054348"/>
            <a:ext cx="1844151" cy="298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131"/>
          <p:cNvSpPr/>
          <p:nvPr/>
        </p:nvSpPr>
        <p:spPr>
          <a:xfrm>
            <a:off x="3091421" y="5054726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4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redondeado 12"/>
          <p:cNvSpPr/>
          <p:nvPr/>
        </p:nvSpPr>
        <p:spPr>
          <a:xfrm>
            <a:off x="2355539" y="1726992"/>
            <a:ext cx="7548339" cy="2862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355540" y="17269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/>
          <p:cNvSpPr txBox="1"/>
          <p:nvPr/>
        </p:nvSpPr>
        <p:spPr>
          <a:xfrm>
            <a:off x="304662" y="17269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4662" y="220570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Identificación </a:t>
            </a:r>
            <a:endParaRPr lang="es-MX" sz="1200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2407792" y="3181559"/>
            <a:ext cx="7548338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redondeado 21"/>
          <p:cNvSpPr/>
          <p:nvPr/>
        </p:nvSpPr>
        <p:spPr>
          <a:xfrm>
            <a:off x="2407792" y="3181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304662" y="31815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Expedida(o) por 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5153104" y="216692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 Identificación </a:t>
            </a:r>
            <a:endParaRPr lang="es-MX" sz="1200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7526438" y="215116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7526438" y="21511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/>
          <p:cNvSpPr txBox="1"/>
          <p:nvPr/>
        </p:nvSpPr>
        <p:spPr>
          <a:xfrm>
            <a:off x="327217" y="36838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</a:t>
            </a:r>
            <a:endParaRPr lang="es-MX" sz="1200" dirty="0"/>
          </a:p>
        </p:txBody>
      </p:sp>
      <p:sp>
        <p:nvSpPr>
          <p:cNvPr id="69" name="Rectángulo redondeado 68">
            <a:hlinkClick r:id="" action="ppaction://noaction"/>
          </p:cNvPr>
          <p:cNvSpPr/>
          <p:nvPr/>
        </p:nvSpPr>
        <p:spPr>
          <a:xfrm>
            <a:off x="9843604" y="649213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Persona Autorizada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1854925" y="689678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2" name="Rectángulo 81"/>
          <p:cNvSpPr/>
          <p:nvPr/>
        </p:nvSpPr>
        <p:spPr>
          <a:xfrm>
            <a:off x="143690" y="689678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3" name="Rectángulo 82"/>
          <p:cNvSpPr/>
          <p:nvPr/>
        </p:nvSpPr>
        <p:spPr>
          <a:xfrm>
            <a:off x="1384662" y="689678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143690" y="273294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Personas autorizadas para realizar </a:t>
            </a:r>
            <a:r>
              <a:rPr lang="es-MX" sz="1200" dirty="0" smtClean="0">
                <a:solidFill>
                  <a:schemeClr val="tx1"/>
                </a:solidFill>
              </a:rPr>
              <a:t>trámites </a:t>
            </a:r>
            <a:r>
              <a:rPr lang="es-MX" sz="1200" dirty="0">
                <a:solidFill>
                  <a:schemeClr val="tx1"/>
                </a:solidFill>
              </a:rPr>
              <a:t>y gestiones </a:t>
            </a: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5159827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555423" y="5410261"/>
            <a:ext cx="2055228" cy="3175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Eliminar Persona Autorizada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3764231" y="5412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pic>
        <p:nvPicPr>
          <p:cNvPr id="26" name="Imagen 25"/>
          <p:cNvPicPr/>
          <p:nvPr/>
        </p:nvPicPr>
        <p:blipFill rotWithShape="1">
          <a:blip r:embed="rId5"/>
          <a:srcRect l="63011" t="75909" r="22578" b="18154"/>
          <a:stretch/>
        </p:blipFill>
        <p:spPr bwMode="auto">
          <a:xfrm>
            <a:off x="2224904" y="3683881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337792" y="4321905"/>
            <a:ext cx="2528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Comentarios de la autoridad:</a:t>
            </a:r>
            <a:endParaRPr lang="es-MX" sz="1200" b="1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4662" y="266828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 la Identificación </a:t>
            </a:r>
            <a:endParaRPr lang="es-MX" sz="12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2394719" y="266828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30"/>
          <p:cNvSpPr/>
          <p:nvPr/>
        </p:nvSpPr>
        <p:spPr>
          <a:xfrm>
            <a:off x="2394719" y="26682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804" name="ComboBox1" r:id="rId2" imgW="2371680" imgH="314280"/>
        </mc:Choice>
        <mc:Fallback>
          <p:control name="ComboBox1" r:id="rId2" imgW="2371680" imgH="314280">
            <p:pic>
              <p:nvPicPr>
                <p:cNvPr id="4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5026" y="2176565"/>
                  <a:ext cx="2377440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805" name="ListBox1" r:id="rId3" imgW="11258640" imgH="666720"/>
        </mc:Choice>
        <mc:Fallback>
          <p:control name="ListBox1" r:id="rId3" imgW="11258640" imgH="666720">
            <p:pic>
              <p:nvPicPr>
                <p:cNvPr id="28" name="List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288" y="4620216"/>
                  <a:ext cx="11258550" cy="66516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44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30738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 T.A.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169816" y="630587"/>
            <a:ext cx="11625944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83747" y="1081165"/>
            <a:ext cx="11263819" cy="286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44559" y="15662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40204" y="1979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4085056" y="15741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27140" y="2463259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40" name="Rectángulo redondeado 39">
            <a:hlinkClick r:id="" action="ppaction://noaction"/>
          </p:cNvPr>
          <p:cNvSpPr/>
          <p:nvPr/>
        </p:nvSpPr>
        <p:spPr>
          <a:xfrm>
            <a:off x="2971225" y="550090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231496" y="3846804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 la prevención</a:t>
            </a:r>
            <a:endParaRPr lang="es-MX" sz="1200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6434187" y="5482410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3275286" y="746730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277952" y="740073"/>
            <a:ext cx="2948574" cy="302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Revisión de Registro de Actualización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515291" y="1574173"/>
            <a:ext cx="1807747" cy="24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5354324" y="1592028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/>
          <p:cNvSpPr/>
          <p:nvPr/>
        </p:nvSpPr>
        <p:spPr>
          <a:xfrm>
            <a:off x="1515291" y="2043963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328744" y="2785649"/>
            <a:ext cx="11218822" cy="912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064133" y="20575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356855" y="2022119"/>
            <a:ext cx="2140134" cy="2512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4231653" y="5500904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719" name="ListBox2" r:id="rId2" imgW="11268000" imgH="1057320"/>
        </mc:Choice>
        <mc:Fallback>
          <p:control name="ListBox2" r:id="rId2" imgW="11268000" imgH="1057320">
            <p:pic>
              <p:nvPicPr>
                <p:cNvPr id="57" name="ListBox2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009" y="4214199"/>
                  <a:ext cx="11263558" cy="105284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510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890832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815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21919" y="158783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prórroga</a:t>
            </a:r>
            <a:endParaRPr lang="es-MX" sz="1200" dirty="0"/>
          </a:p>
        </p:txBody>
      </p:sp>
      <p:sp>
        <p:nvSpPr>
          <p:cNvPr id="63" name="Rectángulo redondeado 62">
            <a:hlinkClick r:id="" action="ppaction://noaction"/>
          </p:cNvPr>
          <p:cNvSpPr/>
          <p:nvPr/>
        </p:nvSpPr>
        <p:spPr>
          <a:xfrm>
            <a:off x="7086813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545075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Prórroga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87808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90344" y="34163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Término de prórroga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74169" y="404602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prórroga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190344" y="2799066"/>
            <a:ext cx="11545075" cy="3294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35211" y="1190122"/>
            <a:ext cx="4343302" cy="262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403617" y="3417979"/>
            <a:ext cx="2356913" cy="291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90344" y="4378191"/>
            <a:ext cx="11436142" cy="7211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778941" y="5698202"/>
            <a:ext cx="2113996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" action="ppaction://noaction"/>
          </p:cNvPr>
          <p:cNvSpPr/>
          <p:nvPr/>
        </p:nvSpPr>
        <p:spPr>
          <a:xfrm>
            <a:off x="3415240" y="569820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4906" name="ListBox1" r:id="rId2" imgW="11458440" imgH="704880"/>
        </mc:Choice>
        <mc:Fallback>
          <p:control name="ListBox1" r:id="rId2" imgW="11458440" imgH="704880">
            <p:pic>
              <p:nvPicPr>
                <p:cNvPr id="2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816" y="1905825"/>
                  <a:ext cx="11456670" cy="7048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4907" name="ListBox3" r:id="rId3" imgW="4314960" imgH="295200"/>
        </mc:Choice>
        <mc:Fallback>
          <p:control name="ListBox3" r:id="rId3" imgW="4314960" imgH="295200">
            <p:pic>
              <p:nvPicPr>
                <p:cNvPr id="3" name="ListBox3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66863" y="797108"/>
                  <a:ext cx="4311650" cy="29468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46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Actualizaciones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271278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415630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Dictamen</a:t>
                      </a:r>
                      <a:r>
                        <a:rPr lang="es-ES" sz="1000" baseline="0" dirty="0" smtClean="0"/>
                        <a:t> Jurídico Favorable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49486" y="3820620"/>
            <a:ext cx="940880" cy="189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Recibidas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Seguimiento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07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8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6081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14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Representante legal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2796313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9336688" y="1161996"/>
            <a:ext cx="1883563" cy="317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561651" cy="293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 de 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3960805" y="1531610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878931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813232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39084" y="22625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39084" y="22625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1636" y="22625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35444" y="271509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35444" y="271509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57996" y="27150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35060" y="32179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35060" y="32179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57612" y="32179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842811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843195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842811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842811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31420" y="37189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31420" y="37189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53972" y="37189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804389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804389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666228"/>
            <a:ext cx="284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804758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804758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53972" y="4289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27306" y="42733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27306" y="42733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47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861050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834540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5141674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489734" y="1180709"/>
            <a:ext cx="1797957" cy="299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20234" y="1610393"/>
            <a:ext cx="11682832" cy="107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3659366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177327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805299" y="609462"/>
            <a:ext cx="267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10339399" y="58305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520028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4489248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316342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2" name="Rectángulo 31"/>
          <p:cNvSpPr/>
          <p:nvPr/>
        </p:nvSpPr>
        <p:spPr>
          <a:xfrm>
            <a:off x="6622544" y="1235713"/>
            <a:ext cx="2586770" cy="32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la actualización del T.A.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080995" y="1229945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67331" y="87353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del T.A.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496074"/>
          <a:ext cx="11619869" cy="3115827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3115827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44" name="CuadroTexto 43"/>
          <p:cNvSpPr txBox="1"/>
          <p:nvPr/>
        </p:nvSpPr>
        <p:spPr>
          <a:xfrm>
            <a:off x="368382" y="4086228"/>
            <a:ext cx="107982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*****Texto precargado de acuerdo </a:t>
            </a:r>
            <a:r>
              <a:rPr lang="es-MX" sz="1500" dirty="0" smtClean="0"/>
              <a:t>a </a:t>
            </a:r>
            <a:r>
              <a:rPr lang="es-MX" sz="1500" dirty="0"/>
              <a:t>la resolución </a:t>
            </a:r>
            <a:r>
              <a:rPr lang="es-MX" sz="1500" dirty="0" smtClean="0"/>
              <a:t>de actualización  </a:t>
            </a:r>
            <a:r>
              <a:rPr lang="es-MX" sz="1500" dirty="0"/>
              <a:t>( dictamen jurídico favorable </a:t>
            </a:r>
            <a:r>
              <a:rPr lang="es-MX" sz="1500" dirty="0" smtClean="0"/>
              <a:t>largo o corto)****</a:t>
            </a:r>
            <a:endParaRPr lang="es-MX" sz="15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73992" y="1848910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 de actualización del T.A.: 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352784" y="181937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3352784" y="18193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4123493" y="588077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redondeado 41">
            <a:hlinkClick r:id="rId2" action="ppaction://hlinksldjump"/>
          </p:cNvPr>
          <p:cNvSpPr/>
          <p:nvPr/>
        </p:nvSpPr>
        <p:spPr>
          <a:xfrm>
            <a:off x="6694263" y="587837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2" action="ppaction://hlinksldjump"/>
          </p:cNvPr>
          <p:cNvSpPr/>
          <p:nvPr/>
        </p:nvSpPr>
        <p:spPr>
          <a:xfrm>
            <a:off x="5401409" y="587331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9" y="120119"/>
            <a:ext cx="11916958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Actualización </a:t>
            </a:r>
          </a:p>
        </p:txBody>
      </p:sp>
      <p:cxnSp>
        <p:nvCxnSpPr>
          <p:cNvPr id="28" name="Conector recto 27"/>
          <p:cNvCxnSpPr/>
          <p:nvPr/>
        </p:nvCxnSpPr>
        <p:spPr>
          <a:xfrm>
            <a:off x="179459" y="592496"/>
            <a:ext cx="11665133" cy="9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218650" y="1445033"/>
            <a:ext cx="11665133" cy="286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Anual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28292" y="1059271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730730" y="1067543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98955" y="743248"/>
            <a:ext cx="1740780" cy="253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04939" y="339666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Monto de Capital  Social Pagado </a:t>
            </a:r>
            <a:endParaRPr lang="es-MX" sz="1200" dirty="0"/>
          </a:p>
        </p:txBody>
      </p:sp>
      <p:sp>
        <p:nvSpPr>
          <p:cNvPr id="29" name="Rectángulo 28"/>
          <p:cNvSpPr/>
          <p:nvPr/>
        </p:nvSpPr>
        <p:spPr>
          <a:xfrm>
            <a:off x="622691" y="3765774"/>
            <a:ext cx="1844151" cy="298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22691" y="3766152"/>
            <a:ext cx="248195" cy="298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$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73421" y="43736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72340" y="191839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*a)Estados Financieros Internos</a:t>
            </a:r>
            <a:endParaRPr lang="es-MX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614074" y="1969646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b)Estados Financieros Dictaminados</a:t>
            </a:r>
            <a:endParaRPr lang="es-MX" sz="1200" dirty="0"/>
          </a:p>
        </p:txBody>
      </p:sp>
      <p:pic>
        <p:nvPicPr>
          <p:cNvPr id="31" name="Imagen 3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658997" y="187419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Imagen 3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58066" y="19155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3406" name="CheckBox1" r:id="rId2" imgW="11468160" imgH="771480"/>
        </mc:Choice>
        <mc:Fallback>
          <p:control name="CheckBox1" r:id="rId2" imgW="11468160" imgH="771480">
            <p:pic>
              <p:nvPicPr>
                <p:cNvPr id="13" name="Check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3421" y="2519613"/>
                  <a:ext cx="11471171" cy="77455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07" name="ListBox2" r:id="rId3" imgW="10848960" imgH="428760"/>
        </mc:Choice>
        <mc:Fallback>
          <p:control name="ListBox2" r:id="rId3" imgW="10848960" imgH="428760">
            <p:pic>
              <p:nvPicPr>
                <p:cNvPr id="3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45" y="4696192"/>
                  <a:ext cx="10844600" cy="42637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053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87459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Extinguir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89054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8535495" y="3756715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8535494" y="4124894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9566178" y="3745375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8" name="Rectángulo redondeado 27">
            <a:hlinkClick r:id="" action="ppaction://noaction"/>
          </p:cNvPr>
          <p:cNvSpPr/>
          <p:nvPr/>
        </p:nvSpPr>
        <p:spPr>
          <a:xfrm>
            <a:off x="9566178" y="4121926"/>
            <a:ext cx="1327893" cy="213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 </a:t>
            </a:r>
            <a:endParaRPr lang="es-ES" sz="1000" dirty="0"/>
          </a:p>
        </p:txBody>
      </p:sp>
      <p:sp>
        <p:nvSpPr>
          <p:cNvPr id="29" name="Rectángulo redondeado 28">
            <a:hlinkClick r:id="" action="ppaction://noaction"/>
          </p:cNvPr>
          <p:cNvSpPr/>
          <p:nvPr/>
        </p:nvSpPr>
        <p:spPr>
          <a:xfrm>
            <a:off x="10981705" y="374365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  <p:sp>
        <p:nvSpPr>
          <p:cNvPr id="30" name="Rectángulo redondeado 29">
            <a:hlinkClick r:id="" action="ppaction://noaction"/>
          </p:cNvPr>
          <p:cNvSpPr/>
          <p:nvPr/>
        </p:nvSpPr>
        <p:spPr>
          <a:xfrm>
            <a:off x="10963474" y="4107707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Extinguir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710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10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7105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639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7558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7558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7558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2816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2816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2816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310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310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310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32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32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32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para oír y recibir notificaciones 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30217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864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864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3" y="4133670"/>
            <a:ext cx="229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 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1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8435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43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43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43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8439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51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5352256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384174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666732" y="6209803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411820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Término de la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94323" y="12044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53750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de contratos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324809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 de contratos: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01779"/>
              </p:ext>
            </p:extLst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0488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89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7893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90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32841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91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48775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492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9663" y="156439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279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44337" y="2052893"/>
            <a:ext cx="316304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77396" y="2046577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193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9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195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46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7047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2217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218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2219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596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410249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40932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4607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699795"/>
            <a:ext cx="11495392" cy="255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407079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722238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408572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4306986" y="58273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6236800" y="5797811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50872" y="730340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27973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00749"/>
              </p:ext>
            </p:extLst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3232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23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3234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052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39188" y="117567"/>
            <a:ext cx="12035245" cy="663593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10156" y="3283867"/>
            <a:ext cx="11427487" cy="27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Información Jurídica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79973" y="372085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Acta de Asamblea Extraordinaria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29139" y="5172359"/>
            <a:ext cx="354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Acta de Asamblea Ordinaria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269842" y="403553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268121" y="558601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34" name="Imagen 33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521" y="3704988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Imagen 3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00224" y="5221762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CuadroTexto 15"/>
          <p:cNvSpPr txBox="1"/>
          <p:nvPr/>
        </p:nvSpPr>
        <p:spPr>
          <a:xfrm>
            <a:off x="136077" y="345041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</a:t>
            </a:r>
            <a:r>
              <a:rPr lang="es-MX" sz="1200" dirty="0" smtClean="0"/>
              <a:t>) *Acta de Asamblea de Informe de Estados Financieros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9139" y="68380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10156" y="176588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*Opinión de Cumplimiento 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07104" y="210688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20" name="Imagen 1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193081" y="34914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n 20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41914" y="1682379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CuadroTexto 25"/>
          <p:cNvSpPr txBox="1"/>
          <p:nvPr/>
        </p:nvSpPr>
        <p:spPr>
          <a:xfrm>
            <a:off x="5954978" y="1724183"/>
            <a:ext cx="346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de la opinión de cumplimiento :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33" name="ListBox2" r:id="rId2" imgW="11258640" imgH="600120"/>
        </mc:Choice>
        <mc:Fallback>
          <p:control name="ListBox2" r:id="rId2" imgW="11258640" imgH="600120">
            <p:pic>
              <p:nvPicPr>
                <p:cNvPr id="43" name="ListBox2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117" y="4368743"/>
                  <a:ext cx="11258550" cy="6006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34" name="ListBox3" r:id="rId3" imgW="11258640" imgH="685800"/>
        </mc:Choice>
        <mc:Fallback>
          <p:control name="ListBox3" r:id="rId3" imgW="11258640" imgH="685800">
            <p:pic>
              <p:nvPicPr>
                <p:cNvPr id="44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17" y="5829244"/>
                  <a:ext cx="11258550" cy="68286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35" name="ListBox1" r:id="rId4" imgW="11258640" imgH="561960"/>
        </mc:Choice>
        <mc:Fallback>
          <p:control name="ListBox1" r:id="rId4" imgW="11258640" imgH="561960">
            <p:pic>
              <p:nvPicPr>
                <p:cNvPr id="22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842" y="1022568"/>
                  <a:ext cx="11258550" cy="55897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36" name="ListBox5" r:id="rId5" imgW="11258640" imgH="600120"/>
        </mc:Choice>
        <mc:Fallback>
          <p:control name="ListBox5" r:id="rId5" imgW="11258640" imgH="600120">
            <p:pic>
              <p:nvPicPr>
                <p:cNvPr id="23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842" y="2383882"/>
                  <a:ext cx="11258550" cy="6053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37" name="ListBox6" r:id="rId6" imgW="1800360" imgH="285840"/>
        </mc:Choice>
        <mc:Fallback>
          <p:control name="ListBox6" r:id="rId6" imgW="1800360" imgH="285840">
            <p:pic>
              <p:nvPicPr>
                <p:cNvPr id="31" name="ListBox6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25025" y="1722265"/>
                  <a:ext cx="1801474" cy="28227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92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492313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2760" name="ListBox1" r:id="rId2" imgW="11325240" imgH="523800"/>
        </mc:Choice>
        <mc:Fallback>
          <p:control name="ListBox1" r:id="rId2" imgW="11325240" imgH="52380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254753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61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62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63" name="ListBox5" r:id="rId5" imgW="11382480" imgH="333360"/>
        </mc:Choice>
        <mc:Fallback>
          <p:control name="ListBox5" r:id="rId5" imgW="11382480" imgH="33336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33709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64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65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766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11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5588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89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90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91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5592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766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5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6164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6165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70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703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70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70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70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0707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152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Observaciones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Otorgar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26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6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16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4881992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4696740" y="620980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6626554" y="619843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2925675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56997" y="9949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3807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54545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26" name="Imagen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22" y="3203108"/>
            <a:ext cx="1314450" cy="40005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9"/>
          <a:srcRect l="3602" r="48531" b="4005"/>
          <a:stretch/>
        </p:blipFill>
        <p:spPr>
          <a:xfrm>
            <a:off x="1805394" y="3224084"/>
            <a:ext cx="837321" cy="36900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0"/>
          <a:srcRect l="-1" t="-1" r="23131" b="4526"/>
          <a:stretch/>
        </p:blipFill>
        <p:spPr>
          <a:xfrm>
            <a:off x="2718937" y="3196792"/>
            <a:ext cx="1435084" cy="396296"/>
          </a:xfrm>
          <a:prstGeom prst="rect">
            <a:avLst/>
          </a:prstGeom>
        </p:spPr>
      </p:pic>
      <p:cxnSp>
        <p:nvCxnSpPr>
          <p:cNvPr id="29" name="Conector recto 28"/>
          <p:cNvCxnSpPr/>
          <p:nvPr/>
        </p:nvCxnSpPr>
        <p:spPr>
          <a:xfrm flipV="1">
            <a:off x="264179" y="37975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42756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57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9071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58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59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78511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2760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4714" y="14076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75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de inicio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9203" y="13752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08582" y="138526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198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8199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243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684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85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86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87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88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7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0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3923" y="2031584"/>
            <a:ext cx="5808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Libro de Registros de variación de </a:t>
            </a:r>
            <a:r>
              <a:rPr lang="es-MX" sz="1200" dirty="0"/>
              <a:t>Capital y de  accionistas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9139" y="3624229"/>
            <a:ext cx="672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 Generales</a:t>
            </a:r>
            <a:endParaRPr lang="es-MX" sz="1200" dirty="0"/>
          </a:p>
        </p:txBody>
      </p:sp>
      <p:sp>
        <p:nvSpPr>
          <p:cNvPr id="13" name="Rectángulo redondeado 12">
            <a:hlinkClick r:id="" action="ppaction://noaction"/>
          </p:cNvPr>
          <p:cNvSpPr/>
          <p:nvPr/>
        </p:nvSpPr>
        <p:spPr>
          <a:xfrm>
            <a:off x="4837448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6182480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40934" y="2505710"/>
            <a:ext cx="379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7527512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Previsuliazar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9188" y="117567"/>
            <a:ext cx="12035245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" name="Imagen 29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75816" r="58296" b="19959"/>
          <a:stretch/>
        </p:blipFill>
        <p:spPr bwMode="auto">
          <a:xfrm>
            <a:off x="4348770" y="1986388"/>
            <a:ext cx="1490326" cy="351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329139" y="52220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 Notarial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507987" y="7978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*Observaciones</a:t>
            </a:r>
            <a:endParaRPr lang="es-MX" sz="1200" dirty="0"/>
          </a:p>
        </p:txBody>
      </p:sp>
      <p:pic>
        <p:nvPicPr>
          <p:cNvPr id="19" name="Imagen 18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4226349" y="44028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3492416" y="609087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952" name="ListBox1" r:id="rId2" imgW="11239560" imgH="714240"/>
        </mc:Choice>
        <mc:Fallback>
          <p:control name="ListBox1" r:id="rId2" imgW="11239560" imgH="714240">
            <p:pic>
              <p:nvPicPr>
                <p:cNvPr id="6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517" y="2807611"/>
                  <a:ext cx="11241126" cy="71229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3" name="ListBox3" r:id="rId3" imgW="11239560" imgH="743040"/>
        </mc:Choice>
        <mc:Fallback>
          <p:control name="ListBox3" r:id="rId3" imgW="11239560" imgH="743040">
            <p:pic>
              <p:nvPicPr>
                <p:cNvPr id="45" name="ListBox3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6517" y="4005555"/>
                  <a:ext cx="11241125" cy="74093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4" name="CheckBox1" r:id="rId4" imgW="10848960" imgH="324000"/>
        </mc:Choice>
        <mc:Fallback>
          <p:control name="CheckBox1" r:id="rId4" imgW="10848960" imgH="324000">
            <p:pic>
              <p:nvPicPr>
                <p:cNvPr id="1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996" y="4943856"/>
                  <a:ext cx="10844600" cy="3222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5" name="CheckBox2" r:id="rId5" imgW="11192040" imgH="476280"/>
        </mc:Choice>
        <mc:Fallback>
          <p:control name="CheckBox2" r:id="rId5" imgW="11192040" imgH="476280">
            <p:pic>
              <p:nvPicPr>
                <p:cNvPr id="27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996" y="5416956"/>
                  <a:ext cx="11193646" cy="47439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56" name="ListBox4" r:id="rId6" imgW="11258640" imgH="600120"/>
        </mc:Choice>
        <mc:Fallback>
          <p:control name="ListBox4" r:id="rId6" imgW="11258640" imgH="600120">
            <p:pic>
              <p:nvPicPr>
                <p:cNvPr id="20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9093" y="1172422"/>
                  <a:ext cx="11258550" cy="59559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704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43463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464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3465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17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42444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194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3469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1945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3250646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194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375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1945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2774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530123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611584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2329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6568782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5240869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2817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41631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41539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7097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83425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415759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52930" y="613820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5782744" y="610869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4336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519747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337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419258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140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5505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506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5507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828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676717" y="16640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676717" y="16640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99269" y="16640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 de Autorización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15355" y="162889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49656" y="162889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6550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21423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21423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21423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6600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6600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6600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492871" y="2103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66361" y="2103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2103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62626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Cancelación: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16387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5250100" y="5298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313379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 electrónico: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66867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79806" y="26142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79806" y="2614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83737" y="308769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83737" y="30876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52580" y="368468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65420" y="3684684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65421" y="36846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25780" y="31569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81460" y="3163848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81461" y="3163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27034" y="3085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416749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7337"/>
              </p:ext>
            </p:extLst>
          </p:nvPr>
        </p:nvGraphicFramePr>
        <p:xfrm>
          <a:off x="249402" y="462080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70031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72129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69399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513799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54397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8235" y="359376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423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20952"/>
              </p:ext>
            </p:extLst>
          </p:nvPr>
        </p:nvGraphicFramePr>
        <p:xfrm>
          <a:off x="249402" y="127972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135923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138020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135291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95366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83325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5572776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6848580" y="36618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0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7210"/>
              </p:ext>
            </p:extLst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Numero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808767" y="3701661"/>
            <a:ext cx="1177094" cy="217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6526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52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6528" name="ComboBox3" r:id="rId4" imgW="1628640" imgH="371520"/>
        </mc:Choice>
        <mc:Fallback>
          <p:control name="ComboBox3" r:id="rId4" imgW="1628640" imgH="371520">
            <p:pic>
              <p:nvPicPr>
                <p:cNvPr id="22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29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24945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24945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24945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270203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270203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270203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20491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20491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20491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37058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37058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37058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2760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2602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2602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Extinción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2711617" y="757192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5461" y="7525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5267746" y="76675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8064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7214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721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7214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1531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1531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1531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59536" y="193117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59536" y="193117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82088" y="193117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86818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868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186818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48718" y="3161776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11617" y="52205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65461" y="5435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5267746" y="46630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229651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38397" y="274098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342094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18546" y="2287621"/>
            <a:ext cx="2454710" cy="2666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18546" y="2287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22476" y="2721920"/>
            <a:ext cx="243518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22477" y="27219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221276" y="3652376"/>
            <a:ext cx="5456849" cy="29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200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2840793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Numero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46892" y="2773010"/>
            <a:ext cx="2402762" cy="28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46892" y="277301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3367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63893" y="2343570"/>
            <a:ext cx="2373083" cy="270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63894" y="234356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304963" y="2722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195150" y="36662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48155"/>
              </p:ext>
            </p:extLst>
          </p:nvPr>
        </p:nvGraphicFramePr>
        <p:xfrm>
          <a:off x="221276" y="4089250"/>
          <a:ext cx="11619869" cy="1919664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919664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47257" name="ComboBox1" r:id="rId2" imgW="2457360" imgH="304920"/>
        </mc:Choice>
        <mc:Fallback>
          <p:control name="ComboBox1" r:id="rId2" imgW="24573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6537" y="3149616"/>
                  <a:ext cx="2456720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8005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007799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325587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692832" y="6271407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92736" y="23430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307311" y="420805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9059"/>
              </p:ext>
            </p:extLst>
          </p:nvPr>
        </p:nvGraphicFramePr>
        <p:xfrm>
          <a:off x="292736" y="457629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221276" y="4861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68606"/>
              </p:ext>
            </p:extLst>
          </p:nvPr>
        </p:nvGraphicFramePr>
        <p:xfrm>
          <a:off x="221276" y="823528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31437"/>
              </p:ext>
            </p:extLst>
          </p:nvPr>
        </p:nvGraphicFramePr>
        <p:xfrm>
          <a:off x="221276" y="2745743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00294" y="1927586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00294" y="1602906"/>
            <a:ext cx="1410788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204641" y="1285378"/>
            <a:ext cx="2299063" cy="2778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2555383" y="24522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redondeado 47"/>
          <p:cNvSpPr/>
          <p:nvPr/>
        </p:nvSpPr>
        <p:spPr>
          <a:xfrm>
            <a:off x="2555383" y="24522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177935" y="24522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51" name="Rectángulo redondeado 50"/>
          <p:cNvSpPr/>
          <p:nvPr/>
        </p:nvSpPr>
        <p:spPr>
          <a:xfrm>
            <a:off x="8616087" y="2377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Rectángulo redondeado 51"/>
          <p:cNvSpPr/>
          <p:nvPr/>
        </p:nvSpPr>
        <p:spPr>
          <a:xfrm>
            <a:off x="8550388" y="2377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/>
          <p:cNvSpPr txBox="1"/>
          <p:nvPr/>
        </p:nvSpPr>
        <p:spPr>
          <a:xfrm>
            <a:off x="6363508" y="23778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59" name="Rectángulo redondeado 58"/>
          <p:cNvSpPr/>
          <p:nvPr/>
        </p:nvSpPr>
        <p:spPr>
          <a:xfrm>
            <a:off x="2550564" y="28655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2550564" y="28655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173116" y="28655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2546924" y="331814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ángulo redondeado 75"/>
          <p:cNvSpPr/>
          <p:nvPr/>
        </p:nvSpPr>
        <p:spPr>
          <a:xfrm>
            <a:off x="2546924" y="331814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69476" y="33181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2546540" y="382102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redondeado 92"/>
          <p:cNvSpPr/>
          <p:nvPr/>
        </p:nvSpPr>
        <p:spPr>
          <a:xfrm>
            <a:off x="2546540" y="382102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CuadroTexto 93"/>
          <p:cNvSpPr txBox="1"/>
          <p:nvPr/>
        </p:nvSpPr>
        <p:spPr>
          <a:xfrm>
            <a:off x="169092" y="382102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95" name="Rectángulo redondeado 94"/>
          <p:cNvSpPr/>
          <p:nvPr/>
        </p:nvSpPr>
        <p:spPr>
          <a:xfrm>
            <a:off x="8579967" y="32259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8580351" y="32259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6368113" y="32259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579967" y="373749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579967" y="373749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67729" y="373749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42900" y="432200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42900" y="4322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65452" y="432200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8541545" y="42791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8541545" y="42791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6350551" y="4812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541914" y="484217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541914" y="484217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65452" y="489216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2538786" y="487640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2538786" y="4876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54665" y="42795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598206" y="28003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571696" y="28003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84816" y="28003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</a:t>
            </a:r>
            <a:r>
              <a:rPr lang="es-MX" dirty="0"/>
              <a:t>Actualización </a:t>
            </a:r>
          </a:p>
        </p:txBody>
      </p:sp>
      <p:cxnSp>
        <p:nvCxnSpPr>
          <p:cNvPr id="123" name="Conector recto 122"/>
          <p:cNvCxnSpPr/>
          <p:nvPr/>
        </p:nvCxnSpPr>
        <p:spPr>
          <a:xfrm flipV="1">
            <a:off x="160545" y="722271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adroTexto 123"/>
          <p:cNvSpPr txBox="1"/>
          <p:nvPr/>
        </p:nvSpPr>
        <p:spPr>
          <a:xfrm>
            <a:off x="182880" y="846544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357266" y="788872"/>
            <a:ext cx="3357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de la Actualización:</a:t>
            </a:r>
            <a:endParaRPr lang="es-MX" sz="12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9650039" y="8373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53" name="Rectángulo 52"/>
          <p:cNvSpPr/>
          <p:nvPr/>
        </p:nvSpPr>
        <p:spPr>
          <a:xfrm>
            <a:off x="1636978" y="1591035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2542893" y="1263576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3960684" y="1589936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</a:t>
            </a:r>
            <a:r>
              <a:rPr lang="es-MX" sz="1200" dirty="0">
                <a:solidFill>
                  <a:schemeClr val="tx1"/>
                </a:solidFill>
              </a:rPr>
              <a:t>Electrónicos</a:t>
            </a:r>
          </a:p>
        </p:txBody>
      </p:sp>
    </p:spTree>
    <p:extLst>
      <p:ext uri="{BB962C8B-B14F-4D97-AF65-F5344CB8AC3E}">
        <p14:creationId xmlns:p14="http://schemas.microsoft.com/office/powerpoint/2010/main" val="30420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redondeado 49"/>
          <p:cNvSpPr/>
          <p:nvPr/>
        </p:nvSpPr>
        <p:spPr>
          <a:xfrm>
            <a:off x="2572213" y="15726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2572213" y="15726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CuadroTexto 81"/>
          <p:cNvSpPr txBox="1"/>
          <p:nvPr/>
        </p:nvSpPr>
        <p:spPr>
          <a:xfrm>
            <a:off x="194765" y="15726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8254095" y="149826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redondeado 83"/>
          <p:cNvSpPr/>
          <p:nvPr/>
        </p:nvSpPr>
        <p:spPr>
          <a:xfrm>
            <a:off x="8188396" y="149826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CuadroTexto 84"/>
          <p:cNvSpPr txBox="1"/>
          <p:nvPr/>
        </p:nvSpPr>
        <p:spPr>
          <a:xfrm>
            <a:off x="5844760" y="1498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TA</a:t>
            </a:r>
            <a:endParaRPr lang="es-MX" sz="1200" dirty="0"/>
          </a:p>
        </p:txBody>
      </p:sp>
      <p:sp>
        <p:nvSpPr>
          <p:cNvPr id="86" name="Rectángulo redondeado 85"/>
          <p:cNvSpPr/>
          <p:nvPr/>
        </p:nvSpPr>
        <p:spPr>
          <a:xfrm>
            <a:off x="2575854" y="20248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redondeado 86"/>
          <p:cNvSpPr/>
          <p:nvPr/>
        </p:nvSpPr>
        <p:spPr>
          <a:xfrm>
            <a:off x="2575854" y="20248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CuadroTexto 87"/>
          <p:cNvSpPr txBox="1"/>
          <p:nvPr/>
        </p:nvSpPr>
        <p:spPr>
          <a:xfrm>
            <a:off x="198406" y="20378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9" name="Rectángulo redondeado 88"/>
          <p:cNvSpPr/>
          <p:nvPr/>
        </p:nvSpPr>
        <p:spPr>
          <a:xfrm>
            <a:off x="2572598" y="2490188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 redondeado 89"/>
          <p:cNvSpPr/>
          <p:nvPr/>
        </p:nvSpPr>
        <p:spPr>
          <a:xfrm>
            <a:off x="2572598" y="249018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CuadroTexto 90"/>
          <p:cNvSpPr txBox="1"/>
          <p:nvPr/>
        </p:nvSpPr>
        <p:spPr>
          <a:xfrm>
            <a:off x="195150" y="250325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8244674" y="1959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8218164" y="1959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5874528" y="201188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5861781" y="3475285"/>
            <a:ext cx="1708987" cy="221553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Extinción:</a:t>
            </a:r>
            <a:endParaRPr lang="es-ES" sz="1600" dirty="0"/>
          </a:p>
        </p:txBody>
      </p:sp>
      <p:sp>
        <p:nvSpPr>
          <p:cNvPr id="55" name="Rectángulo redondeado 54">
            <a:hlinkClick r:id="rId2" action="ppaction://hlinksldjump"/>
          </p:cNvPr>
          <p:cNvSpPr/>
          <p:nvPr/>
        </p:nvSpPr>
        <p:spPr>
          <a:xfrm>
            <a:off x="4154217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>
            <a:hlinkClick r:id="rId2" action="ppaction://hlinksldjump"/>
          </p:cNvPr>
          <p:cNvSpPr/>
          <p:nvPr/>
        </p:nvSpPr>
        <p:spPr>
          <a:xfrm>
            <a:off x="5472005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2" action="ppaction://hlinksldjump"/>
          </p:cNvPr>
          <p:cNvSpPr/>
          <p:nvPr/>
        </p:nvSpPr>
        <p:spPr>
          <a:xfrm>
            <a:off x="6786998" y="565089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2094943" y="537196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194765" y="56059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4374813" y="51716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194765" y="1059833"/>
            <a:ext cx="11560630" cy="1286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855414" y="3016219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Correo electrónico:</a:t>
            </a:r>
            <a:endParaRPr lang="es-ES" sz="1200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5850975" y="2524977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Nombre del representante legal:</a:t>
            </a:r>
            <a:endParaRPr lang="es-ES" sz="1200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8231609" y="24313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redondeado 36"/>
          <p:cNvSpPr/>
          <p:nvPr/>
        </p:nvSpPr>
        <p:spPr>
          <a:xfrm>
            <a:off x="8231609" y="24313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redondeado 37"/>
          <p:cNvSpPr/>
          <p:nvPr/>
        </p:nvSpPr>
        <p:spPr>
          <a:xfrm>
            <a:off x="8248602" y="2917866"/>
            <a:ext cx="2356423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248603" y="291786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191455" y="343899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200" dirty="0" smtClean="0">
                <a:latin typeface="+mn-lt"/>
                <a:ea typeface="+mn-ea"/>
                <a:cs typeface="+mn-cs"/>
              </a:rPr>
              <a:t>Número de oficio</a:t>
            </a:r>
            <a:r>
              <a:rPr lang="es-ES" sz="1200" dirty="0" smtClean="0"/>
              <a:t>:</a:t>
            </a:r>
            <a:endParaRPr lang="es-ES" sz="1200" dirty="0"/>
          </a:p>
        </p:txBody>
      </p:sp>
      <p:sp>
        <p:nvSpPr>
          <p:cNvPr id="43" name="Rectángulo redondeado 42"/>
          <p:cNvSpPr/>
          <p:nvPr/>
        </p:nvSpPr>
        <p:spPr>
          <a:xfrm>
            <a:off x="2573018" y="3410400"/>
            <a:ext cx="2376636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redondeado 43"/>
          <p:cNvSpPr/>
          <p:nvPr/>
        </p:nvSpPr>
        <p:spPr>
          <a:xfrm>
            <a:off x="2573018" y="341040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/>
          <p:cNvSpPr txBox="1"/>
          <p:nvPr/>
        </p:nvSpPr>
        <p:spPr>
          <a:xfrm>
            <a:off x="182087" y="297411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Fiscal: </a:t>
            </a:r>
            <a:endParaRPr lang="es-MX" sz="1200" dirty="0"/>
          </a:p>
        </p:txBody>
      </p:sp>
      <p:sp>
        <p:nvSpPr>
          <p:cNvPr id="52" name="Rectángulo redondeado 51"/>
          <p:cNvSpPr/>
          <p:nvPr/>
        </p:nvSpPr>
        <p:spPr>
          <a:xfrm>
            <a:off x="2576956" y="2967896"/>
            <a:ext cx="2372697" cy="2737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 redondeado 52"/>
          <p:cNvSpPr/>
          <p:nvPr/>
        </p:nvSpPr>
        <p:spPr>
          <a:xfrm>
            <a:off x="2576957" y="29678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redondeado 40"/>
          <p:cNvSpPr/>
          <p:nvPr/>
        </p:nvSpPr>
        <p:spPr>
          <a:xfrm>
            <a:off x="10265774" y="29187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43707" y="407063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Visto:</a:t>
            </a:r>
            <a:endParaRPr lang="es-MX" sz="12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240484" y="4628544"/>
            <a:ext cx="184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Acuerdo - primero:</a:t>
            </a:r>
            <a:endParaRPr lang="es-MX" sz="12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62628" y="204965"/>
            <a:ext cx="303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Extinción por termino de vigencia </a:t>
            </a:r>
            <a:endParaRPr lang="es-MX" sz="1200" b="1" dirty="0"/>
          </a:p>
        </p:txBody>
      </p:sp>
      <p:sp>
        <p:nvSpPr>
          <p:cNvPr id="58" name="Rectángulo redondeado 57"/>
          <p:cNvSpPr/>
          <p:nvPr/>
        </p:nvSpPr>
        <p:spPr>
          <a:xfrm>
            <a:off x="8240648" y="3379152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Termino de vigencia 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572213" y="4053952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redondeado 59"/>
          <p:cNvSpPr/>
          <p:nvPr/>
        </p:nvSpPr>
        <p:spPr>
          <a:xfrm>
            <a:off x="2572213" y="4604539"/>
            <a:ext cx="6165736" cy="3772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1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61883"/>
              </p:ext>
            </p:extLst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Renuncia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Fin</a:t>
                      </a:r>
                      <a:r>
                        <a:rPr lang="es-MX" sz="1200" baseline="0" dirty="0" smtClean="0"/>
                        <a:t> servicio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Extintos</a:t>
            </a:r>
            <a:endParaRPr lang="es-ES" dirty="0"/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1763487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 Seguimiento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574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7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576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05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Extintos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18952"/>
              </p:ext>
            </p:extLst>
          </p:nvPr>
        </p:nvGraphicFramePr>
        <p:xfrm>
          <a:off x="303712" y="323623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Titulo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extinción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Motivo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Recibidos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Asignados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07002" y="3924933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29483" y="2182522"/>
            <a:ext cx="130628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Extintos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63130" y="2182522"/>
            <a:ext cx="2573739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– Renuncia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49486" y="4285114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9598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59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9600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047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41579" y="1301271"/>
            <a:ext cx="2299063" cy="295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Extinción-renuncia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09004" y="442501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657753" y="393549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7030861" y="629137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rId8" action="ppaction://hlinksldjump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659059" y="43081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5459872" y="62780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Extinción - Renuncia</a:t>
            </a:r>
            <a:endParaRPr lang="es-MX" dirty="0"/>
          </a:p>
        </p:txBody>
      </p:sp>
      <p:cxnSp>
        <p:nvCxnSpPr>
          <p:cNvPr id="42" name="Conector recto 41"/>
          <p:cNvCxnSpPr/>
          <p:nvPr/>
        </p:nvCxnSpPr>
        <p:spPr>
          <a:xfrm>
            <a:off x="169816" y="630587"/>
            <a:ext cx="1141959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217319" y="751918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6873906" y="77803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RFC: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82880" y="74592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Razón social :</a:t>
            </a:r>
            <a:endParaRPr lang="es-MX" sz="12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340105" y="75327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Servicio:</a:t>
            </a:r>
            <a:endParaRPr lang="es-MX" sz="1200" dirty="0"/>
          </a:p>
        </p:txBody>
      </p:sp>
      <p:sp>
        <p:nvSpPr>
          <p:cNvPr id="49" name="Rectángulo redondeado 48">
            <a:hlinkClick r:id="rId8" action="ppaction://hlinksldjump"/>
          </p:cNvPr>
          <p:cNvSpPr/>
          <p:nvPr/>
        </p:nvSpPr>
        <p:spPr>
          <a:xfrm>
            <a:off x="3845539" y="627026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923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924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925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926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416451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0927" name="ListBox8" r:id="rId6" imgW="2685960" imgH="276120"/>
        </mc:Choice>
        <mc:Fallback>
          <p:control name="ListBox8" r:id="rId6" imgW="268596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4338370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76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211626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190015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6080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63022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430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430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430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74524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74524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097326" y="74524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564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564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56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60899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60899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60899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596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596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596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593343"/>
            <a:ext cx="241356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59334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101931" y="16064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22790" y="205263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22790" y="205263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101547" y="206569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083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083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214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23557" y="248975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23557" y="248975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084369" y="293126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36990" y="292218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36990" y="292218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297400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29713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29713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088483" y="250321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1677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1677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118634" y="11677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2643984" y="4564269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2"/>
          <a:srcRect l="63011" t="75909" r="22578" b="18154"/>
          <a:stretch/>
        </p:blipFill>
        <p:spPr bwMode="auto">
          <a:xfrm>
            <a:off x="8357306" y="4662886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229172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573297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" y="3641473"/>
            <a:ext cx="385327" cy="382061"/>
          </a:xfrm>
          <a:prstGeom prst="rect">
            <a:avLst/>
          </a:prstGeom>
        </p:spPr>
      </p:pic>
      <p:sp>
        <p:nvSpPr>
          <p:cNvPr id="51" name="Rectángulo redondeado 50">
            <a:hlinkClick r:id="rId4" action="ppaction://hlinksldjump"/>
          </p:cNvPr>
          <p:cNvSpPr/>
          <p:nvPr/>
        </p:nvSpPr>
        <p:spPr>
          <a:xfrm>
            <a:off x="3857600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>
            <a:hlinkClick r:id="rId4" action="ppaction://hlinksldjump"/>
          </p:cNvPr>
          <p:cNvSpPr/>
          <p:nvPr/>
        </p:nvSpPr>
        <p:spPr>
          <a:xfrm>
            <a:off x="5211164" y="594993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4" action="ppaction://hlinksldjump"/>
          </p:cNvPr>
          <p:cNvSpPr/>
          <p:nvPr/>
        </p:nvSpPr>
        <p:spPr>
          <a:xfrm>
            <a:off x="6564728" y="59489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/>
          <p:cNvSpPr txBox="1"/>
          <p:nvPr/>
        </p:nvSpPr>
        <p:spPr>
          <a:xfrm>
            <a:off x="3760932" y="898550"/>
            <a:ext cx="3097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63353" y="453900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291068" y="8960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21276" y="31631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Considerando  tercero : </a:t>
            </a:r>
            <a:endParaRPr lang="es-MX" sz="12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258088" y="13540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y condición séptima:</a:t>
            </a:r>
            <a:endParaRPr lang="es-MX" sz="12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026320"/>
              </p:ext>
            </p:extLst>
          </p:nvPr>
        </p:nvGraphicFramePr>
        <p:xfrm>
          <a:off x="298516" y="1714714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81596"/>
              </p:ext>
            </p:extLst>
          </p:nvPr>
        </p:nvGraphicFramePr>
        <p:xfrm>
          <a:off x="307224" y="3526096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51350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2158" y="89824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383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65855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05104"/>
              </p:ext>
            </p:extLst>
          </p:nvPr>
        </p:nvGraphicFramePr>
        <p:xfrm>
          <a:off x="298516" y="656620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89992"/>
              </p:ext>
            </p:extLst>
          </p:nvPr>
        </p:nvGraphicFramePr>
        <p:xfrm>
          <a:off x="298516" y="2662395"/>
          <a:ext cx="11619869" cy="126652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26652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84214" y="3178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Descripción del séptimo:</a:t>
            </a:r>
            <a:endParaRPr lang="es-MX" sz="12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98516" y="23540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Antecedente del motivo:</a:t>
            </a:r>
            <a:endParaRPr lang="es-MX" sz="1200" dirty="0"/>
          </a:p>
        </p:txBody>
      </p:sp>
      <p:sp>
        <p:nvSpPr>
          <p:cNvPr id="38" name="Rectángulo redondeado 37">
            <a:hlinkClick r:id="rId2" action="ppaction://hlinksldjump"/>
          </p:cNvPr>
          <p:cNvSpPr/>
          <p:nvPr/>
        </p:nvSpPr>
        <p:spPr>
          <a:xfrm>
            <a:off x="3381350" y="4704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redondeado 38">
            <a:hlinkClick r:id="rId2" action="ppaction://hlinksldjump"/>
          </p:cNvPr>
          <p:cNvSpPr/>
          <p:nvPr/>
        </p:nvSpPr>
        <p:spPr>
          <a:xfrm>
            <a:off x="4706460" y="470811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0" name="Rectángulo redondeado 39">
            <a:hlinkClick r:id="rId2" action="ppaction://hlinksldjump"/>
          </p:cNvPr>
          <p:cNvSpPr/>
          <p:nvPr/>
        </p:nvSpPr>
        <p:spPr>
          <a:xfrm>
            <a:off x="603157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2" action="ppaction://hlinksldjump"/>
          </p:cNvPr>
          <p:cNvSpPr/>
          <p:nvPr/>
        </p:nvSpPr>
        <p:spPr>
          <a:xfrm>
            <a:off x="7356680" y="47021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Prevención  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357053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336901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smtClean="0"/>
              <a:t>Respuesta a </a:t>
            </a:r>
            <a:r>
              <a:rPr lang="es-MX" sz="1200" dirty="0" smtClean="0"/>
              <a:t>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397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20722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359936" y="264975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2450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166230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928526" y="734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245030"/>
            <a:ext cx="2564402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924677" y="121830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422364" y="2942291"/>
            <a:ext cx="10882981" cy="762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409305" y="4154379"/>
            <a:ext cx="10896041" cy="699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924677" y="1661625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2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Solventar prevención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2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rId2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87234" y="7657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9912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63" name="Rectángulo redondeado 62">
            <a:hlinkClick r:id="rId5" action="ppaction://hlinksldjump"/>
          </p:cNvPr>
          <p:cNvSpPr/>
          <p:nvPr/>
        </p:nvSpPr>
        <p:spPr>
          <a:xfrm>
            <a:off x="5164457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Otorgar 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261257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64064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5922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1349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304078" y="331173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93966" y="76646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04798" y="2112671"/>
            <a:ext cx="11384170" cy="10367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56975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redondeado 20">
            <a:hlinkClick r:id="rId5" action="ppaction://hlinksldjump"/>
          </p:cNvPr>
          <p:cNvSpPr/>
          <p:nvPr/>
        </p:nvSpPr>
        <p:spPr>
          <a:xfrm>
            <a:off x="6911932" y="566622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70960" y="568097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92312" y="11487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796471" y="1190122"/>
            <a:ext cx="2767094" cy="25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52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015" y="4462117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252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60412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961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8397" y="4342260"/>
            <a:ext cx="1796382" cy="239085"/>
          </a:xfrm>
        </p:spPr>
        <p:txBody>
          <a:bodyPr>
            <a:normAutofit fontScale="90000"/>
          </a:bodyPr>
          <a:lstStyle/>
          <a:p>
            <a:r>
              <a:rPr lang="es-ES" sz="1600" b="1" dirty="0" smtClean="0"/>
              <a:t>Motivo de renuncia:</a:t>
            </a:r>
            <a:endParaRPr lang="es-ES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46930" y="232572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56098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25184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57644" y="4738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15889" y="47608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717591" y="88138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717591" y="8813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340143" y="88138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8545847" y="9012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480148" y="9012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348596" y="90122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712772" y="12947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712772" y="12947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335324" y="12947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709132" y="174730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709132" y="174730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331684" y="17473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708748" y="221099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708748" y="221099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331300" y="222329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8509727" y="1749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8510111" y="1749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353201" y="1749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8509727" y="220707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8509727" y="22070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339370" y="2260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705108" y="26858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705108" y="26858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14597" y="268393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511646" y="266802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511646" y="266802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335639" y="313374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525462" y="313695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525462" y="313695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314597" y="311999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700994" y="313075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700994" y="313075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339753" y="268186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8527966" y="132376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501456" y="132376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356457" y="132376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55" name="Imagen 54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2643984" y="469490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6" name="Imagen 55"/>
          <p:cNvPicPr/>
          <p:nvPr/>
        </p:nvPicPr>
        <p:blipFill rotWithShape="1">
          <a:blip r:embed="rId4"/>
          <a:srcRect l="63011" t="75909" r="22578" b="18154"/>
          <a:stretch/>
        </p:blipFill>
        <p:spPr bwMode="auto">
          <a:xfrm>
            <a:off x="8357306" y="4675953"/>
            <a:ext cx="1988877" cy="36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1974917" y="4359806"/>
            <a:ext cx="9394561" cy="157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813953" y="3703931"/>
            <a:ext cx="10942082" cy="549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>
                <a:latin typeface="+mn-lt"/>
                <a:ea typeface="+mn-ea"/>
                <a:cs typeface="+mn-cs"/>
              </a:rPr>
              <a:t>En mi carácter de Representante Legal </a:t>
            </a:r>
            <a:r>
              <a:rPr lang="es-MX" sz="1200" b="1" dirty="0">
                <a:latin typeface="+mn-lt"/>
                <a:ea typeface="+mn-ea"/>
                <a:cs typeface="+mn-cs"/>
              </a:rPr>
              <a:t>de nombre de la empresa</a:t>
            </a:r>
            <a:r>
              <a:rPr lang="es-MX" sz="1200" dirty="0">
                <a:latin typeface="+mn-lt"/>
                <a:ea typeface="+mn-ea"/>
                <a:cs typeface="+mn-cs"/>
              </a:rPr>
              <a:t>, manifiesto a usted el interés de mi representada de no continuar manteniendo el título de autorización </a:t>
            </a:r>
            <a:r>
              <a:rPr lang="es-MX" sz="1200" b="1" dirty="0">
                <a:latin typeface="+mn-lt"/>
                <a:ea typeface="+mn-ea"/>
                <a:cs typeface="+mn-cs"/>
              </a:rPr>
              <a:t>número de título </a:t>
            </a:r>
            <a:r>
              <a:rPr lang="es-MX" sz="1200" dirty="0">
                <a:latin typeface="+mn-lt"/>
                <a:ea typeface="+mn-ea"/>
                <a:cs typeface="+mn-cs"/>
              </a:rPr>
              <a:t>otorgado a mi representada el </a:t>
            </a:r>
            <a:r>
              <a:rPr lang="es-MX" sz="1200" b="1" dirty="0">
                <a:latin typeface="+mn-lt"/>
                <a:ea typeface="+mn-ea"/>
                <a:cs typeface="+mn-cs"/>
              </a:rPr>
              <a:t>fecha de emisión de TA</a:t>
            </a:r>
            <a:r>
              <a:rPr lang="es-MX" sz="1200" dirty="0">
                <a:latin typeface="+mn-lt"/>
                <a:ea typeface="+mn-ea"/>
                <a:cs typeface="+mn-cs"/>
              </a:rPr>
              <a:t>. Lo anterior, por así convenir a mi mandante.</a:t>
            </a:r>
            <a:endParaRPr lang="es-E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97" y="3772107"/>
            <a:ext cx="385327" cy="382061"/>
          </a:xfrm>
          <a:prstGeom prst="rect">
            <a:avLst/>
          </a:prstGeom>
        </p:spPr>
      </p:pic>
      <p:sp>
        <p:nvSpPr>
          <p:cNvPr id="51" name="CuadroTexto 50"/>
          <p:cNvSpPr txBox="1"/>
          <p:nvPr/>
        </p:nvSpPr>
        <p:spPr>
          <a:xfrm>
            <a:off x="3760933" y="56795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Resolución: </a:t>
            </a:r>
            <a:endParaRPr lang="es-MX" sz="1200" dirty="0"/>
          </a:p>
        </p:txBody>
      </p:sp>
      <p:sp>
        <p:nvSpPr>
          <p:cNvPr id="52" name="Rectángulo 51"/>
          <p:cNvSpPr/>
          <p:nvPr/>
        </p:nvSpPr>
        <p:spPr>
          <a:xfrm>
            <a:off x="338397" y="5288178"/>
            <a:ext cx="11495392" cy="319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Resolución a la renuncia del titulo autorizado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6" action="ppaction://hlinksldjump"/>
          </p:cNvPr>
          <p:cNvSpPr/>
          <p:nvPr/>
        </p:nvSpPr>
        <p:spPr>
          <a:xfrm>
            <a:off x="3857600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>
            <a:hlinkClick r:id="rId6" action="ppaction://hlinksldjump"/>
          </p:cNvPr>
          <p:cNvSpPr/>
          <p:nvPr/>
        </p:nvSpPr>
        <p:spPr>
          <a:xfrm>
            <a:off x="5211164" y="62503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02" name="CuadroTexto 101"/>
          <p:cNvSpPr txBox="1"/>
          <p:nvPr/>
        </p:nvSpPr>
        <p:spPr>
          <a:xfrm>
            <a:off x="531060" y="567727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: </a:t>
            </a:r>
            <a:endParaRPr lang="es-MX" sz="1200" dirty="0"/>
          </a:p>
        </p:txBody>
      </p:sp>
      <p:sp>
        <p:nvSpPr>
          <p:cNvPr id="60" name="Rectángulo redondeado 59">
            <a:hlinkClick r:id="rId6" action="ppaction://hlinksldjump"/>
          </p:cNvPr>
          <p:cNvSpPr/>
          <p:nvPr/>
        </p:nvSpPr>
        <p:spPr>
          <a:xfrm>
            <a:off x="6564728" y="624940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3399" name="ComboBox1" r:id="rId2" imgW="2362320" imgH="209520"/>
        </mc:Choice>
        <mc:Fallback>
          <p:control name="ComboBox1" r:id="rId2" imgW="2362320" imgH="209520">
            <p:pic>
              <p:nvPicPr>
                <p:cNvPr id="101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2158" y="5679263"/>
                  <a:ext cx="2358025" cy="20547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235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912" y="3787642"/>
            <a:ext cx="10942082" cy="538584"/>
          </a:xfrm>
        </p:spPr>
        <p:txBody>
          <a:bodyPr>
            <a:noAutofit/>
          </a:bodyPr>
          <a:lstStyle/>
          <a:p>
            <a:r>
              <a:rPr lang="es-MX" sz="1200" dirty="0"/>
              <a:t>En mi carácter de Representante </a:t>
            </a:r>
            <a:r>
              <a:rPr lang="es-MX" sz="1200" dirty="0" smtClean="0"/>
              <a:t>Legal </a:t>
            </a:r>
            <a:r>
              <a:rPr lang="es-MX" sz="1200" b="1" dirty="0" smtClean="0"/>
              <a:t>de </a:t>
            </a:r>
            <a:r>
              <a:rPr lang="es-MX" sz="1200" dirty="0"/>
              <a:t> &lt; &lt;</a:t>
            </a:r>
            <a:r>
              <a:rPr lang="es-MX" sz="1200" b="1" dirty="0" smtClean="0"/>
              <a:t>nombre </a:t>
            </a:r>
            <a:r>
              <a:rPr lang="es-MX" sz="1200" b="1" dirty="0"/>
              <a:t>de la </a:t>
            </a:r>
            <a:r>
              <a:rPr lang="es-MX" sz="1200" b="1" dirty="0" smtClean="0"/>
              <a:t>empresa&gt;&gt;</a:t>
            </a:r>
            <a:r>
              <a:rPr lang="es-MX" sz="1200" dirty="0" smtClean="0"/>
              <a:t>, </a:t>
            </a:r>
            <a:r>
              <a:rPr lang="es-MX" sz="1200" dirty="0"/>
              <a:t>manifiesto a usted el interés de mi representada de no continuar manteniendo el título de autorización </a:t>
            </a:r>
            <a:r>
              <a:rPr lang="es-MX" sz="1200" dirty="0" smtClean="0"/>
              <a:t>&lt;&lt;</a:t>
            </a:r>
            <a:r>
              <a:rPr lang="es-MX" sz="1200" b="1" dirty="0" smtClean="0"/>
              <a:t>número </a:t>
            </a:r>
            <a:r>
              <a:rPr lang="es-MX" sz="1200" b="1" dirty="0"/>
              <a:t>de </a:t>
            </a:r>
            <a:r>
              <a:rPr lang="es-MX" sz="1200" b="1" dirty="0" smtClean="0"/>
              <a:t>título&gt;&gt; </a:t>
            </a:r>
            <a:r>
              <a:rPr lang="es-MX" sz="1200" dirty="0"/>
              <a:t>otorgado a mi representada el </a:t>
            </a:r>
            <a:r>
              <a:rPr lang="es-MX" sz="1200" dirty="0" smtClean="0"/>
              <a:t>&lt;&lt;</a:t>
            </a:r>
            <a:r>
              <a:rPr lang="es-MX" sz="1200" b="1" dirty="0" smtClean="0"/>
              <a:t>fecha </a:t>
            </a:r>
            <a:r>
              <a:rPr lang="es-MX" sz="1200" b="1" dirty="0"/>
              <a:t>de emisión de </a:t>
            </a:r>
            <a:r>
              <a:rPr lang="es-MX" sz="1200" b="1" dirty="0" smtClean="0"/>
              <a:t>TA&gt;&gt;</a:t>
            </a:r>
            <a:r>
              <a:rPr lang="es-MX" sz="1200" dirty="0" smtClean="0"/>
              <a:t>. </a:t>
            </a:r>
            <a:r>
              <a:rPr lang="es-MX" sz="1200" dirty="0"/>
              <a:t>Lo anterior, por así convenir a mi mandante.</a:t>
            </a: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65314" y="105044"/>
            <a:ext cx="12035245" cy="660926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321574" y="4498763"/>
            <a:ext cx="19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Motivo de renuncia:</a:t>
            </a:r>
            <a:endParaRPr lang="es-ES" sz="12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06589" y="151890"/>
            <a:ext cx="31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Soporte de Renuncia</a:t>
            </a:r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9812552" y="229204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Folio:</a:t>
            </a:r>
            <a:endParaRPr lang="es-MX" sz="1200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056612" y="198056"/>
            <a:ext cx="10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Fecha: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4877" y="526619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Identificación Oficial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6881517" y="5266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Poder Notarial</a:t>
            </a:r>
            <a:endParaRPr lang="es-MX" sz="1200" dirty="0"/>
          </a:p>
        </p:txBody>
      </p:sp>
      <p:sp>
        <p:nvSpPr>
          <p:cNvPr id="61" name="Rectángulo redondeado 60"/>
          <p:cNvSpPr/>
          <p:nvPr/>
        </p:nvSpPr>
        <p:spPr>
          <a:xfrm>
            <a:off x="2623462" y="7300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redondeado 61"/>
          <p:cNvSpPr/>
          <p:nvPr/>
        </p:nvSpPr>
        <p:spPr>
          <a:xfrm>
            <a:off x="2623462" y="7300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CuadroTexto 62"/>
          <p:cNvSpPr txBox="1"/>
          <p:nvPr/>
        </p:nvSpPr>
        <p:spPr>
          <a:xfrm>
            <a:off x="246014" y="7300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64" name="Rectángulo redondeado 63"/>
          <p:cNvSpPr/>
          <p:nvPr/>
        </p:nvSpPr>
        <p:spPr>
          <a:xfrm>
            <a:off x="9042237" y="73218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Rectángulo redondeado 64"/>
          <p:cNvSpPr/>
          <p:nvPr/>
        </p:nvSpPr>
        <p:spPr>
          <a:xfrm>
            <a:off x="8976538" y="73218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CuadroTexto 65"/>
          <p:cNvSpPr txBox="1"/>
          <p:nvPr/>
        </p:nvSpPr>
        <p:spPr>
          <a:xfrm>
            <a:off x="6698218" y="73218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67" name="Rectángulo redondeado 66"/>
          <p:cNvSpPr/>
          <p:nvPr/>
        </p:nvSpPr>
        <p:spPr>
          <a:xfrm>
            <a:off x="2618643" y="114335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Rectángulo redondeado 67"/>
          <p:cNvSpPr/>
          <p:nvPr/>
        </p:nvSpPr>
        <p:spPr>
          <a:xfrm>
            <a:off x="2618643" y="114335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241195" y="114335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2615003" y="159592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Rectángulo redondeado 70"/>
          <p:cNvSpPr/>
          <p:nvPr/>
        </p:nvSpPr>
        <p:spPr>
          <a:xfrm>
            <a:off x="2615003" y="15959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237555" y="15959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76" name="Rectángulo redondeado 75"/>
          <p:cNvSpPr/>
          <p:nvPr/>
        </p:nvSpPr>
        <p:spPr>
          <a:xfrm>
            <a:off x="2614619" y="209881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ángulo redondeado 76"/>
          <p:cNvSpPr/>
          <p:nvPr/>
        </p:nvSpPr>
        <p:spPr>
          <a:xfrm>
            <a:off x="2614619" y="209881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/>
          <p:cNvSpPr txBox="1"/>
          <p:nvPr/>
        </p:nvSpPr>
        <p:spPr>
          <a:xfrm>
            <a:off x="237171" y="209881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79" name="Rectángulo redondeado 78"/>
          <p:cNvSpPr/>
          <p:nvPr/>
        </p:nvSpPr>
        <p:spPr>
          <a:xfrm>
            <a:off x="9006117" y="15802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Rectángulo redondeado 79"/>
          <p:cNvSpPr/>
          <p:nvPr/>
        </p:nvSpPr>
        <p:spPr>
          <a:xfrm>
            <a:off x="9006501" y="15802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6702823" y="15802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9006117" y="209182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Rectángulo redondeado 82"/>
          <p:cNvSpPr/>
          <p:nvPr/>
        </p:nvSpPr>
        <p:spPr>
          <a:xfrm>
            <a:off x="9006117" y="209182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6702439" y="209182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2610979" y="259979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redondeado 85"/>
          <p:cNvSpPr/>
          <p:nvPr/>
        </p:nvSpPr>
        <p:spPr>
          <a:xfrm>
            <a:off x="2610979" y="259979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33531" y="259979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 la Empresa</a:t>
            </a:r>
            <a:endParaRPr lang="es-MX" sz="12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8967695" y="263345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redondeado 88"/>
          <p:cNvSpPr/>
          <p:nvPr/>
        </p:nvSpPr>
        <p:spPr>
          <a:xfrm>
            <a:off x="8967695" y="263345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6685261" y="316640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91" name="Rectángulo redondeado 90"/>
          <p:cNvSpPr/>
          <p:nvPr/>
        </p:nvSpPr>
        <p:spPr>
          <a:xfrm>
            <a:off x="8968064" y="3196508"/>
            <a:ext cx="2377440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ectángulo redondeado 91"/>
          <p:cNvSpPr/>
          <p:nvPr/>
        </p:nvSpPr>
        <p:spPr>
          <a:xfrm>
            <a:off x="8968064" y="31965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CuadroTexto 92"/>
          <p:cNvSpPr txBox="1"/>
          <p:nvPr/>
        </p:nvSpPr>
        <p:spPr>
          <a:xfrm>
            <a:off x="233531" y="31699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606865" y="315418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Rectángulo redondeado 94"/>
          <p:cNvSpPr/>
          <p:nvPr/>
        </p:nvSpPr>
        <p:spPr>
          <a:xfrm>
            <a:off x="2606865" y="315418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6689375" y="263384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Domicilio Fiscal</a:t>
            </a:r>
            <a:endParaRPr lang="es-MX" sz="1200" dirty="0"/>
          </a:p>
        </p:txBody>
      </p:sp>
      <p:sp>
        <p:nvSpPr>
          <p:cNvPr id="97" name="Rectángulo redondeado 96"/>
          <p:cNvSpPr/>
          <p:nvPr/>
        </p:nvSpPr>
        <p:spPr>
          <a:xfrm>
            <a:off x="9024356" y="1154720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redondeado 97"/>
          <p:cNvSpPr/>
          <p:nvPr/>
        </p:nvSpPr>
        <p:spPr>
          <a:xfrm>
            <a:off x="8997846" y="115472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6719526" y="115472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pic>
        <p:nvPicPr>
          <p:cNvPr id="100" name="Imagen 9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2891641" y="5200095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Imagen 100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8196454" y="515842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Rectángulo redondeado 55">
            <a:hlinkClick r:id="rId5" action="ppaction://hlinksldjump"/>
          </p:cNvPr>
          <p:cNvSpPr/>
          <p:nvPr/>
        </p:nvSpPr>
        <p:spPr>
          <a:xfrm>
            <a:off x="3649288" y="613562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>
            <a:hlinkClick r:id="rId5" action="ppaction://hlinksldjump"/>
          </p:cNvPr>
          <p:cNvSpPr/>
          <p:nvPr/>
        </p:nvSpPr>
        <p:spPr>
          <a:xfrm>
            <a:off x="5178077" y="613824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>
            <a:hlinkClick r:id="rId5" action="ppaction://hlinksldjump"/>
          </p:cNvPr>
          <p:cNvSpPr/>
          <p:nvPr/>
        </p:nvSpPr>
        <p:spPr>
          <a:xfrm>
            <a:off x="6670275" y="611669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59"/>
          <p:cNvSpPr/>
          <p:nvPr/>
        </p:nvSpPr>
        <p:spPr>
          <a:xfrm>
            <a:off x="1880583" y="4479549"/>
            <a:ext cx="9394561" cy="266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 smtClean="0">
                <a:solidFill>
                  <a:schemeClr val="tx1"/>
                </a:solidFill>
              </a:rPr>
              <a:t>xxxxxxxxxxxxxxxxxxxxxxxxxxx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5" name="Rectángulo redondeado 54"/>
          <p:cNvSpPr/>
          <p:nvPr/>
        </p:nvSpPr>
        <p:spPr>
          <a:xfrm>
            <a:off x="11013888" y="32150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12" name="ListBox2" r:id="rId2" imgW="304920" imgH="352440"/>
        </mc:Choice>
        <mc:Fallback>
          <p:control name="ListBox2" r:id="rId2" imgW="304920" imgH="352440">
            <p:pic>
              <p:nvPicPr>
                <p:cNvPr id="17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730" y="3877752"/>
                  <a:ext cx="307182" cy="356964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898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15100</TotalTime>
  <Words>4943</Words>
  <Application>Microsoft Office PowerPoint</Application>
  <PresentationFormat>Panorámica</PresentationFormat>
  <Paragraphs>1574</Paragraphs>
  <Slides>89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89</vt:i4>
      </vt:variant>
    </vt:vector>
  </HeadingPairs>
  <TitlesOfParts>
    <vt:vector size="95" baseType="lpstr">
      <vt:lpstr>Agency FB</vt:lpstr>
      <vt:lpstr>Arial</vt:lpstr>
      <vt:lpstr>Calibri</vt:lpstr>
      <vt:lpstr>Calibri Light</vt:lpstr>
      <vt:lpstr>Open Sans</vt:lpstr>
      <vt:lpstr>Tema de Office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mi mandante.</vt:lpstr>
      <vt:lpstr>Presentación de PowerPoint</vt:lpstr>
      <vt:lpstr>Presentación de PowerPoint</vt:lpstr>
      <vt:lpstr>En mi carácter de Representante Legal de  &lt; &lt;nombre de la empresa&gt;&gt;, manifiesto a usted el interés de mi representada de no continuar manteniendo el título de autorización &lt;&lt;número de título&gt;&gt; otorgado a mi representada el &lt;&lt;fecha de emisión de TA&gt;&gt;. Lo anterior, por así convenir a los intereses de mi mandante.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  <vt:lpstr>Presentación de PowerPoint</vt:lpstr>
      <vt:lpstr>Presentación de PowerPoint</vt:lpstr>
      <vt:lpstr>Motivo de Extinción:</vt:lpstr>
      <vt:lpstr>Presentación de PowerPoint</vt:lpstr>
      <vt:lpstr>Motivo de Extinción:</vt:lpstr>
      <vt:lpstr>Presentación de PowerPoint</vt:lpstr>
      <vt:lpstr>Presentación de PowerPoint</vt:lpstr>
      <vt:lpstr>Presentación de PowerPoint</vt:lpstr>
      <vt:lpstr>Motivo de renuncia:</vt:lpstr>
      <vt:lpstr>Presentación de PowerPoint</vt:lpstr>
      <vt:lpstr>Presentación de PowerPoint</vt:lpstr>
      <vt:lpstr>Presentación de PowerPoint</vt:lpstr>
      <vt:lpstr>Presentación de PowerPoint</vt:lpstr>
      <vt:lpstr>Motivo de renuncia: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BARCENAS CAMACHO</dc:creator>
  <cp:lastModifiedBy>EDWARD BARCENAS CAMACHO</cp:lastModifiedBy>
  <cp:revision>223</cp:revision>
  <dcterms:created xsi:type="dcterms:W3CDTF">2019-06-17T19:25:53Z</dcterms:created>
  <dcterms:modified xsi:type="dcterms:W3CDTF">2019-10-14T15:37:22Z</dcterms:modified>
</cp:coreProperties>
</file>