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8" r:id="rId2"/>
    <p:sldId id="257" r:id="rId3"/>
    <p:sldId id="34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266" r:id="rId24"/>
    <p:sldId id="267" r:id="rId25"/>
    <p:sldId id="345" r:id="rId26"/>
    <p:sldId id="346" r:id="rId27"/>
    <p:sldId id="347" r:id="rId28"/>
    <p:sldId id="268" r:id="rId29"/>
    <p:sldId id="269" r:id="rId30"/>
    <p:sldId id="271" r:id="rId31"/>
    <p:sldId id="272" r:id="rId32"/>
    <p:sldId id="273" r:id="rId33"/>
    <p:sldId id="274" r:id="rId34"/>
    <p:sldId id="280" r:id="rId35"/>
    <p:sldId id="275" r:id="rId36"/>
    <p:sldId id="281" r:id="rId37"/>
    <p:sldId id="351" r:id="rId38"/>
    <p:sldId id="276" r:id="rId39"/>
    <p:sldId id="277" r:id="rId40"/>
    <p:sldId id="278" r:id="rId41"/>
    <p:sldId id="279" r:id="rId42"/>
    <p:sldId id="282" r:id="rId43"/>
    <p:sldId id="283" r:id="rId44"/>
    <p:sldId id="284" r:id="rId45"/>
    <p:sldId id="285" r:id="rId46"/>
    <p:sldId id="286" r:id="rId47"/>
    <p:sldId id="288" r:id="rId48"/>
    <p:sldId id="289" r:id="rId49"/>
    <p:sldId id="290" r:id="rId50"/>
    <p:sldId id="291" r:id="rId51"/>
    <p:sldId id="292" r:id="rId52"/>
    <p:sldId id="294" r:id="rId53"/>
    <p:sldId id="295" r:id="rId54"/>
    <p:sldId id="296" r:id="rId55"/>
    <p:sldId id="297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8" r:id="rId64"/>
    <p:sldId id="309" r:id="rId65"/>
    <p:sldId id="310" r:id="rId66"/>
    <p:sldId id="306" r:id="rId67"/>
    <p:sldId id="307" r:id="rId68"/>
    <p:sldId id="311" r:id="rId69"/>
    <p:sldId id="312" r:id="rId70"/>
    <p:sldId id="314" r:id="rId71"/>
    <p:sldId id="315" r:id="rId72"/>
    <p:sldId id="316" r:id="rId73"/>
    <p:sldId id="331" r:id="rId74"/>
    <p:sldId id="332" r:id="rId75"/>
    <p:sldId id="317" r:id="rId76"/>
    <p:sldId id="329" r:id="rId77"/>
    <p:sldId id="318" r:id="rId78"/>
    <p:sldId id="328" r:id="rId79"/>
    <p:sldId id="319" r:id="rId80"/>
    <p:sldId id="320" r:id="rId81"/>
    <p:sldId id="321" r:id="rId82"/>
    <p:sldId id="322" r:id="rId83"/>
    <p:sldId id="323" r:id="rId84"/>
    <p:sldId id="324" r:id="rId85"/>
    <p:sldId id="330" r:id="rId86"/>
    <p:sldId id="325" r:id="rId87"/>
    <p:sldId id="326" r:id="rId88"/>
    <p:sldId id="327" r:id="rId8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----------------------" id="{472D1826-8CF4-4C2E-B512-2CFECE9BCABC}">
          <p14:sldIdLst>
            <p14:sldId id="258"/>
            <p14:sldId id="257"/>
            <p14:sldId id="34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GISTRAR ACTUALIZACION" id="{20D9D6CC-7344-4386-A280-48A5709381DA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Seguimiento Actualizacion" id="{F75FD82E-F8E8-40E2-BE43-819BFB1B92DE}">
          <p14:sldIdLst>
            <p14:sldId id="266"/>
            <p14:sldId id="267"/>
            <p14:sldId id="345"/>
            <p14:sldId id="346"/>
            <p14:sldId id="347"/>
            <p14:sldId id="268"/>
            <p14:sldId id="269"/>
            <p14:sldId id="271"/>
            <p14:sldId id="272"/>
            <p14:sldId id="273"/>
            <p14:sldId id="274"/>
            <p14:sldId id="280"/>
          </p14:sldIdLst>
        </p14:section>
        <p14:section name="DICTAMEN JURIDICO" id="{6E5B10C7-EEC4-46C1-8715-FC23CC6958F8}">
          <p14:sldIdLst>
            <p14:sldId id="275"/>
            <p14:sldId id="281"/>
            <p14:sldId id="351"/>
            <p14:sldId id="276"/>
            <p14:sldId id="277"/>
            <p14:sldId id="278"/>
            <p14:sldId id="279"/>
          </p14:sldIdLst>
        </p14:section>
        <p14:section name="Respuesta_prevencion_act" id="{C9A13408-424A-4963-BC79-7D070C6120F4}">
          <p14:sldIdLst>
            <p14:sldId id="282"/>
            <p14:sldId id="283"/>
            <p14:sldId id="284"/>
            <p14:sldId id="285"/>
          </p14:sldIdLst>
        </p14:section>
        <p14:section name="Actualizar_titulo" id="{5748DCEE-4CC4-4680-AC24-630A7E02116E}">
          <p14:sldIdLst>
            <p14:sldId id="286"/>
            <p14:sldId id="288"/>
            <p14:sldId id="289"/>
          </p14:sldIdLst>
        </p14:section>
        <p14:section name="Inicio_cancelacion" id="{F955F88A-7CB6-4FB4-A574-A45EAD1D774F}">
          <p14:sldIdLst>
            <p14:sldId id="290"/>
            <p14:sldId id="291"/>
            <p14:sldId id="292"/>
            <p14:sldId id="294"/>
          </p14:sldIdLst>
        </p14:section>
        <p14:section name="Atender_inicio_cancelacion" id="{ECC61057-09D0-4C61-9D27-C79F13BBA77A}">
          <p14:sldIdLst>
            <p14:sldId id="295"/>
            <p14:sldId id="296"/>
            <p14:sldId id="297"/>
            <p14:sldId id="299"/>
          </p14:sldIdLst>
        </p14:section>
        <p14:section name="Seguimiento_cancelacion" id="{2C8D59B7-81DA-4738-916A-26951D1E2C50}">
          <p14:sldIdLst>
            <p14:sldId id="300"/>
            <p14:sldId id="301"/>
            <p14:sldId id="302"/>
            <p14:sldId id="303"/>
            <p14:sldId id="304"/>
            <p14:sldId id="305"/>
            <p14:sldId id="308"/>
            <p14:sldId id="309"/>
            <p14:sldId id="310"/>
            <p14:sldId id="306"/>
            <p14:sldId id="307"/>
            <p14:sldId id="311"/>
          </p14:sldIdLst>
        </p14:section>
        <p14:section name="Atender_preve_cancelacion" id="{A346DA29-820E-43F5-9811-5823D3975675}">
          <p14:sldIdLst>
            <p14:sldId id="312"/>
            <p14:sldId id="314"/>
            <p14:sldId id="315"/>
            <p14:sldId id="316"/>
          </p14:sldIdLst>
        </p14:section>
        <p14:section name="Cancelar titulo" id="{2D2ED570-B782-47B3-8DBF-719AE3D9B775}">
          <p14:sldIdLst>
            <p14:sldId id="331"/>
            <p14:sldId id="332"/>
          </p14:sldIdLst>
        </p14:section>
        <p14:section name="Inicio_Extincion" id="{BA8643C5-3EF6-4969-A082-4F312FEC3468}">
          <p14:sldIdLst>
            <p14:sldId id="317"/>
            <p14:sldId id="329"/>
            <p14:sldId id="318"/>
            <p14:sldId id="328"/>
            <p14:sldId id="319"/>
            <p14:sldId id="320"/>
            <p14:sldId id="321"/>
            <p14:sldId id="322"/>
            <p14:sldId id="323"/>
            <p14:sldId id="324"/>
            <p14:sldId id="330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5.wmf"/><Relationship Id="rId4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8.wmf"/><Relationship Id="rId4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10" Type="http://schemas.openxmlformats.org/officeDocument/2006/relationships/image" Target="../media/image50.wmf"/><Relationship Id="rId4" Type="http://schemas.openxmlformats.org/officeDocument/2006/relationships/image" Target="../media/image45.wmf"/><Relationship Id="rId9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7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2.wmf"/><Relationship Id="rId1" Type="http://schemas.openxmlformats.org/officeDocument/2006/relationships/image" Target="../media/image2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2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85.wmf"/><Relationship Id="rId4" Type="http://schemas.openxmlformats.org/officeDocument/2006/relationships/image" Target="../media/image3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2.wmf"/><Relationship Id="rId1" Type="http://schemas.openxmlformats.org/officeDocument/2006/relationships/image" Target="../media/image2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101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85.wmf"/><Relationship Id="rId4" Type="http://schemas.openxmlformats.org/officeDocument/2006/relationships/image" Target="../media/image37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104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8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105.wmf"/><Relationship Id="rId4" Type="http://schemas.openxmlformats.org/officeDocument/2006/relationships/image" Target="../media/image37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2.wmf"/><Relationship Id="rId1" Type="http://schemas.openxmlformats.org/officeDocument/2006/relationships/image" Target="../media/image22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2.wmf"/><Relationship Id="rId1" Type="http://schemas.openxmlformats.org/officeDocument/2006/relationships/image" Target="../media/image22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85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8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8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3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6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0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33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1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16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02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5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6F50-83A1-4479-A1FB-FB608EE91ADC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1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slide" Target="slide29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7.xml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7.wmf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3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34.xml"/><Relationship Id="rId11" Type="http://schemas.openxmlformats.org/officeDocument/2006/relationships/image" Target="../media/image10.wmf"/><Relationship Id="rId5" Type="http://schemas.openxmlformats.org/officeDocument/2006/relationships/control" Target="../activeX/activeX33.xml"/><Relationship Id="rId10" Type="http://schemas.openxmlformats.org/officeDocument/2006/relationships/image" Target="../media/image9.wmf"/><Relationship Id="rId4" Type="http://schemas.openxmlformats.org/officeDocument/2006/relationships/control" Target="../activeX/activeX32.xml"/><Relationship Id="rId9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3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wmf"/><Relationship Id="rId2" Type="http://schemas.openxmlformats.org/officeDocument/2006/relationships/control" Target="../activeX/activeX35.xml"/><Relationship Id="rId1" Type="http://schemas.openxmlformats.org/officeDocument/2006/relationships/vmlDrawing" Target="../drawings/vmlDrawing16.vml"/><Relationship Id="rId6" Type="http://schemas.openxmlformats.org/officeDocument/2006/relationships/control" Target="../activeX/activeX39.xml"/><Relationship Id="rId11" Type="http://schemas.openxmlformats.org/officeDocument/2006/relationships/image" Target="../media/image20.wmf"/><Relationship Id="rId5" Type="http://schemas.openxmlformats.org/officeDocument/2006/relationships/control" Target="../activeX/activeX38.xml"/><Relationship Id="rId10" Type="http://schemas.openxmlformats.org/officeDocument/2006/relationships/image" Target="../media/image13.wmf"/><Relationship Id="rId4" Type="http://schemas.openxmlformats.org/officeDocument/2006/relationships/control" Target="../activeX/activeX37.xml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1.xml"/><Relationship Id="rId7" Type="http://schemas.openxmlformats.org/officeDocument/2006/relationships/image" Target="../media/image22.wmf"/><Relationship Id="rId2" Type="http://schemas.openxmlformats.org/officeDocument/2006/relationships/control" Target="../activeX/activeX4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wmf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control" Target="../activeX/activeX44.xml"/><Relationship Id="rId7" Type="http://schemas.openxmlformats.org/officeDocument/2006/relationships/image" Target="../media/image2.wmf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control" Target="../activeX/activeX47.xml"/><Relationship Id="rId7" Type="http://schemas.openxmlformats.org/officeDocument/2006/relationships/image" Target="../media/image18.png"/><Relationship Id="rId2" Type="http://schemas.openxmlformats.org/officeDocument/2006/relationships/control" Target="../activeX/activeX46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8.wmf"/><Relationship Id="rId5" Type="http://schemas.openxmlformats.org/officeDocument/2006/relationships/control" Target="../activeX/activeX49.xml"/><Relationship Id="rId10" Type="http://schemas.openxmlformats.org/officeDocument/2006/relationships/image" Target="../media/image27.wmf"/><Relationship Id="rId4" Type="http://schemas.openxmlformats.org/officeDocument/2006/relationships/control" Target="../activeX/activeX48.xml"/><Relationship Id="rId9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control" Target="../activeX/activeX51.xml"/><Relationship Id="rId7" Type="http://schemas.openxmlformats.org/officeDocument/2006/relationships/image" Target="../media/image18.png"/><Relationship Id="rId2" Type="http://schemas.openxmlformats.org/officeDocument/2006/relationships/control" Target="../activeX/activeX50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0.wmf"/><Relationship Id="rId5" Type="http://schemas.openxmlformats.org/officeDocument/2006/relationships/control" Target="../activeX/activeX53.xml"/><Relationship Id="rId10" Type="http://schemas.openxmlformats.org/officeDocument/2006/relationships/image" Target="../media/image29.wmf"/><Relationship Id="rId4" Type="http://schemas.openxmlformats.org/officeDocument/2006/relationships/control" Target="../activeX/activeX52.xml"/><Relationship Id="rId9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5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3.wmf"/><Relationship Id="rId2" Type="http://schemas.openxmlformats.org/officeDocument/2006/relationships/control" Target="../activeX/activeX54.xml"/><Relationship Id="rId1" Type="http://schemas.openxmlformats.org/officeDocument/2006/relationships/vmlDrawing" Target="../drawings/vmlDrawing22.vml"/><Relationship Id="rId6" Type="http://schemas.openxmlformats.org/officeDocument/2006/relationships/control" Target="../activeX/activeX58.xml"/><Relationship Id="rId11" Type="http://schemas.openxmlformats.org/officeDocument/2006/relationships/image" Target="../media/image32.wmf"/><Relationship Id="rId5" Type="http://schemas.openxmlformats.org/officeDocument/2006/relationships/control" Target="../activeX/activeX57.xml"/><Relationship Id="rId10" Type="http://schemas.openxmlformats.org/officeDocument/2006/relationships/image" Target="../media/image31.wmf"/><Relationship Id="rId4" Type="http://schemas.openxmlformats.org/officeDocument/2006/relationships/control" Target="../activeX/activeX56.xml"/><Relationship Id="rId9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control" Target="../activeX/activeX60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59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63.xml"/><Relationship Id="rId11" Type="http://schemas.openxmlformats.org/officeDocument/2006/relationships/image" Target="../media/image37.wmf"/><Relationship Id="rId5" Type="http://schemas.openxmlformats.org/officeDocument/2006/relationships/control" Target="../activeX/activeX62.xml"/><Relationship Id="rId10" Type="http://schemas.openxmlformats.org/officeDocument/2006/relationships/image" Target="../media/image36.wmf"/><Relationship Id="rId4" Type="http://schemas.openxmlformats.org/officeDocument/2006/relationships/control" Target="../activeX/activeX61.xml"/><Relationship Id="rId9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5.xml"/><Relationship Id="rId2" Type="http://schemas.openxmlformats.org/officeDocument/2006/relationships/control" Target="../activeX/activeX6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6.wmf"/><Relationship Id="rId5" Type="http://schemas.openxmlformats.org/officeDocument/2006/relationships/image" Target="../media/image38.wmf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67.xml"/><Relationship Id="rId7" Type="http://schemas.openxmlformats.org/officeDocument/2006/relationships/image" Target="../media/image18.png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1.wmf"/><Relationship Id="rId5" Type="http://schemas.openxmlformats.org/officeDocument/2006/relationships/control" Target="../activeX/activeX69.xml"/><Relationship Id="rId10" Type="http://schemas.openxmlformats.org/officeDocument/2006/relationships/image" Target="../media/image40.wmf"/><Relationship Id="rId4" Type="http://schemas.openxmlformats.org/officeDocument/2006/relationships/control" Target="../activeX/activeX68.xml"/><Relationship Id="rId9" Type="http://schemas.openxmlformats.org/officeDocument/2006/relationships/image" Target="../media/image3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6.xml"/><Relationship Id="rId13" Type="http://schemas.openxmlformats.org/officeDocument/2006/relationships/image" Target="../media/image18.png"/><Relationship Id="rId18" Type="http://schemas.openxmlformats.org/officeDocument/2006/relationships/image" Target="../media/image46.wmf"/><Relationship Id="rId3" Type="http://schemas.openxmlformats.org/officeDocument/2006/relationships/control" Target="../activeX/activeX71.xml"/><Relationship Id="rId21" Type="http://schemas.openxmlformats.org/officeDocument/2006/relationships/image" Target="../media/image49.wmf"/><Relationship Id="rId7" Type="http://schemas.openxmlformats.org/officeDocument/2006/relationships/control" Target="../activeX/activeX7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5.wmf"/><Relationship Id="rId2" Type="http://schemas.openxmlformats.org/officeDocument/2006/relationships/control" Target="../activeX/activeX70.xml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26.vml"/><Relationship Id="rId6" Type="http://schemas.openxmlformats.org/officeDocument/2006/relationships/control" Target="../activeX/activeX74.xml"/><Relationship Id="rId11" Type="http://schemas.openxmlformats.org/officeDocument/2006/relationships/control" Target="../activeX/activeX79.xml"/><Relationship Id="rId5" Type="http://schemas.openxmlformats.org/officeDocument/2006/relationships/control" Target="../activeX/activeX73.xml"/><Relationship Id="rId15" Type="http://schemas.openxmlformats.org/officeDocument/2006/relationships/image" Target="../media/image43.wmf"/><Relationship Id="rId23" Type="http://schemas.openxmlformats.org/officeDocument/2006/relationships/image" Target="../media/image50.wmf"/><Relationship Id="rId10" Type="http://schemas.openxmlformats.org/officeDocument/2006/relationships/control" Target="../activeX/activeX78.xml"/><Relationship Id="rId19" Type="http://schemas.openxmlformats.org/officeDocument/2006/relationships/image" Target="../media/image47.wmf"/><Relationship Id="rId4" Type="http://schemas.openxmlformats.org/officeDocument/2006/relationships/control" Target="../activeX/activeX72.xml"/><Relationship Id="rId9" Type="http://schemas.openxmlformats.org/officeDocument/2006/relationships/control" Target="../activeX/activeX77.xml"/><Relationship Id="rId14" Type="http://schemas.openxmlformats.org/officeDocument/2006/relationships/image" Target="../media/image42.wmf"/><Relationship Id="rId22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4.wmf"/><Relationship Id="rId3" Type="http://schemas.openxmlformats.org/officeDocument/2006/relationships/control" Target="../activeX/activeX81.xml"/><Relationship Id="rId7" Type="http://schemas.openxmlformats.org/officeDocument/2006/relationships/control" Target="../activeX/activeX85.xml"/><Relationship Id="rId12" Type="http://schemas.openxmlformats.org/officeDocument/2006/relationships/image" Target="../media/image53.wmf"/><Relationship Id="rId2" Type="http://schemas.openxmlformats.org/officeDocument/2006/relationships/control" Target="../activeX/activeX80.xml"/><Relationship Id="rId1" Type="http://schemas.openxmlformats.org/officeDocument/2006/relationships/vmlDrawing" Target="../drawings/vmlDrawing27.vml"/><Relationship Id="rId6" Type="http://schemas.openxmlformats.org/officeDocument/2006/relationships/control" Target="../activeX/activeX84.xml"/><Relationship Id="rId11" Type="http://schemas.openxmlformats.org/officeDocument/2006/relationships/image" Target="../media/image52.wmf"/><Relationship Id="rId5" Type="http://schemas.openxmlformats.org/officeDocument/2006/relationships/control" Target="../activeX/activeX83.xml"/><Relationship Id="rId15" Type="http://schemas.openxmlformats.org/officeDocument/2006/relationships/image" Target="../media/image56.wmf"/><Relationship Id="rId10" Type="http://schemas.openxmlformats.org/officeDocument/2006/relationships/image" Target="../media/image51.wmf"/><Relationship Id="rId4" Type="http://schemas.openxmlformats.org/officeDocument/2006/relationships/control" Target="../activeX/activeX82.xml"/><Relationship Id="rId9" Type="http://schemas.openxmlformats.org/officeDocument/2006/relationships/image" Target="../media/image18.png"/><Relationship Id="rId14" Type="http://schemas.openxmlformats.org/officeDocument/2006/relationships/image" Target="../media/image5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image" Target="../media/image60.wmf"/><Relationship Id="rId3" Type="http://schemas.openxmlformats.org/officeDocument/2006/relationships/control" Target="../activeX/activeX8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9.wmf"/><Relationship Id="rId2" Type="http://schemas.openxmlformats.org/officeDocument/2006/relationships/control" Target="../activeX/activeX86.xml"/><Relationship Id="rId1" Type="http://schemas.openxmlformats.org/officeDocument/2006/relationships/vmlDrawing" Target="../drawings/vmlDrawing28.vml"/><Relationship Id="rId6" Type="http://schemas.openxmlformats.org/officeDocument/2006/relationships/control" Target="../activeX/activeX90.xml"/><Relationship Id="rId11" Type="http://schemas.openxmlformats.org/officeDocument/2006/relationships/image" Target="../media/image58.wmf"/><Relationship Id="rId5" Type="http://schemas.openxmlformats.org/officeDocument/2006/relationships/control" Target="../activeX/activeX89.xml"/><Relationship Id="rId10" Type="http://schemas.openxmlformats.org/officeDocument/2006/relationships/image" Target="../media/image57.wmf"/><Relationship Id="rId4" Type="http://schemas.openxmlformats.org/officeDocument/2006/relationships/control" Target="../activeX/activeX88.xml"/><Relationship Id="rId9" Type="http://schemas.openxmlformats.org/officeDocument/2006/relationships/image" Target="../media/image18.png"/><Relationship Id="rId14" Type="http://schemas.openxmlformats.org/officeDocument/2006/relationships/image" Target="../media/image6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2.xml"/><Relationship Id="rId7" Type="http://schemas.openxmlformats.org/officeDocument/2006/relationships/image" Target="../media/image22.wmf"/><Relationship Id="rId2" Type="http://schemas.openxmlformats.org/officeDocument/2006/relationships/control" Target="../activeX/activeX9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wmf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control" Target="../activeX/activeX94.xml"/><Relationship Id="rId7" Type="http://schemas.openxmlformats.org/officeDocument/2006/relationships/image" Target="../media/image62.wmf"/><Relationship Id="rId2" Type="http://schemas.openxmlformats.org/officeDocument/2006/relationships/control" Target="../activeX/activeX9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5.xml"/><Relationship Id="rId9" Type="http://schemas.openxmlformats.org/officeDocument/2006/relationships/image" Target="../media/image6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control" Target="../activeX/activeX97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69.wmf"/><Relationship Id="rId2" Type="http://schemas.openxmlformats.org/officeDocument/2006/relationships/control" Target="../activeX/activeX96.xml"/><Relationship Id="rId1" Type="http://schemas.openxmlformats.org/officeDocument/2006/relationships/vmlDrawing" Target="../drawings/vmlDrawing31.vml"/><Relationship Id="rId6" Type="http://schemas.openxmlformats.org/officeDocument/2006/relationships/control" Target="../activeX/activeX100.xml"/><Relationship Id="rId11" Type="http://schemas.openxmlformats.org/officeDocument/2006/relationships/image" Target="../media/image68.wmf"/><Relationship Id="rId5" Type="http://schemas.openxmlformats.org/officeDocument/2006/relationships/control" Target="../activeX/activeX99.xml"/><Relationship Id="rId10" Type="http://schemas.openxmlformats.org/officeDocument/2006/relationships/image" Target="../media/image67.wmf"/><Relationship Id="rId4" Type="http://schemas.openxmlformats.org/officeDocument/2006/relationships/control" Target="../activeX/activeX98.xml"/><Relationship Id="rId9" Type="http://schemas.openxmlformats.org/officeDocument/2006/relationships/image" Target="../media/image6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5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2.xml"/><Relationship Id="rId7" Type="http://schemas.openxmlformats.org/officeDocument/2006/relationships/image" Target="../media/image75.wmf"/><Relationship Id="rId2" Type="http://schemas.openxmlformats.org/officeDocument/2006/relationships/control" Target="../activeX/activeX10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4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0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103.xml"/><Relationship Id="rId1" Type="http://schemas.openxmlformats.org/officeDocument/2006/relationships/vmlDrawing" Target="../drawings/vmlDrawing33.vml"/><Relationship Id="rId6" Type="http://schemas.openxmlformats.org/officeDocument/2006/relationships/control" Target="../activeX/activeX107.xml"/><Relationship Id="rId11" Type="http://schemas.openxmlformats.org/officeDocument/2006/relationships/image" Target="../media/image10.wmf"/><Relationship Id="rId5" Type="http://schemas.openxmlformats.org/officeDocument/2006/relationships/control" Target="../activeX/activeX106.xml"/><Relationship Id="rId10" Type="http://schemas.openxmlformats.org/officeDocument/2006/relationships/image" Target="../media/image9.wmf"/><Relationship Id="rId4" Type="http://schemas.openxmlformats.org/officeDocument/2006/relationships/control" Target="../activeX/activeX105.xml"/><Relationship Id="rId9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0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7.wmf"/><Relationship Id="rId2" Type="http://schemas.openxmlformats.org/officeDocument/2006/relationships/control" Target="../activeX/activeX108.xml"/><Relationship Id="rId1" Type="http://schemas.openxmlformats.org/officeDocument/2006/relationships/vmlDrawing" Target="../drawings/vmlDrawing34.vml"/><Relationship Id="rId6" Type="http://schemas.openxmlformats.org/officeDocument/2006/relationships/control" Target="../activeX/activeX112.xml"/><Relationship Id="rId11" Type="http://schemas.openxmlformats.org/officeDocument/2006/relationships/image" Target="../media/image76.wmf"/><Relationship Id="rId5" Type="http://schemas.openxmlformats.org/officeDocument/2006/relationships/control" Target="../activeX/activeX111.xml"/><Relationship Id="rId10" Type="http://schemas.openxmlformats.org/officeDocument/2006/relationships/image" Target="../media/image13.wmf"/><Relationship Id="rId4" Type="http://schemas.openxmlformats.org/officeDocument/2006/relationships/control" Target="../activeX/activeX110.xml"/><Relationship Id="rId9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14.xml"/><Relationship Id="rId7" Type="http://schemas.openxmlformats.org/officeDocument/2006/relationships/image" Target="../media/image1.wmf"/><Relationship Id="rId2" Type="http://schemas.openxmlformats.org/officeDocument/2006/relationships/control" Target="../activeX/activeX11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15.xml"/><Relationship Id="rId9" Type="http://schemas.openxmlformats.org/officeDocument/2006/relationships/image" Target="../media/image7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8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8.xml"/><Relationship Id="rId2" Type="http://schemas.openxmlformats.org/officeDocument/2006/relationships/control" Target="../activeX/activeX11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control" Target="../activeX/activeX120.xml"/><Relationship Id="rId7" Type="http://schemas.openxmlformats.org/officeDocument/2006/relationships/image" Target="../media/image2.wmf"/><Relationship Id="rId2" Type="http://schemas.openxmlformats.org/officeDocument/2006/relationships/control" Target="../activeX/activeX11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2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control" Target="../activeX/activeX123.xml"/><Relationship Id="rId7" Type="http://schemas.openxmlformats.org/officeDocument/2006/relationships/image" Target="../media/image2.wmf"/><Relationship Id="rId2" Type="http://schemas.openxmlformats.org/officeDocument/2006/relationships/control" Target="../activeX/activeX12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2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.xml"/><Relationship Id="rId7" Type="http://schemas.openxmlformats.org/officeDocument/2006/relationships/image" Target="../media/image7.wmf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ontrol" Target="../activeX/activeX126.xml"/><Relationship Id="rId7" Type="http://schemas.openxmlformats.org/officeDocument/2006/relationships/control" Target="../activeX/activeX130.xml"/><Relationship Id="rId12" Type="http://schemas.openxmlformats.org/officeDocument/2006/relationships/image" Target="../media/image37.wmf"/><Relationship Id="rId2" Type="http://schemas.openxmlformats.org/officeDocument/2006/relationships/control" Target="../activeX/activeX125.xml"/><Relationship Id="rId1" Type="http://schemas.openxmlformats.org/officeDocument/2006/relationships/vmlDrawing" Target="../drawings/vmlDrawing40.vml"/><Relationship Id="rId6" Type="http://schemas.openxmlformats.org/officeDocument/2006/relationships/control" Target="../activeX/activeX129.xml"/><Relationship Id="rId11" Type="http://schemas.openxmlformats.org/officeDocument/2006/relationships/image" Target="../media/image36.wmf"/><Relationship Id="rId5" Type="http://schemas.openxmlformats.org/officeDocument/2006/relationships/control" Target="../activeX/activeX128.xml"/><Relationship Id="rId10" Type="http://schemas.openxmlformats.org/officeDocument/2006/relationships/image" Target="../media/image35.wmf"/><Relationship Id="rId4" Type="http://schemas.openxmlformats.org/officeDocument/2006/relationships/control" Target="../activeX/activeX127.xml"/><Relationship Id="rId9" Type="http://schemas.openxmlformats.org/officeDocument/2006/relationships/image" Target="../media/image8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32.xml"/><Relationship Id="rId7" Type="http://schemas.openxmlformats.org/officeDocument/2006/relationships/image" Target="../media/image36.wmf"/><Relationship Id="rId2" Type="http://schemas.openxmlformats.org/officeDocument/2006/relationships/control" Target="../activeX/activeX13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3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35.xml"/><Relationship Id="rId7" Type="http://schemas.openxmlformats.org/officeDocument/2006/relationships/image" Target="../media/image2.wmf"/><Relationship Id="rId2" Type="http://schemas.openxmlformats.org/officeDocument/2006/relationships/control" Target="../activeX/activeX134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control" Target="../activeX/activeX138.xml"/><Relationship Id="rId7" Type="http://schemas.openxmlformats.org/officeDocument/2006/relationships/image" Target="../media/image87.wmf"/><Relationship Id="rId2" Type="http://schemas.openxmlformats.org/officeDocument/2006/relationships/control" Target="../activeX/activeX137.xml"/><Relationship Id="rId1" Type="http://schemas.openxmlformats.org/officeDocument/2006/relationships/vmlDrawing" Target="../drawings/vmlDrawing43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39.xml"/><Relationship Id="rId9" Type="http://schemas.openxmlformats.org/officeDocument/2006/relationships/image" Target="../media/image89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control" Target="../activeX/activeX141.xml"/><Relationship Id="rId7" Type="http://schemas.openxmlformats.org/officeDocument/2006/relationships/image" Target="../media/image2.wmf"/><Relationship Id="rId2" Type="http://schemas.openxmlformats.org/officeDocument/2006/relationships/control" Target="../activeX/activeX140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2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49.xml"/><Relationship Id="rId13" Type="http://schemas.openxmlformats.org/officeDocument/2006/relationships/image" Target="../media/image94.wmf"/><Relationship Id="rId3" Type="http://schemas.openxmlformats.org/officeDocument/2006/relationships/control" Target="../activeX/activeX144.xml"/><Relationship Id="rId7" Type="http://schemas.openxmlformats.org/officeDocument/2006/relationships/control" Target="../activeX/activeX148.xml"/><Relationship Id="rId12" Type="http://schemas.openxmlformats.org/officeDocument/2006/relationships/image" Target="../media/image93.wmf"/><Relationship Id="rId2" Type="http://schemas.openxmlformats.org/officeDocument/2006/relationships/control" Target="../activeX/activeX143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45.vml"/><Relationship Id="rId6" Type="http://schemas.openxmlformats.org/officeDocument/2006/relationships/control" Target="../activeX/activeX147.xml"/><Relationship Id="rId11" Type="http://schemas.openxmlformats.org/officeDocument/2006/relationships/image" Target="../media/image92.wmf"/><Relationship Id="rId5" Type="http://schemas.openxmlformats.org/officeDocument/2006/relationships/control" Target="../activeX/activeX146.xml"/><Relationship Id="rId15" Type="http://schemas.openxmlformats.org/officeDocument/2006/relationships/image" Target="../media/image96.wmf"/><Relationship Id="rId10" Type="http://schemas.openxmlformats.org/officeDocument/2006/relationships/image" Target="../media/image91.wmf"/><Relationship Id="rId4" Type="http://schemas.openxmlformats.org/officeDocument/2006/relationships/control" Target="../activeX/activeX14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12.xml"/><Relationship Id="rId11" Type="http://schemas.openxmlformats.org/officeDocument/2006/relationships/image" Target="../media/image10.wmf"/><Relationship Id="rId5" Type="http://schemas.openxmlformats.org/officeDocument/2006/relationships/control" Target="../activeX/activeX11.xml"/><Relationship Id="rId10" Type="http://schemas.openxmlformats.org/officeDocument/2006/relationships/image" Target="../media/image9.wmf"/><Relationship Id="rId4" Type="http://schemas.openxmlformats.org/officeDocument/2006/relationships/control" Target="../activeX/activeX10.xml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image" Target="../media/image97.wmf"/><Relationship Id="rId3" Type="http://schemas.openxmlformats.org/officeDocument/2006/relationships/control" Target="../activeX/activeX15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01.wmf"/><Relationship Id="rId2" Type="http://schemas.openxmlformats.org/officeDocument/2006/relationships/control" Target="../activeX/activeX150.xml"/><Relationship Id="rId1" Type="http://schemas.openxmlformats.org/officeDocument/2006/relationships/vmlDrawing" Target="../drawings/vmlDrawing46.vml"/><Relationship Id="rId6" Type="http://schemas.openxmlformats.org/officeDocument/2006/relationships/control" Target="../activeX/activeX154.xml"/><Relationship Id="rId11" Type="http://schemas.openxmlformats.org/officeDocument/2006/relationships/image" Target="../media/image100.wmf"/><Relationship Id="rId5" Type="http://schemas.openxmlformats.org/officeDocument/2006/relationships/control" Target="../activeX/activeX153.xml"/><Relationship Id="rId10" Type="http://schemas.openxmlformats.org/officeDocument/2006/relationships/image" Target="../media/image99.wmf"/><Relationship Id="rId4" Type="http://schemas.openxmlformats.org/officeDocument/2006/relationships/control" Target="../activeX/activeX152.xml"/><Relationship Id="rId9" Type="http://schemas.openxmlformats.org/officeDocument/2006/relationships/image" Target="../media/image98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56.xml"/><Relationship Id="rId7" Type="http://schemas.openxmlformats.org/officeDocument/2006/relationships/image" Target="../media/image72.png"/><Relationship Id="rId2" Type="http://schemas.openxmlformats.org/officeDocument/2006/relationships/control" Target="../activeX/activeX155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71.png"/><Relationship Id="rId11" Type="http://schemas.openxmlformats.org/officeDocument/2006/relationships/image" Target="../media/image103.wmf"/><Relationship Id="rId5" Type="http://schemas.openxmlformats.org/officeDocument/2006/relationships/image" Target="../media/image70.png"/><Relationship Id="rId10" Type="http://schemas.openxmlformats.org/officeDocument/2006/relationships/image" Target="../media/image102.wmf"/><Relationship Id="rId4" Type="http://schemas.openxmlformats.org/officeDocument/2006/relationships/slideLayout" Target="../slideLayouts/slideLayout2.xml"/><Relationship Id="rId9" Type="http://schemas.openxmlformats.org/officeDocument/2006/relationships/slide" Target="slide24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58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57.xml"/><Relationship Id="rId1" Type="http://schemas.openxmlformats.org/officeDocument/2006/relationships/vmlDrawing" Target="../drawings/vmlDrawing48.vml"/><Relationship Id="rId6" Type="http://schemas.openxmlformats.org/officeDocument/2006/relationships/control" Target="../activeX/activeX161.xml"/><Relationship Id="rId11" Type="http://schemas.openxmlformats.org/officeDocument/2006/relationships/image" Target="../media/image37.wmf"/><Relationship Id="rId5" Type="http://schemas.openxmlformats.org/officeDocument/2006/relationships/control" Target="../activeX/activeX160.xml"/><Relationship Id="rId10" Type="http://schemas.openxmlformats.org/officeDocument/2006/relationships/image" Target="../media/image36.wmf"/><Relationship Id="rId4" Type="http://schemas.openxmlformats.org/officeDocument/2006/relationships/control" Target="../activeX/activeX159.xml"/><Relationship Id="rId9" Type="http://schemas.openxmlformats.org/officeDocument/2006/relationships/image" Target="../media/image35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63.xml"/><Relationship Id="rId2" Type="http://schemas.openxmlformats.org/officeDocument/2006/relationships/control" Target="../activeX/activeX16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6.wmf"/><Relationship Id="rId5" Type="http://schemas.openxmlformats.org/officeDocument/2006/relationships/image" Target="../media/image38.wmf"/><Relationship Id="rId4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ontrol" Target="../activeX/activeX16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6.wmf"/><Relationship Id="rId2" Type="http://schemas.openxmlformats.org/officeDocument/2006/relationships/control" Target="../activeX/activeX164.xml"/><Relationship Id="rId1" Type="http://schemas.openxmlformats.org/officeDocument/2006/relationships/vmlDrawing" Target="../drawings/vmlDrawing50.vml"/><Relationship Id="rId6" Type="http://schemas.openxmlformats.org/officeDocument/2006/relationships/control" Target="../activeX/activeX168.xml"/><Relationship Id="rId11" Type="http://schemas.openxmlformats.org/officeDocument/2006/relationships/image" Target="../media/image104.wmf"/><Relationship Id="rId5" Type="http://schemas.openxmlformats.org/officeDocument/2006/relationships/control" Target="../activeX/activeX167.xml"/><Relationship Id="rId10" Type="http://schemas.openxmlformats.org/officeDocument/2006/relationships/image" Target="../media/image72.png"/><Relationship Id="rId4" Type="http://schemas.openxmlformats.org/officeDocument/2006/relationships/control" Target="../activeX/activeX166.xml"/><Relationship Id="rId9" Type="http://schemas.openxmlformats.org/officeDocument/2006/relationships/image" Target="../media/image7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0.xml"/><Relationship Id="rId7" Type="http://schemas.openxmlformats.org/officeDocument/2006/relationships/image" Target="../media/image36.wmf"/><Relationship Id="rId2" Type="http://schemas.openxmlformats.org/officeDocument/2006/relationships/control" Target="../activeX/activeX169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8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72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7.wmf"/><Relationship Id="rId2" Type="http://schemas.openxmlformats.org/officeDocument/2006/relationships/control" Target="../activeX/activeX171.xml"/><Relationship Id="rId1" Type="http://schemas.openxmlformats.org/officeDocument/2006/relationships/vmlDrawing" Target="../drawings/vmlDrawing52.vml"/><Relationship Id="rId6" Type="http://schemas.openxmlformats.org/officeDocument/2006/relationships/control" Target="../activeX/activeX175.xml"/><Relationship Id="rId11" Type="http://schemas.openxmlformats.org/officeDocument/2006/relationships/image" Target="../media/image36.wmf"/><Relationship Id="rId5" Type="http://schemas.openxmlformats.org/officeDocument/2006/relationships/control" Target="../activeX/activeX174.xml"/><Relationship Id="rId10" Type="http://schemas.openxmlformats.org/officeDocument/2006/relationships/image" Target="../media/image35.wmf"/><Relationship Id="rId4" Type="http://schemas.openxmlformats.org/officeDocument/2006/relationships/control" Target="../activeX/activeX173.xml"/><Relationship Id="rId9" Type="http://schemas.openxmlformats.org/officeDocument/2006/relationships/image" Target="../media/image105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77.xml"/><Relationship Id="rId7" Type="http://schemas.openxmlformats.org/officeDocument/2006/relationships/image" Target="../media/image1.wmf"/><Relationship Id="rId2" Type="http://schemas.openxmlformats.org/officeDocument/2006/relationships/control" Target="../activeX/activeX176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78.xml"/><Relationship Id="rId9" Type="http://schemas.openxmlformats.org/officeDocument/2006/relationships/image" Target="../media/image10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17.xml"/><Relationship Id="rId11" Type="http://schemas.openxmlformats.org/officeDocument/2006/relationships/image" Target="../media/image14.wmf"/><Relationship Id="rId5" Type="http://schemas.openxmlformats.org/officeDocument/2006/relationships/control" Target="../activeX/activeX16.xml"/><Relationship Id="rId10" Type="http://schemas.openxmlformats.org/officeDocument/2006/relationships/image" Target="../media/image13.wmf"/><Relationship Id="rId4" Type="http://schemas.openxmlformats.org/officeDocument/2006/relationships/control" Target="../activeX/activeX15.xml"/><Relationship Id="rId9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0.xml"/><Relationship Id="rId7" Type="http://schemas.openxmlformats.org/officeDocument/2006/relationships/image" Target="../media/image108.wmf"/><Relationship Id="rId2" Type="http://schemas.openxmlformats.org/officeDocument/2006/relationships/control" Target="../activeX/activeX179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07.wmf"/><Relationship Id="rId5" Type="http://schemas.openxmlformats.org/officeDocument/2006/relationships/slide" Target="slide39.xml"/><Relationship Id="rId4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control" Target="../activeX/activeX182.xml"/><Relationship Id="rId7" Type="http://schemas.openxmlformats.org/officeDocument/2006/relationships/image" Target="../media/image87.wmf"/><Relationship Id="rId2" Type="http://schemas.openxmlformats.org/officeDocument/2006/relationships/control" Target="../activeX/activeX181.xml"/><Relationship Id="rId1" Type="http://schemas.openxmlformats.org/officeDocument/2006/relationships/vmlDrawing" Target="../drawings/vmlDrawing55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3.xml"/><Relationship Id="rId9" Type="http://schemas.openxmlformats.org/officeDocument/2006/relationships/image" Target="../media/image89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9.wmf"/><Relationship Id="rId2" Type="http://schemas.openxmlformats.org/officeDocument/2006/relationships/control" Target="../activeX/activeX184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7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control" Target="../activeX/activeX186.xml"/><Relationship Id="rId7" Type="http://schemas.openxmlformats.org/officeDocument/2006/relationships/image" Target="../media/image2.wmf"/><Relationship Id="rId2" Type="http://schemas.openxmlformats.org/officeDocument/2006/relationships/control" Target="../activeX/activeX185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2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88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111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190.xml"/><Relationship Id="rId7" Type="http://schemas.openxmlformats.org/officeDocument/2006/relationships/image" Target="../media/image2.wmf"/><Relationship Id="rId2" Type="http://schemas.openxmlformats.org/officeDocument/2006/relationships/control" Target="../activeX/activeX189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2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1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control" Target="../activeX/activeX193.xml"/><Relationship Id="rId7" Type="http://schemas.openxmlformats.org/officeDocument/2006/relationships/image" Target="../media/image2.wmf"/><Relationship Id="rId2" Type="http://schemas.openxmlformats.org/officeDocument/2006/relationships/control" Target="../activeX/activeX19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2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4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96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95.xml"/><Relationship Id="rId1" Type="http://schemas.openxmlformats.org/officeDocument/2006/relationships/vmlDrawing" Target="../drawings/vmlDrawing61.vml"/><Relationship Id="rId6" Type="http://schemas.openxmlformats.org/officeDocument/2006/relationships/control" Target="../activeX/activeX199.xml"/><Relationship Id="rId11" Type="http://schemas.openxmlformats.org/officeDocument/2006/relationships/image" Target="../media/image36.wmf"/><Relationship Id="rId5" Type="http://schemas.openxmlformats.org/officeDocument/2006/relationships/control" Target="../activeX/activeX198.xml"/><Relationship Id="rId10" Type="http://schemas.openxmlformats.org/officeDocument/2006/relationships/image" Target="../media/image35.wmf"/><Relationship Id="rId4" Type="http://schemas.openxmlformats.org/officeDocument/2006/relationships/control" Target="../activeX/activeX197.xml"/><Relationship Id="rId9" Type="http://schemas.openxmlformats.org/officeDocument/2006/relationships/image" Target="../media/image85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00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114.wmf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2.xml"/><Relationship Id="rId7" Type="http://schemas.openxmlformats.org/officeDocument/2006/relationships/image" Target="../media/image36.wmf"/><Relationship Id="rId2" Type="http://schemas.openxmlformats.org/officeDocument/2006/relationships/control" Target="../activeX/activeX201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8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4.wmf"/><Relationship Id="rId2" Type="http://schemas.openxmlformats.org/officeDocument/2006/relationships/control" Target="../activeX/activeX203.xml"/><Relationship Id="rId1" Type="http://schemas.openxmlformats.org/officeDocument/2006/relationships/vmlDrawing" Target="../drawings/vmlDrawing64.vml"/><Relationship Id="rId6" Type="http://schemas.openxmlformats.org/officeDocument/2006/relationships/slide" Target="slide30.xml"/><Relationship Id="rId5" Type="http://schemas.openxmlformats.org/officeDocument/2006/relationships/image" Target="../media/image11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23705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83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8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85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4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9483633" y="63242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92791" y="4453252"/>
          <a:ext cx="11307210" cy="1737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Acuse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4088750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Actualizaciones </a:t>
            </a:r>
            <a:endParaRPr lang="es-MX" sz="1200" b="1" dirty="0"/>
          </a:p>
        </p:txBody>
      </p:sp>
      <p:sp>
        <p:nvSpPr>
          <p:cNvPr id="39" name="Rectángulo redondeado 38">
            <a:hlinkClick r:id="rId5" action="ppaction://hlinksldjump"/>
          </p:cNvPr>
          <p:cNvSpPr/>
          <p:nvPr/>
        </p:nvSpPr>
        <p:spPr>
          <a:xfrm>
            <a:off x="9505309" y="4818333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6579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Generales del Titulo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11467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11467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11467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10724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1072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383183" y="10724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5601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5601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5601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2012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2012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20127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5155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5155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5155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92050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9205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387788" y="192050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43204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43204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387404" y="243204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30165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30165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30165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13470" y="297367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13470" y="29736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70226" y="3506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13839" y="35367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13839" y="35367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586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5709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5709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74340" y="29740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4949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4949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404491" y="149494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4058951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82880" y="300687"/>
            <a:ext cx="1410788" cy="320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88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648" y="4052626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454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45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456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36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043" y="4613921"/>
            <a:ext cx="11241185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</a:t>
            </a:r>
            <a:r>
              <a:rPr lang="es-MX" sz="1200" dirty="0" smtClean="0"/>
              <a:t>a los intereses de </a:t>
            </a:r>
            <a:r>
              <a:rPr lang="es-MX" sz="1200" dirty="0"/>
              <a:t>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86730" y="5783635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808843" y="583058"/>
            <a:ext cx="144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78550" y="627535"/>
            <a:ext cx="273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202143" y="51769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938783" y="517697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53814" y="17509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88115" y="17509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709795" y="17509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30220" y="18137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30220" y="18137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52772" y="181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26580" y="22663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26580" y="22663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49132" y="22663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26196" y="276920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26196" y="27692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48748" y="27692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17694" y="259901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18078" y="25990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14400" y="25990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17694" y="31105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17694" y="31105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628291" y="311055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22556" y="3270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22556" y="3270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45108" y="3270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79272" y="3652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79272" y="3652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245234" y="418513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electrónico(s)</a:t>
            </a:r>
          </a:p>
        </p:txBody>
      </p:sp>
      <p:sp>
        <p:nvSpPr>
          <p:cNvPr id="91" name="Rectángulo redondeado 90"/>
          <p:cNvSpPr/>
          <p:nvPr/>
        </p:nvSpPr>
        <p:spPr>
          <a:xfrm>
            <a:off x="2606415" y="4215240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15" y="4215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45108" y="37967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18442" y="37810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18442" y="37810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700952" y="3641818"/>
            <a:ext cx="28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97" name="Rectángulo redondeado 96"/>
          <p:cNvSpPr/>
          <p:nvPr/>
        </p:nvSpPr>
        <p:spPr>
          <a:xfrm>
            <a:off x="9035933" y="21734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9009423" y="21734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31103" y="21734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48907" y="51108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253720" y="506913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15006" y="6239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05796" y="62260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481516" y="621270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2036693" y="5809748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76" y="42218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5314" y="131494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  </a:t>
            </a:r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52772" y="71189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cxnSp>
        <p:nvCxnSpPr>
          <p:cNvPr id="102" name="Conector recto 101"/>
          <p:cNvCxnSpPr/>
          <p:nvPr/>
        </p:nvCxnSpPr>
        <p:spPr>
          <a:xfrm flipV="1">
            <a:off x="100147" y="48701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214965" y="1286762"/>
            <a:ext cx="2299063" cy="307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04" name="Conector recto 103"/>
          <p:cNvCxnSpPr/>
          <p:nvPr/>
        </p:nvCxnSpPr>
        <p:spPr>
          <a:xfrm flipV="1">
            <a:off x="201938" y="1602074"/>
            <a:ext cx="11834950" cy="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redondeado 72">
            <a:hlinkClick r:id="rId5" action="ppaction://hlinksldjump"/>
          </p:cNvPr>
          <p:cNvSpPr/>
          <p:nvPr/>
        </p:nvSpPr>
        <p:spPr>
          <a:xfrm>
            <a:off x="6193656" y="623014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376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531" y="4718386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35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8554047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8488348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674452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1378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1378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1378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25904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25904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25904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09333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09333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0933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17927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18311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679057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517927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8517927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678673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359432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35943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35943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2520937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2520937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628566" y="4053985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8525323" y="400571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8525323" y="40057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27230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8536166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509656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695760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0549697" y="40014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96328" y="45318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4" name="Rectángulo 53"/>
          <p:cNvSpPr/>
          <p:nvPr/>
        </p:nvSpPr>
        <p:spPr>
          <a:xfrm>
            <a:off x="2558797" y="4507010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/>
          <p:cNvSpPr/>
          <p:nvPr/>
        </p:nvSpPr>
        <p:spPr>
          <a:xfrm>
            <a:off x="2558797" y="4507388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6179033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4781115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107342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107343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107343" y="2645981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107343" y="26459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26459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904907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278241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278241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1483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4652615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1924455" y="31483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7398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6829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90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3266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107342" y="2484636"/>
            <a:ext cx="7548339" cy="2612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107343" y="24846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4846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96334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107343" y="3403624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107343" y="34036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4036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904907" y="29245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278241" y="29088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278241" y="29088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1389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173342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143691" y="992436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171306" y="979470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Representante legal 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4988" y="644724"/>
            <a:ext cx="2631762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475411" y="40721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8423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6829" y="293420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52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2" name="Rectángulo redondeado 71">
            <a:hlinkClick r:id="" action="ppaction://noaction"/>
          </p:cNvPr>
          <p:cNvSpPr/>
          <p:nvPr/>
        </p:nvSpPr>
        <p:spPr>
          <a:xfrm>
            <a:off x="4851990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487610" y="4307379"/>
            <a:ext cx="2342881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3318071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57845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9500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01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79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355174" y="110075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3736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*a)Estados Financieros Internos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 Dictaminados</a:t>
            </a:r>
            <a:endParaRPr lang="es-MX" sz="1200" dirty="0"/>
          </a:p>
        </p:txBody>
      </p:sp>
      <p:pic>
        <p:nvPicPr>
          <p:cNvPr id="31" name="Imagen 3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658997" y="18741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58066" y="19155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689405" y="108281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524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2548188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525" name="ListBox2" r:id="rId3" imgW="10848960" imgH="428760"/>
        </mc:Choice>
        <mc:Fallback>
          <p:control name="ListBox2" r:id="rId3" imgW="10848960" imgH="4287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4696192"/>
                  <a:ext cx="10844600" cy="42637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02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</a:t>
            </a:r>
            <a:r>
              <a:rPr lang="es-MX" sz="1200" dirty="0"/>
              <a:t>A</a:t>
            </a:r>
            <a:r>
              <a:rPr lang="es-MX" sz="1200" dirty="0" smtClean="0"/>
              <a:t>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*Acta de asamblea del Informe de los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*Opinión de cumplimiento de </a:t>
            </a:r>
            <a:r>
              <a:rPr lang="es-MX" sz="1200" dirty="0"/>
              <a:t>o</a:t>
            </a:r>
            <a:r>
              <a:rPr lang="es-MX" sz="1200" dirty="0" smtClean="0"/>
              <a:t>bligaciones </a:t>
            </a:r>
            <a:r>
              <a:rPr lang="es-MX" sz="1200" dirty="0"/>
              <a:t>f</a:t>
            </a:r>
            <a:r>
              <a:rPr lang="es-MX" sz="1200" dirty="0" smtClean="0"/>
              <a:t>iscales 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707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708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709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710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711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139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</a:t>
            </a:r>
            <a:r>
              <a:rPr lang="es-MX" sz="1200" dirty="0" smtClean="0"/>
              <a:t>apital </a:t>
            </a:r>
            <a:r>
              <a:rPr lang="es-MX" sz="1200" dirty="0"/>
              <a:t>y de </a:t>
            </a:r>
            <a:r>
              <a:rPr lang="es-MX" sz="1200" dirty="0" smtClean="0"/>
              <a:t>accionistas 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1489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182037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531066" y="60813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736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37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38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39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40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77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091821"/>
            <a:ext cx="230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00825" y="32030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70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67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555383" y="24522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55383" y="24522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77935" y="24522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8616087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550388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8655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8655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8655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33181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33181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33181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821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821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821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579967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580351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579967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579967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43220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4322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43220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541545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541545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electrónico(s)</a:t>
            </a:r>
          </a:p>
        </p:txBody>
      </p:sp>
      <p:sp>
        <p:nvSpPr>
          <p:cNvPr id="113" name="Rectángulo redondeado 112"/>
          <p:cNvSpPr/>
          <p:nvPr/>
        </p:nvSpPr>
        <p:spPr>
          <a:xfrm>
            <a:off x="8541914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541914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892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8764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876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300533"/>
            <a:ext cx="242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9" name="Rectángulo redondeado 118"/>
          <p:cNvSpPr/>
          <p:nvPr/>
        </p:nvSpPr>
        <p:spPr>
          <a:xfrm>
            <a:off x="8598206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571696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49801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27073" y="1128767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71266" y="1121325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82880" y="1135174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Registro de actualización </a:t>
            </a: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69262"/>
              </p:ext>
            </p:extLst>
          </p:nvPr>
        </p:nvGraphicFramePr>
        <p:xfrm>
          <a:off x="1846616" y="268539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09724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28434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35312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561818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561818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561818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197604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05424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598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09091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599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01489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24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10324345" y="63327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91661"/>
              </p:ext>
            </p:extLst>
          </p:nvPr>
        </p:nvGraphicFramePr>
        <p:xfrm>
          <a:off x="192791" y="4205055"/>
          <a:ext cx="11307210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de títulos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Acuse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3840553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 de actualizaciones de títulos </a:t>
            </a:r>
            <a:endParaRPr lang="es-MX" sz="1200" b="1" dirty="0"/>
          </a:p>
        </p:txBody>
      </p:sp>
      <p:sp>
        <p:nvSpPr>
          <p:cNvPr id="39" name="Rectángulo redondeado 38">
            <a:hlinkClick r:id="" action="ppaction://noaction"/>
          </p:cNvPr>
          <p:cNvSpPr/>
          <p:nvPr/>
        </p:nvSpPr>
        <p:spPr>
          <a:xfrm>
            <a:off x="9649003" y="4821954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40973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</a:t>
            </a:r>
            <a:r>
              <a:rPr lang="es-ES" sz="1200" dirty="0" smtClean="0">
                <a:solidFill>
                  <a:schemeClr val="tx1"/>
                </a:solidFill>
              </a:rPr>
              <a:t>generales </a:t>
            </a:r>
            <a:r>
              <a:rPr lang="es-ES" sz="1200" dirty="0">
                <a:solidFill>
                  <a:schemeClr val="tx1"/>
                </a:solidFill>
              </a:rPr>
              <a:t>del </a:t>
            </a:r>
            <a:r>
              <a:rPr lang="es-ES" sz="1200" dirty="0" smtClean="0">
                <a:solidFill>
                  <a:schemeClr val="tx1"/>
                </a:solidFill>
              </a:rPr>
              <a:t>título de autorización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8985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8985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8985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</a:t>
            </a:r>
            <a:r>
              <a:rPr lang="es-MX" sz="1200" dirty="0"/>
              <a:t>a</a:t>
            </a:r>
            <a:r>
              <a:rPr lang="es-MX" sz="1200" dirty="0" smtClean="0"/>
              <a:t>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8242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8242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200301" y="8242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3119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3119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3119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1764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1764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1764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2673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2673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2673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6723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6723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204906" y="16723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1838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1838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211902" y="21830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276836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2768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27683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52659" y="26732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52659" y="26732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239596" y="3180055"/>
            <a:ext cx="274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 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66091" y="31709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66091" y="3170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338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</a:t>
            </a:r>
            <a:r>
              <a:rPr lang="es-MX" sz="1200" dirty="0"/>
              <a:t>l</a:t>
            </a:r>
            <a:r>
              <a:rPr lang="es-MX" sz="1200" dirty="0" smtClean="0"/>
              <a:t>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322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322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204521" y="2605124"/>
            <a:ext cx="224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246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246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195483" y="12467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38107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4567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7648" y="38044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34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73967"/>
              </p:ext>
            </p:extLst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087836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785302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de actualización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Recibida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8460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8460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8460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5" y="3820620"/>
            <a:ext cx="1019257" cy="20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55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55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559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997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2771279" y="1200408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94613" y="1183109"/>
            <a:ext cx="2531048" cy="306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4104686" y="15333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755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755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755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281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281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28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310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310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310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320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320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320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2518357" y="42106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2518357" y="42106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60273" y="410318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electrónico(s)</a:t>
            </a:r>
          </a:p>
        </p:txBody>
      </p:sp>
      <p:sp>
        <p:nvSpPr>
          <p:cNvPr id="128" name="Rectángulo redondeado 127"/>
          <p:cNvSpPr/>
          <p:nvPr/>
        </p:nvSpPr>
        <p:spPr>
          <a:xfrm>
            <a:off x="8630015" y="41332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630015" y="41332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253099" y="4211018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263191" y="48440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725660" y="481921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51"/>
          <p:cNvSpPr/>
          <p:nvPr/>
        </p:nvSpPr>
        <p:spPr>
          <a:xfrm>
            <a:off x="2725660" y="481959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1641989" y="15330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</a:t>
            </a:r>
            <a:r>
              <a:rPr lang="es-MX" sz="1200" dirty="0" smtClean="0">
                <a:solidFill>
                  <a:schemeClr val="tx1"/>
                </a:solidFill>
              </a:rPr>
              <a:t>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5110451" y="1194665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6926939" y="1190401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8709111" y="1179254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182880" y="6805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629826" y="688016"/>
            <a:ext cx="193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9850417" y="6746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8213928" y="6537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3569193" y="6799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6010242" y="6746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9294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107342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107343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107343" y="2645981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107343" y="26459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26459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904907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278241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278241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1483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tramites 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81339" y="500891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1924455" y="31483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389083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727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16829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728" name="ListBox1" r:id="rId3" imgW="11258640" imgH="743040"/>
        </mc:Choice>
        <mc:Fallback>
          <p:control name="ListBox1" r:id="rId3" imgW="11258640" imgH="74304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703" y="4152214"/>
                  <a:ext cx="11257965" cy="739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729" name="CheckBox4" r:id="rId4" imgW="847800" imgH="352440"/>
        </mc:Choice>
        <mc:Fallback>
          <p:control name="CheckBox4" r:id="rId4" imgW="847800" imgH="352440">
            <p:pic>
              <p:nvPicPr>
                <p:cNvPr id="29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9200" y="373202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730" name="CheckBox5" r:id="rId5" imgW="1076400" imgH="352440"/>
        </mc:Choice>
        <mc:Fallback>
          <p:control name="CheckBox5" r:id="rId5" imgW="1076400" imgH="352440">
            <p:pic>
              <p:nvPicPr>
                <p:cNvPr id="30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2109" y="373202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45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107342" y="2484636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107343" y="24846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4846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96334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107343" y="3403624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107343" y="34036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4036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904907" y="29245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278241" y="290880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278241" y="29088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1389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475411" y="40721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117568" y="131387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84039" y="961483"/>
            <a:ext cx="1410788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2771279" y="628908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94613" y="611609"/>
            <a:ext cx="2531048" cy="306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4104686" y="9618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641989" y="9615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110451" y="623165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926939" y="618901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709111" y="607754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70764" y="596282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27217" y="484474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6752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16829" y="293420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753" name="ListBox1" r:id="rId3" imgW="11258640" imgH="743040"/>
        </mc:Choice>
        <mc:Fallback>
          <p:control name="ListBox1" r:id="rId3" imgW="11258640" imgH="74304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128" y="5106129"/>
                  <a:ext cx="11257965" cy="7401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754" name="CheckBox4" r:id="rId4" imgW="847800" imgH="352440"/>
        </mc:Choice>
        <mc:Fallback>
          <p:control name="CheckBox4" r:id="rId4" imgW="847800" imgH="352440">
            <p:pic>
              <p:nvPicPr>
                <p:cNvPr id="50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8625" y="468594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755" name="CheckBox5" r:id="rId5" imgW="1076400" imgH="352440"/>
        </mc:Choice>
        <mc:Fallback>
          <p:control name="CheckBox5" r:id="rId5" imgW="1076400" imgH="352440">
            <p:pic>
              <p:nvPicPr>
                <p:cNvPr id="51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1534" y="468594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789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publico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publico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notaria 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publico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notaria o correduría </a:t>
            </a:r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214601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5381339" y="500891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7792" y="389083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7828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829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830" name="ListBox1" r:id="rId4" imgW="11258640" imgH="771480"/>
        </mc:Choice>
        <mc:Fallback>
          <p:control name="ListBox1" r:id="rId4" imgW="11258640" imgH="771480">
            <p:pic>
              <p:nvPicPr>
                <p:cNvPr id="32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703" y="4152215"/>
                  <a:ext cx="11257965" cy="76859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831" name="CheckBox4" r:id="rId5" imgW="847800" imgH="352440"/>
        </mc:Choice>
        <mc:Fallback>
          <p:control name="CheckBox4" r:id="rId5" imgW="847800" imgH="352440">
            <p:pic>
              <p:nvPicPr>
                <p:cNvPr id="33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9200" y="373202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832" name="CheckBox5" r:id="rId6" imgW="1076400" imgH="352440"/>
        </mc:Choice>
        <mc:Fallback>
          <p:control name="CheckBox5" r:id="rId6" imgW="1076400" imgH="352440">
            <p:pic>
              <p:nvPicPr>
                <p:cNvPr id="34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72109" y="373202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628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346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4273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4483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416865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05908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624689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195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188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4512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</a:t>
            </a:r>
            <a:r>
              <a:rPr lang="es-MX" sz="1200" dirty="0"/>
              <a:t>O</a:t>
            </a:r>
            <a:r>
              <a:rPr lang="es-MX" sz="1200" dirty="0" smtClean="0"/>
              <a:t>ficio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286972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99723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84039" y="13043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2771279" y="971808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94613" y="954509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104686" y="13047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641989" y="13044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5110451" y="966065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26939" y="961801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8709111" y="950654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818" name="ListBox3" r:id="rId2" imgW="11420640" imgH="695160"/>
        </mc:Choice>
        <mc:Fallback>
          <p:control name="ListBox3" r:id="rId2" imgW="11420640" imgH="69516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398355"/>
                  <a:ext cx="11419590" cy="6944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819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820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821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470636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822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445203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6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383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986156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21235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044820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703848" y="596253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26010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941133" y="595499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3957" y="12700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</a:t>
            </a:r>
            <a:r>
              <a:rPr lang="es-MX" sz="1200" dirty="0"/>
              <a:t>s</a:t>
            </a:r>
            <a:r>
              <a:rPr lang="es-MX" sz="1200" dirty="0" smtClean="0"/>
              <a:t>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63336" y="1280115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80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81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5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4323220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5034341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</a:t>
            </a:r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47998" y="499474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8017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8018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06589" y="4948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12155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12155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12155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2086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2086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2086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612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612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612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1641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1641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1641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20636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20636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20636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5751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5751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575147"/>
            <a:ext cx="233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665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665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665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31167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31167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23635" y="3597476"/>
            <a:ext cx="235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</a:t>
            </a:r>
            <a:r>
              <a:rPr lang="es-MX" sz="1200" dirty="0"/>
              <a:t>Electrónico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37" y="3627582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37" y="36275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2352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2195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2195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3117170"/>
            <a:ext cx="284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6380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6380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6380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735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69400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69069" y="62950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678165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5015127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98" y="36341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15893" y="817197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694073" y="494868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cxnSp>
        <p:nvCxnSpPr>
          <p:cNvPr id="73" name="Conector recto 72"/>
          <p:cNvCxnSpPr/>
          <p:nvPr/>
        </p:nvCxnSpPr>
        <p:spPr>
          <a:xfrm flipV="1">
            <a:off x="182879" y="1124244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>
            <a:hlinkClick r:id="rId5" action="ppaction://hlinksldjump"/>
          </p:cNvPr>
          <p:cNvSpPr/>
          <p:nvPr/>
        </p:nvSpPr>
        <p:spPr>
          <a:xfrm>
            <a:off x="6316603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632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4413330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75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8"/>
            <a:ext cx="11965792" cy="663030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259649" y="17831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*a)Estados Financieros Internos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4961301" y="1795164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Estados Financieros Dictaminados</a:t>
            </a:r>
            <a:endParaRPr lang="es-MX" sz="1200" dirty="0"/>
          </a:p>
        </p:txBody>
      </p:sp>
      <p:sp>
        <p:nvSpPr>
          <p:cNvPr id="40" name="Rectángulo 39"/>
          <p:cNvSpPr/>
          <p:nvPr/>
        </p:nvSpPr>
        <p:spPr>
          <a:xfrm>
            <a:off x="267331" y="133540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49" name="Imagen 48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329721" y="172554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Imagen 49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7331021" y="1745688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CuadroTexto 47"/>
          <p:cNvSpPr txBox="1"/>
          <p:nvPr/>
        </p:nvSpPr>
        <p:spPr>
          <a:xfrm>
            <a:off x="319168" y="4182852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67331" y="175778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54784" y="3253266"/>
            <a:ext cx="11254677" cy="443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451496" y="2977893"/>
            <a:ext cx="3662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55" name="Rectángulo 54"/>
          <p:cNvSpPr/>
          <p:nvPr/>
        </p:nvSpPr>
        <p:spPr>
          <a:xfrm>
            <a:off x="238290" y="98658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2825530" y="65401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48864" y="636714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158937" y="98700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696240" y="986618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5164702" y="648270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981190" y="644006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8763362" y="632859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781" name="ListBox1" r:id="rId2" imgW="11258640" imgH="600120"/>
        </mc:Choice>
        <mc:Fallback>
          <p:control name="ListBox1" r:id="rId2" imgW="11258640" imgH="600120">
            <p:pic>
              <p:nvPicPr>
                <p:cNvPr id="51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079" y="4444236"/>
                  <a:ext cx="11257965" cy="5953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782" name="CheckBox4" r:id="rId3" imgW="847800" imgH="352440"/>
        </mc:Choice>
        <mc:Fallback>
          <p:control name="CheckBox4" r:id="rId3" imgW="847800" imgH="352440">
            <p:pic>
              <p:nvPicPr>
                <p:cNvPr id="52" name="Check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00576" y="4024047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783" name="CheckBox5" r:id="rId4" imgW="1076400" imgH="352440"/>
        </mc:Choice>
        <mc:Fallback>
          <p:control name="CheckBox5" r:id="rId4" imgW="1076400" imgH="352440">
            <p:pic>
              <p:nvPicPr>
                <p:cNvPr id="53" name="Check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53485" y="402404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784" name="CheckBox1" r:id="rId5" imgW="11468160" imgH="609480"/>
        </mc:Choice>
        <mc:Fallback>
          <p:control name="CheckBox1" r:id="rId5" imgW="11468160" imgH="609480">
            <p:pic>
              <p:nvPicPr>
                <p:cNvPr id="36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8290" y="2329488"/>
                  <a:ext cx="11471171" cy="6102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742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4112" y="206496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*Opinión de Cumplimiento 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41679" y="2903742"/>
            <a:ext cx="11067124" cy="281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1799" y="25571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7" name="Imagen 6"/>
          <p:cNvPicPr/>
          <p:nvPr/>
        </p:nvPicPr>
        <p:blipFill rotWithShape="1">
          <a:blip r:embed="rId13"/>
          <a:srcRect l="63011" t="75909" r="22578" b="18154"/>
          <a:stretch/>
        </p:blipFill>
        <p:spPr bwMode="auto">
          <a:xfrm>
            <a:off x="3544471" y="203816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28889" y="328498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87809" y="120119"/>
            <a:ext cx="11965792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228889" y="4126239"/>
            <a:ext cx="11079914" cy="23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0061" y="45026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99987" y="5091889"/>
            <a:ext cx="11008816" cy="3875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241679" y="480585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13"/>
          <a:srcRect l="63011" t="75909" r="22578" b="18154"/>
          <a:stretch/>
        </p:blipFill>
        <p:spPr bwMode="auto">
          <a:xfrm>
            <a:off x="3665367" y="44805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299987" y="547745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9366" y="22035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*Acta de Asamblea de Informe de Estados Financieros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43060" y="824815"/>
            <a:ext cx="10965743" cy="250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314860" y="5210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13"/>
          <a:srcRect l="63011" t="75909" r="22578" b="18154"/>
          <a:stretch/>
        </p:blipFill>
        <p:spPr bwMode="auto">
          <a:xfrm>
            <a:off x="4029933" y="21355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5332779" y="2110831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de  opinión de cumplimiento :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99986" y="11131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9790" name="ListBox2" r:id="rId2" imgW="11077560" imgH="457200"/>
        </mc:Choice>
        <mc:Fallback>
          <p:control name="ListBox2" r:id="rId2" imgW="11077560" imgH="457200">
            <p:pic>
              <p:nvPicPr>
                <p:cNvPr id="9" name="ListBox2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8889" y="3566010"/>
                  <a:ext cx="11072634" cy="4588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9791" name="ListBox1" r:id="rId3" imgW="11001240" imgH="609480"/>
        </mc:Choice>
        <mc:Fallback>
          <p:control name="ListBox1" r:id="rId3" imgW="11001240" imgH="609480">
            <p:pic>
              <p:nvPicPr>
                <p:cNvPr id="21" name="ListBox1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9987" y="5836853"/>
                  <a:ext cx="11001536" cy="6113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9792" name="CheckBox1" r:id="rId4" imgW="847800" imgH="352440"/>
        </mc:Choice>
        <mc:Fallback>
          <p:control name="CheckBox1" r:id="rId4" imgW="847800" imgH="352440">
            <p:pic>
              <p:nvPicPr>
                <p:cNvPr id="3" name="CheckBox1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86800" y="321211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9793" name="CheckBox2" r:id="rId5" imgW="1085760" imgH="352440"/>
        </mc:Choice>
        <mc:Fallback>
          <p:control name="CheckBox2" r:id="rId5" imgW="1085760" imgH="352440">
            <p:pic>
              <p:nvPicPr>
                <p:cNvPr id="22" name="CheckBox2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14676" y="32228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9794" name="CheckBox3" r:id="rId6" imgW="847800" imgH="352440"/>
        </mc:Choice>
        <mc:Fallback>
          <p:control name="CheckBox3" r:id="rId6" imgW="847800" imgH="352440">
            <p:pic>
              <p:nvPicPr>
                <p:cNvPr id="23" name="CheckBox3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86800" y="549856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9795" name="CheckBox4" r:id="rId7" imgW="1085760" imgH="352440"/>
        </mc:Choice>
        <mc:Fallback>
          <p:control name="CheckBox4" r:id="rId7" imgW="1085760" imgH="352440">
            <p:pic>
              <p:nvPicPr>
                <p:cNvPr id="24" name="CheckBox4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14676" y="54985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9796" name="CheckBox5" r:id="rId8" imgW="847800" imgH="352440"/>
        </mc:Choice>
        <mc:Fallback>
          <p:control name="CheckBox5" r:id="rId8" imgW="847800" imgH="352440">
            <p:pic>
              <p:nvPicPr>
                <p:cNvPr id="31" name="CheckBox5"/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86800" y="112496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9797" name="CheckBox6" r:id="rId9" imgW="1085760" imgH="352440"/>
        </mc:Choice>
        <mc:Fallback>
          <p:control name="CheckBox6" r:id="rId9" imgW="1085760" imgH="352440">
            <p:pic>
              <p:nvPicPr>
                <p:cNvPr id="32" name="CheckBox6"/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14676" y="114628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9798" name="ListBox4" r:id="rId10" imgW="1800360" imgH="285840"/>
        </mc:Choice>
        <mc:Fallback>
          <p:control name="ListBox4" r:id="rId10" imgW="1800360" imgH="285840">
            <p:pic>
              <p:nvPicPr>
                <p:cNvPr id="36" name="ListBox4"/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53982" y="2139601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9799" name="ListBox3" r:id="rId11" imgW="10934640" imgH="476280"/>
        </mc:Choice>
        <mc:Fallback>
          <p:control name="ListBox3" r:id="rId11" imgW="10934640" imgH="476280">
            <p:pic>
              <p:nvPicPr>
                <p:cNvPr id="40" name="ListBox3"/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1901" y="1484525"/>
                  <a:ext cx="10936901" cy="47123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328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287380" y="24524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7380" y="31607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32822" y="1006577"/>
            <a:ext cx="11097971" cy="6910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332822" y="6871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297584" y="3946227"/>
            <a:ext cx="11187527" cy="644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287380" y="351269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5" name="Imagen 24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471752" y="2204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523998" y="309024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226561" y="172382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6561" y="4731504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046" name="ListBox1" r:id="rId2" imgW="11210760" imgH="657360"/>
        </mc:Choice>
        <mc:Fallback>
          <p:control name="ListBox1" r:id="rId2" imgW="11210760" imgH="657360">
            <p:pic>
              <p:nvPicPr>
                <p:cNvPr id="19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822" y="2141289"/>
                  <a:ext cx="11209544" cy="65466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47" name="ListBox2" r:id="rId3" imgW="11134800" imgH="723960"/>
        </mc:Choice>
        <mc:Fallback>
          <p:control name="ListBox2" r:id="rId3" imgW="11134800" imgH="723960">
            <p:pic>
              <p:nvPicPr>
                <p:cNvPr id="21" name="List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583" y="5142263"/>
                  <a:ext cx="11133209" cy="72806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48" name="CheckBox1" r:id="rId4" imgW="847800" imgH="352440"/>
        </mc:Choice>
        <mc:Fallback>
          <p:control name="CheckBox1" r:id="rId4" imgW="847800" imgH="352440">
            <p:pic>
              <p:nvPicPr>
                <p:cNvPr id="15" name="Check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66852" y="172382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49" name="CheckBox2" r:id="rId5" imgW="1085760" imgH="352440"/>
        </mc:Choice>
        <mc:Fallback>
          <p:control name="CheckBox2" r:id="rId5" imgW="1085760" imgH="352440">
            <p:pic>
              <p:nvPicPr>
                <p:cNvPr id="16" name="CheckBox2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0807" y="171467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50" name="CheckBox3" r:id="rId6" imgW="847800" imgH="352440"/>
        </mc:Choice>
        <mc:Fallback>
          <p:control name="CheckBox3" r:id="rId6" imgW="847800" imgH="352440">
            <p:pic>
              <p:nvPicPr>
                <p:cNvPr id="17" name="CheckBox3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11041" y="4724587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51" name="CheckBox4" r:id="rId7" imgW="1085760" imgH="352440"/>
        </mc:Choice>
        <mc:Fallback>
          <p:control name="CheckBox4" r:id="rId7" imgW="1085760" imgH="352440">
            <p:pic>
              <p:nvPicPr>
                <p:cNvPr id="22" name="Check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60807" y="472458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4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>
            <a:hlinkClick r:id="rId8" action="ppaction://hlinksldjump"/>
          </p:cNvPr>
          <p:cNvSpPr/>
          <p:nvPr/>
        </p:nvSpPr>
        <p:spPr>
          <a:xfrm>
            <a:off x="3528806" y="5579909"/>
            <a:ext cx="1175656" cy="427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8" action="ppaction://hlinksldjump"/>
          </p:cNvPr>
          <p:cNvSpPr/>
          <p:nvPr/>
        </p:nvSpPr>
        <p:spPr>
          <a:xfrm>
            <a:off x="4926697" y="5561359"/>
            <a:ext cx="1671882" cy="4462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>
            <a:hlinkClick r:id="rId8" action="ppaction://hlinksldjump"/>
          </p:cNvPr>
          <p:cNvSpPr/>
          <p:nvPr/>
        </p:nvSpPr>
        <p:spPr>
          <a:xfrm>
            <a:off x="6820814" y="5579909"/>
            <a:ext cx="1860889" cy="427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</a:t>
            </a:r>
            <a:r>
              <a:rPr lang="es-MX" sz="1200" dirty="0">
                <a:solidFill>
                  <a:schemeClr val="tx1"/>
                </a:solidFill>
              </a:rPr>
              <a:t>J</a:t>
            </a:r>
            <a:r>
              <a:rPr lang="es-MX" sz="1200" dirty="0" smtClean="0">
                <a:solidFill>
                  <a:schemeClr val="tx1"/>
                </a:solidFill>
              </a:rPr>
              <a:t>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6560" y="22310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capital </a:t>
            </a:r>
            <a:r>
              <a:rPr lang="es-MX" sz="1200" dirty="0"/>
              <a:t>y </a:t>
            </a:r>
            <a:r>
              <a:rPr lang="es-MX" sz="1200" dirty="0" smtClean="0"/>
              <a:t>de </a:t>
            </a:r>
            <a:r>
              <a:rPr lang="es-MX" sz="1200" dirty="0"/>
              <a:t>accionistas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344127" y="909122"/>
            <a:ext cx="11258351" cy="3773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77721" y="61764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 </a:t>
            </a:r>
            <a:endParaRPr lang="es-MX" sz="1200" dirty="0"/>
          </a:p>
        </p:txBody>
      </p:sp>
      <p:pic>
        <p:nvPicPr>
          <p:cNvPr id="11" name="Imagen 10"/>
          <p:cNvPicPr/>
          <p:nvPr/>
        </p:nvPicPr>
        <p:blipFill rotWithShape="1">
          <a:blip r:embed="rId9"/>
          <a:srcRect l="64198" t="75909" r="24110" b="18033"/>
          <a:stretch/>
        </p:blipFill>
        <p:spPr bwMode="auto">
          <a:xfrm>
            <a:off x="4148991" y="179362"/>
            <a:ext cx="1613647" cy="371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56754" y="148682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7796" y="2447709"/>
            <a:ext cx="3564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Observaciones </a:t>
            </a:r>
            <a:r>
              <a:rPr lang="es-MX" sz="1200" dirty="0" smtClean="0"/>
              <a:t>generales</a:t>
            </a:r>
            <a:r>
              <a:rPr lang="es-MX" sz="1200" b="1" dirty="0" smtClean="0"/>
              <a:t>:</a:t>
            </a:r>
            <a:endParaRPr lang="es-MX" sz="12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04445" y="2879501"/>
            <a:ext cx="11258351" cy="6968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888" name="f" r:id="rId2" imgW="10848960" imgH="324000"/>
        </mc:Choice>
        <mc:Fallback>
          <p:control name="f" r:id="rId2" imgW="10848960" imgH="324000">
            <p:pic>
              <p:nvPicPr>
                <p:cNvPr id="14" name="f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8228" y="389117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89" name="ListBox3" r:id="rId3" imgW="11296800" imgH="466560"/>
        </mc:Choice>
        <mc:Fallback>
          <p:control name="ListBox3" r:id="rId3" imgW="11296800" imgH="466560">
            <p:pic>
              <p:nvPicPr>
                <p:cNvPr id="13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20" y="1846227"/>
                  <a:ext cx="11299596" cy="4635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90" name="CheckBox5" r:id="rId4" imgW="847800" imgH="419040"/>
        </mc:Choice>
        <mc:Fallback>
          <p:control name="CheckBox5" r:id="rId4" imgW="847800" imgH="419040">
            <p:pic>
              <p:nvPicPr>
                <p:cNvPr id="15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12843" y="1353851"/>
                  <a:ext cx="849766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91" name="CheckBox6" r:id="rId5" imgW="1085760" imgH="419040"/>
        </mc:Choice>
        <mc:Fallback>
          <p:control name="CheckBox6" r:id="rId5" imgW="1085760" imgH="419040">
            <p:pic>
              <p:nvPicPr>
                <p:cNvPr id="16" name="Check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81237" y="1353851"/>
                  <a:ext cx="1081559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92" name="CheckBox2" r:id="rId6" imgW="11192040" imgH="476280"/>
        </mc:Choice>
        <mc:Fallback>
          <p:control name="CheckBox2" r:id="rId6" imgW="11192040" imgH="476280">
            <p:pic>
              <p:nvPicPr>
                <p:cNvPr id="19" name="CheckBox2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270" y="4203394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6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20885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846616" y="32759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documentó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6877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8748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620873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62087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62087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5665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6447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82880" y="1739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770120" y="1406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93454" y="1389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103527" y="1739962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640830" y="1739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5109292" y="1401232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925780" y="1396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707952" y="1385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16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6814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17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6054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88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contable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Legal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10535341" y="54719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938040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659067" y="52631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734354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935927" y="544147"/>
            <a:ext cx="304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82880" y="1231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770120" y="898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93454" y="881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03527" y="1231962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40830" y="1231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109292" y="893232"/>
            <a:ext cx="1741834" cy="30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925780" y="888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707952" y="877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85394"/>
              </p:ext>
            </p:extLst>
          </p:nvPr>
        </p:nvGraphicFramePr>
        <p:xfrm>
          <a:off x="305431" y="5888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67"/>
          <p:cNvSpPr/>
          <p:nvPr/>
        </p:nvSpPr>
        <p:spPr>
          <a:xfrm>
            <a:off x="267331" y="24039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2843357" y="283732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2843357" y="28373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165461" y="28373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736859" y="280420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42" name="Imagen 4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27600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" name="Rectángulo redondeado 42"/>
          <p:cNvSpPr/>
          <p:nvPr/>
        </p:nvSpPr>
        <p:spPr>
          <a:xfrm>
            <a:off x="2916716" y="55296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916716" y="55296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/>
          <p:cNvSpPr txBox="1"/>
          <p:nvPr/>
        </p:nvSpPr>
        <p:spPr>
          <a:xfrm>
            <a:off x="134316" y="5529601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 solicitud del dictamen técnico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8864695" y="55411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Dictaminador Técnico</a:t>
            </a:r>
            <a:endParaRPr lang="es-MX" sz="1200" dirty="0"/>
          </a:p>
        </p:txBody>
      </p:sp>
      <p:sp>
        <p:nvSpPr>
          <p:cNvPr id="47" name="Rectángulo 46"/>
          <p:cNvSpPr/>
          <p:nvPr/>
        </p:nvSpPr>
        <p:spPr>
          <a:xfrm>
            <a:off x="213996" y="5207329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 del 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03383" y="435782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316700" y="470961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728561" y="469875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1728561" y="4697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5307644" y="55240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Plazo otorgado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6740343" y="46399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54" name="Imagen 53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7000" y="459570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" name="Rectángulo redondeado 56"/>
          <p:cNvSpPr/>
          <p:nvPr/>
        </p:nvSpPr>
        <p:spPr>
          <a:xfrm>
            <a:off x="2881279" y="393250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2881279" y="39325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/>
          <p:cNvSpPr txBox="1"/>
          <p:nvPr/>
        </p:nvSpPr>
        <p:spPr>
          <a:xfrm>
            <a:off x="203383" y="39325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766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776" y="3179642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767" name="ComboBox1" r:id="rId3" imgW="1276200" imgH="314280"/>
        </mc:Choice>
        <mc:Fallback>
          <p:control name="ComboBox1" r:id="rId3" imgW="1276200" imgH="314280">
            <p:pic>
              <p:nvPicPr>
                <p:cNvPr id="55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01525" y="5517762"/>
                  <a:ext cx="1277162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768" name="ComboBox2" r:id="rId4" imgW="1609560" imgH="314280"/>
        </mc:Choice>
        <mc:Fallback>
          <p:control name="ComboBox2" r:id="rId4" imgW="1609560" imgH="314280">
            <p:pic>
              <p:nvPicPr>
                <p:cNvPr id="56" name="Combo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4209" y="5500643"/>
                  <a:ext cx="1607725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431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107550" y="445497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39335" y="5201271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78" name="Rectángulo redondeado 77">
            <a:hlinkClick r:id="" action="ppaction://noaction"/>
          </p:cNvPr>
          <p:cNvSpPr/>
          <p:nvPr/>
        </p:nvSpPr>
        <p:spPr>
          <a:xfrm>
            <a:off x="2656635" y="608837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9" name="Rectángulo redondeado 78">
            <a:hlinkClick r:id="" action="ppaction://noaction"/>
          </p:cNvPr>
          <p:cNvSpPr/>
          <p:nvPr/>
        </p:nvSpPr>
        <p:spPr>
          <a:xfrm>
            <a:off x="3927972" y="6082420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Rectángulo redondeado 79">
            <a:hlinkClick r:id="" action="ppaction://noaction"/>
          </p:cNvPr>
          <p:cNvSpPr/>
          <p:nvPr/>
        </p:nvSpPr>
        <p:spPr>
          <a:xfrm>
            <a:off x="7868471" y="608242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6936" y="4120522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3" name="Rectángulo redondeado 122">
            <a:hlinkClick r:id="" action="ppaction://noaction"/>
          </p:cNvPr>
          <p:cNvSpPr/>
          <p:nvPr/>
        </p:nvSpPr>
        <p:spPr>
          <a:xfrm>
            <a:off x="5791609" y="6082420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69041" y="2707679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6776048" y="30062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69818" y="301304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9248412" y="2982061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9248412" y="2980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139335" y="533221"/>
            <a:ext cx="906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Numeral Cuarto de los Términos y Condiciones del Título de Autorización (texto precargado)</a:t>
            </a:r>
          </a:p>
          <a:p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39335" y="1552542"/>
            <a:ext cx="6244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 los estados </a:t>
            </a:r>
            <a:r>
              <a:rPr lang="es-MX" sz="1200" dirty="0" smtClean="0"/>
              <a:t>financieros </a:t>
            </a:r>
            <a:r>
              <a:rPr lang="es-MX" sz="1200" dirty="0"/>
              <a:t>(texto precargado)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204642" y="179546"/>
            <a:ext cx="11682832" cy="327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Textos precargados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27" name="ListBox2" r:id="rId2" imgW="11677680" imgH="457200"/>
        </mc:Choice>
        <mc:Fallback>
          <p:control name="ListBox2" r:id="rId2" imgW="11677680" imgH="457200">
            <p:pic>
              <p:nvPicPr>
                <p:cNvPr id="87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650" y="4716359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28" name="ListBox3" r:id="rId3" imgW="11677680" imgH="428760"/>
        </mc:Choice>
        <mc:Fallback>
          <p:control name="ListBox3" r:id="rId3" imgW="11677680" imgH="428760">
            <p:pic>
              <p:nvPicPr>
                <p:cNvPr id="88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246" y="5501844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29" name="ListBox1" r:id="rId4" imgW="11677680" imgH="600120"/>
        </mc:Choice>
        <mc:Fallback>
          <p:control name="ListBox1" r:id="rId4" imgW="11677680" imgH="600120">
            <p:pic>
              <p:nvPicPr>
                <p:cNvPr id="46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6936" y="3391934"/>
                  <a:ext cx="11682148" cy="60523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30" name="ListBox4" r:id="rId5" imgW="11677680" imgH="743040"/>
        </mc:Choice>
        <mc:Fallback>
          <p:control name="ListBox4" r:id="rId5" imgW="11677680" imgH="74304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9725" y="1815745"/>
                  <a:ext cx="11682148" cy="7433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31" name="ListBox5" r:id="rId6" imgW="11677680" imgH="685800"/>
        </mc:Choice>
        <mc:Fallback>
          <p:control name="ListBox5" r:id="rId6" imgW="11677680" imgH="68580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9725" y="840124"/>
                  <a:ext cx="11682148" cy="69029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121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Adicionales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financiera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Dictamen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Archivo de razón Financiera: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resolución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Vigencia: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del dictamen jurídico: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ángulo redondeado 84">
            <a:hlinkClick r:id="rId6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>
            <a:hlinkClick r:id="rId6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>
            <a:hlinkClick r:id="rId6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 a revisión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ángulo redondeado 87">
            <a:hlinkClick r:id="rId6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 de proveedores y contratistas sancionados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n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 a actualizar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80176" y="321762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97928" y="358673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97928" y="358711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61714" y="425830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 Financiero Interno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 Financiero Dictaminado</a:t>
            </a:r>
            <a:endParaRPr lang="es-MX" sz="1200" dirty="0"/>
          </a:p>
        </p:txBody>
      </p:sp>
      <p:pic>
        <p:nvPicPr>
          <p:cNvPr id="22" name="Imagen 21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77097" y="188696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7813975" y="190710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7646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702" y="2382608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47" name="ListBox2" r:id="rId3" imgW="11401560" imgH="905040"/>
        </mc:Choice>
        <mc:Fallback>
          <p:control name="ListBox2" r:id="rId3" imgW="11401560" imgH="90504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175" y="4632687"/>
                  <a:ext cx="11401697" cy="9059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529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Rectángulo redondeado 36">
            <a:hlinkClick r:id="rId2" action="ppaction://hlinksldjump"/>
          </p:cNvPr>
          <p:cNvSpPr/>
          <p:nvPr/>
        </p:nvSpPr>
        <p:spPr>
          <a:xfrm>
            <a:off x="743447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53361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redondeado 68"/>
          <p:cNvSpPr/>
          <p:nvPr/>
        </p:nvSpPr>
        <p:spPr>
          <a:xfrm>
            <a:off x="2533613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56165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794009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7874394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060498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566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566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566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30190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30190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30190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5219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5219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5219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7903973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7904357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065103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7903973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7903973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064719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53" name="Rectángulo redondeado 52">
            <a:hlinkClick r:id="rId3" action="ppaction://hlinksldjump"/>
          </p:cNvPr>
          <p:cNvSpPr/>
          <p:nvPr/>
        </p:nvSpPr>
        <p:spPr>
          <a:xfrm>
            <a:off x="323765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402294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4022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4022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7865551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7865551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047541" y="45873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/>
              <a:t>*Correo(s) electrónico(s)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7865920" y="461749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7865920" y="46174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143682" y="4593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2517016" y="45773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2517016" y="45773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5051655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7922212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7895702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081806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9903357" y="46132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798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372085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520918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024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025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026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027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028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757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1490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5489097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834129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4144065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5001914" y="1960263"/>
            <a:ext cx="1832215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3220508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048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049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050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051" name="CheckBox2" r:id="rId5" imgW="11192040" imgH="504720"/>
        </mc:Choice>
        <mc:Fallback>
          <p:control name="CheckBox2" r:id="rId5" imgW="11192040" imgH="50472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50051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052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586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96153" y="3714724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2875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87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877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62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1752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74169" y="200596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4169" y="1694347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2390" y="1376820"/>
            <a:ext cx="2512433" cy="26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3990606" y="1694562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6317876" y="1699091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2716493" y="1364956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 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632279" y="1694264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82880" y="680513"/>
            <a:ext cx="290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215518" y="714177"/>
            <a:ext cx="28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369514" y="6880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9035684" y="2467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8969985" y="2467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704726" y="2467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2891782" y="25107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redondeado 103"/>
          <p:cNvSpPr/>
          <p:nvPr/>
        </p:nvSpPr>
        <p:spPr>
          <a:xfrm>
            <a:off x="2891782" y="25107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/>
          <p:cNvSpPr txBox="1"/>
          <p:nvPr/>
        </p:nvSpPr>
        <p:spPr>
          <a:xfrm>
            <a:off x="514334" y="2510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2888142" y="2963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redondeado 106"/>
          <p:cNvSpPr/>
          <p:nvPr/>
        </p:nvSpPr>
        <p:spPr>
          <a:xfrm>
            <a:off x="2888142" y="2963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/>
          <p:cNvSpPr txBox="1"/>
          <p:nvPr/>
        </p:nvSpPr>
        <p:spPr>
          <a:xfrm>
            <a:off x="510694" y="296329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09" name="Rectángulo redondeado 108"/>
          <p:cNvSpPr/>
          <p:nvPr/>
        </p:nvSpPr>
        <p:spPr>
          <a:xfrm>
            <a:off x="2887758" y="34661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Rectángulo redondeado 109"/>
          <p:cNvSpPr/>
          <p:nvPr/>
        </p:nvSpPr>
        <p:spPr>
          <a:xfrm>
            <a:off x="2887758" y="34661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CuadroTexto 110"/>
          <p:cNvSpPr txBox="1"/>
          <p:nvPr/>
        </p:nvSpPr>
        <p:spPr>
          <a:xfrm>
            <a:off x="510310" y="34661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8999564" y="33152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Rectángulo redondeado 112"/>
          <p:cNvSpPr/>
          <p:nvPr/>
        </p:nvSpPr>
        <p:spPr>
          <a:xfrm>
            <a:off x="8999948" y="33152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CuadroTexto 113"/>
          <p:cNvSpPr txBox="1"/>
          <p:nvPr/>
        </p:nvSpPr>
        <p:spPr>
          <a:xfrm>
            <a:off x="6709331" y="33152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5" name="Rectángulo redondeado 114"/>
          <p:cNvSpPr/>
          <p:nvPr/>
        </p:nvSpPr>
        <p:spPr>
          <a:xfrm>
            <a:off x="8999564" y="38267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redondeado 115"/>
          <p:cNvSpPr/>
          <p:nvPr/>
        </p:nvSpPr>
        <p:spPr>
          <a:xfrm>
            <a:off x="8999564" y="38267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6708947" y="38267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2884118" y="39671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redondeado 118"/>
          <p:cNvSpPr/>
          <p:nvPr/>
        </p:nvSpPr>
        <p:spPr>
          <a:xfrm>
            <a:off x="2884118" y="39671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506670" y="39671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2884118" y="44457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2884118" y="44457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CuadroTexto 122"/>
          <p:cNvSpPr txBox="1"/>
          <p:nvPr/>
        </p:nvSpPr>
        <p:spPr>
          <a:xfrm>
            <a:off x="6726035" y="4338321"/>
            <a:ext cx="264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124" name="Rectángulo redondeado 123"/>
          <p:cNvSpPr/>
          <p:nvPr/>
        </p:nvSpPr>
        <p:spPr>
          <a:xfrm>
            <a:off x="8995776" y="43684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redondeado 124"/>
          <p:cNvSpPr/>
          <p:nvPr/>
        </p:nvSpPr>
        <p:spPr>
          <a:xfrm>
            <a:off x="8995776" y="43684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CuadroTexto 125"/>
          <p:cNvSpPr txBox="1"/>
          <p:nvPr/>
        </p:nvSpPr>
        <p:spPr>
          <a:xfrm>
            <a:off x="618860" y="4446152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27" name="Rectángulo redondeado 126"/>
          <p:cNvSpPr/>
          <p:nvPr/>
        </p:nvSpPr>
        <p:spPr>
          <a:xfrm>
            <a:off x="9017803" y="28896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redondeado 127"/>
          <p:cNvSpPr/>
          <p:nvPr/>
        </p:nvSpPr>
        <p:spPr>
          <a:xfrm>
            <a:off x="8991293" y="28896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/>
          <p:cNvSpPr txBox="1"/>
          <p:nvPr/>
        </p:nvSpPr>
        <p:spPr>
          <a:xfrm>
            <a:off x="6726034" y="28896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628952" y="50791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131" name="Rectángulo 130"/>
          <p:cNvSpPr/>
          <p:nvPr/>
        </p:nvSpPr>
        <p:spPr>
          <a:xfrm>
            <a:off x="3091421" y="505434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/>
          <p:cNvSpPr/>
          <p:nvPr/>
        </p:nvSpPr>
        <p:spPr>
          <a:xfrm>
            <a:off x="3091421" y="505472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30738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69816" y="630587"/>
            <a:ext cx="11625944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83747" y="1081165"/>
            <a:ext cx="11263819" cy="286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4559" y="15662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40204" y="1979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085056" y="15741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27140" y="2463259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40" name="Rectángulo redondeado 39">
            <a:hlinkClick r:id="" action="ppaction://noaction"/>
          </p:cNvPr>
          <p:cNvSpPr/>
          <p:nvPr/>
        </p:nvSpPr>
        <p:spPr>
          <a:xfrm>
            <a:off x="2971225" y="550090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31496" y="38468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6434187" y="548241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275286" y="74673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77952" y="740073"/>
            <a:ext cx="2948574" cy="302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15291" y="1574173"/>
            <a:ext cx="1807747" cy="24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5354324" y="1592028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1515291" y="2043963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28744" y="2785649"/>
            <a:ext cx="11218822" cy="91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064133" y="20575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356855" y="2022119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231653" y="5500904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671" name="ListBox2" r:id="rId2" imgW="11268000" imgH="1057320"/>
        </mc:Choice>
        <mc:Fallback>
          <p:control name="ListBox2" r:id="rId2" imgW="11268000" imgH="1057320">
            <p:pic>
              <p:nvPicPr>
                <p:cNvPr id="57" name="ListBox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009" y="4214199"/>
                  <a:ext cx="11263558" cy="105284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1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890832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815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21919" y="158783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prórroga</a:t>
            </a:r>
            <a:endParaRPr lang="es-MX" sz="1200" dirty="0"/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7079251" y="5807470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545075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69816" y="11491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90344" y="3416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prórroga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4169" y="404602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90344" y="2799066"/>
            <a:ext cx="11545075" cy="32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5211" y="1190122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403617" y="3417979"/>
            <a:ext cx="2356913" cy="291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344" y="4378191"/>
            <a:ext cx="11436142" cy="721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799944" y="5807470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</a:t>
            </a:r>
          </a:p>
        </p:txBody>
      </p:sp>
      <p:sp>
        <p:nvSpPr>
          <p:cNvPr id="20" name="Rectángulo redondeado 19">
            <a:hlinkClick r:id="" action="ppaction://noaction"/>
          </p:cNvPr>
          <p:cNvSpPr/>
          <p:nvPr/>
        </p:nvSpPr>
        <p:spPr>
          <a:xfrm>
            <a:off x="2508120" y="5807470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4814" name="ListBox1" r:id="rId2" imgW="11458440" imgH="704880"/>
        </mc:Choice>
        <mc:Fallback>
          <p:control name="ListBox1" r:id="rId2" imgW="11458440" imgH="704880">
            <p:pic>
              <p:nvPicPr>
                <p:cNvPr id="2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905825"/>
                  <a:ext cx="11456670" cy="7048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4815" name="ListBox3" r:id="rId3" imgW="4314960" imgH="295200"/>
        </mc:Choice>
        <mc:Fallback>
          <p:control name="ListBox3" r:id="rId3" imgW="4314960" imgH="295200">
            <p:pic>
              <p:nvPicPr>
                <p:cNvPr id="3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6863" y="797108"/>
                  <a:ext cx="4311650" cy="2946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6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Dictamen</a:t>
                      </a:r>
                      <a:r>
                        <a:rPr lang="es-ES" sz="1000" baseline="0" dirty="0" smtClean="0"/>
                        <a:t> Jurídico Favorable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6" y="3820620"/>
            <a:ext cx="940880" cy="189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93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93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94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14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9592858" y="1180709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20234" y="1610393"/>
            <a:ext cx="11682832" cy="107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659366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77327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805299" y="609462"/>
            <a:ext cx="267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39399" y="58305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520028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489248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316342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622544" y="1235713"/>
            <a:ext cx="1741834" cy="32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b="1" dirty="0" smtClean="0">
                <a:solidFill>
                  <a:schemeClr val="tx1"/>
                </a:solidFill>
              </a:rPr>
              <a:t>Emisión de actualización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080995" y="1229945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496074"/>
          <a:ext cx="11619869" cy="31158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1158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4" name="CuadroTexto 43"/>
          <p:cNvSpPr txBox="1"/>
          <p:nvPr/>
        </p:nvSpPr>
        <p:spPr>
          <a:xfrm>
            <a:off x="368382" y="4086228"/>
            <a:ext cx="10798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*****Texto precargado de acuerdo </a:t>
            </a:r>
            <a:r>
              <a:rPr lang="es-MX" sz="1500" dirty="0" smtClean="0"/>
              <a:t>a </a:t>
            </a:r>
            <a:r>
              <a:rPr lang="es-MX" sz="1500" dirty="0"/>
              <a:t>la resolución </a:t>
            </a:r>
            <a:r>
              <a:rPr lang="es-MX" sz="1500" dirty="0" smtClean="0"/>
              <a:t>de actualización  </a:t>
            </a:r>
            <a:r>
              <a:rPr lang="es-MX" sz="1500" dirty="0"/>
              <a:t>( dictamen jurídico favorable </a:t>
            </a:r>
            <a:r>
              <a:rPr lang="es-MX" sz="1500" dirty="0" smtClean="0"/>
              <a:t>largo)****</a:t>
            </a:r>
            <a:endParaRPr lang="es-MX" sz="15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73992" y="1848910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 de actualización: 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352784" y="181937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3352784" y="18193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4123493" y="588077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2" action="ppaction://hlinksldjump"/>
          </p:cNvPr>
          <p:cNvSpPr/>
          <p:nvPr/>
        </p:nvSpPr>
        <p:spPr>
          <a:xfrm>
            <a:off x="6694263" y="5878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2" action="ppaction://hlinksldjump"/>
          </p:cNvPr>
          <p:cNvSpPr/>
          <p:nvPr/>
        </p:nvSpPr>
        <p:spPr>
          <a:xfrm>
            <a:off x="5401409" y="587331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7459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Extinguir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529000" y="3627580"/>
            <a:ext cx="961199" cy="346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535370" y="4022183"/>
            <a:ext cx="961199" cy="340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759635" y="3627580"/>
            <a:ext cx="961199" cy="346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768332" y="4035493"/>
            <a:ext cx="961199" cy="340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Inicio de Cancelación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96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96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964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63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04939" y="33966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22691" y="376577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22691" y="376615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3736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*a)Estados Financieros Internos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31" name="Imagen 3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658997" y="18741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58066" y="19155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312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2519613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13" name="ListBox2" r:id="rId3" imgW="10848960" imgH="428760"/>
        </mc:Choice>
        <mc:Fallback>
          <p:control name="ListBox2" r:id="rId3" imgW="10848960" imgH="4287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4696192"/>
                  <a:ext cx="10844600" cy="42637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053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66622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0318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a la actualización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2654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3323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7770042" y="62622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325411" y="21699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2814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663438" y="6268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422213" y="627295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734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5904663" y="6268660"/>
            <a:ext cx="179981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212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4995143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213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214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215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00817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216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327637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217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7311" y="5735372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51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813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46588"/>
              </p:ext>
            </p:extLst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05627"/>
              </p:ext>
            </p:extLst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765" y="2085994"/>
            <a:ext cx="1140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(Texto precargado)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243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244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245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279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44337" y="2052893"/>
            <a:ext cx="316304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77396" y="2046577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05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05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054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6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7047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75440" y="5853852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35063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24790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73644" y="466913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076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77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78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96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410249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40932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4607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699795"/>
            <a:ext cx="11495392" cy="255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407079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722238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408572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4306986" y="58273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6236800" y="5797811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50872" y="730340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27973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00749"/>
              </p:ext>
            </p:extLst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09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09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093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052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492313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4543" name="ListBox1" r:id="rId2" imgW="11325240" imgH="523800"/>
        </mc:Choice>
        <mc:Fallback>
          <p:control name="ListBox1" r:id="rId2" imgW="11325240" imgH="52380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254753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544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545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546" name="ListBox5" r:id="rId5" imgW="11382480" imgH="333360"/>
        </mc:Choice>
        <mc:Fallback>
          <p:control name="ListBox5" r:id="rId5" imgW="11382480" imgH="33336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33709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547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548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549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11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98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99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00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01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02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92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353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354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355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356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357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766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072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073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70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468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469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470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471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472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5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Observaciones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Otorgar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17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17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16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4881992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4696740" y="620980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6626554" y="619843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2925675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6997" y="9949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3807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54545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26" name="Imagen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22" y="3203108"/>
            <a:ext cx="1314450" cy="40005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9"/>
          <a:srcRect l="3602" r="48531" b="4005"/>
          <a:stretch/>
        </p:blipFill>
        <p:spPr>
          <a:xfrm>
            <a:off x="1805394" y="3224084"/>
            <a:ext cx="837321" cy="3690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/>
          <a:srcRect l="-1" t="-1" r="23131" b="4526"/>
          <a:stretch/>
        </p:blipFill>
        <p:spPr>
          <a:xfrm>
            <a:off x="2718937" y="3196792"/>
            <a:ext cx="1435084" cy="396296"/>
          </a:xfrm>
          <a:prstGeom prst="rect">
            <a:avLst/>
          </a:prstGeom>
        </p:spPr>
      </p:pic>
      <p:cxnSp>
        <p:nvCxnSpPr>
          <p:cNvPr id="29" name="Conector recto 28"/>
          <p:cNvCxnSpPr/>
          <p:nvPr/>
        </p:nvCxnSpPr>
        <p:spPr>
          <a:xfrm flipV="1">
            <a:off x="264179" y="37975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42521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522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9071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523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524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78511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525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4714" y="14076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7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de inicio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9203" y="13752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08582" y="138526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10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10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243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449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450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451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452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453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0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43322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32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324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1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18248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7527512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492416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17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18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19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20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21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70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42444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194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346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1945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3250646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194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375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1945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2774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530123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611584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2329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81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41631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41539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7097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83425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415759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52930" y="613820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5782744" y="610869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242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519747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43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419258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14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364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365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366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828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676717" y="16640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676717" y="16640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99269" y="16640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 de Autorización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15355" y="16288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49656" y="16288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6550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21423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21423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21423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6600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6600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660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492871" y="2103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66361" y="2103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2103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62626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Cancelación: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16387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250100" y="5298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313379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 electrónico: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66867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79806" y="26142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79806" y="2614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83737" y="308769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83737" y="30876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52580" y="368468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65420" y="3684684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65421" y="36846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25780" y="31569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81460" y="3163848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81461" y="3163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27034" y="3085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416749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7337"/>
              </p:ext>
            </p:extLst>
          </p:nvPr>
        </p:nvGraphicFramePr>
        <p:xfrm>
          <a:off x="249402" y="462080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70031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72129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69399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513799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54350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8235" y="359376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2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20952"/>
              </p:ext>
            </p:extLst>
          </p:nvPr>
        </p:nvGraphicFramePr>
        <p:xfrm>
          <a:off x="249402" y="127972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135923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138020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135291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95366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83325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5572776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6848580" y="36618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0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7210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385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38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387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29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06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48155"/>
              </p:ext>
            </p:extLst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7210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800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9059"/>
              </p:ext>
            </p:extLst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68606"/>
              </p:ext>
            </p:extLst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31437"/>
              </p:ext>
            </p:extLst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1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555383" y="24522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55383" y="24522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77935" y="24522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8616087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550388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8655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8655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8655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33181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33181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33181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821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821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821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579967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580351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579967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579967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43220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4322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43220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541545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541545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541914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541914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892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8764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876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2795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598206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571696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r>
              <a:rPr lang="es-MX" dirty="0"/>
              <a:t>Actualización </a:t>
            </a:r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Electrónicos</a:t>
            </a:r>
          </a:p>
        </p:txBody>
      </p:sp>
    </p:spTree>
    <p:extLst>
      <p:ext uri="{BB962C8B-B14F-4D97-AF65-F5344CB8AC3E}">
        <p14:creationId xmlns:p14="http://schemas.microsoft.com/office/powerpoint/2010/main" val="30420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1883"/>
              </p:ext>
            </p:extLst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43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43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43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0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18952"/>
              </p:ext>
            </p:extLst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45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45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459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47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688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689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690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691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692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7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6320"/>
              </p:ext>
            </p:extLst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81596"/>
              </p:ext>
            </p:extLst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1303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383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05104"/>
              </p:ext>
            </p:extLst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89992"/>
              </p:ext>
            </p:extLst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42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42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961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352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35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702439" y="20918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13888" y="32150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65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898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14859</TotalTime>
  <Words>4758</Words>
  <Application>Microsoft Office PowerPoint</Application>
  <PresentationFormat>Panorámica</PresentationFormat>
  <Paragraphs>1534</Paragraphs>
  <Slides>88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88</vt:i4>
      </vt:variant>
    </vt:vector>
  </HeadingPairs>
  <TitlesOfParts>
    <vt:vector size="94" baseType="lpstr">
      <vt:lpstr>Agency FB</vt:lpstr>
      <vt:lpstr>Arial</vt:lpstr>
      <vt:lpstr>Calibri</vt:lpstr>
      <vt:lpstr>Calibri Light</vt:lpstr>
      <vt:lpstr>Open Sans</vt:lpstr>
      <vt:lpstr>Tema de Office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los intereses de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BARCENAS CAMACHO</dc:creator>
  <cp:lastModifiedBy>CS5</cp:lastModifiedBy>
  <cp:revision>175</cp:revision>
  <dcterms:created xsi:type="dcterms:W3CDTF">2019-06-17T19:25:53Z</dcterms:created>
  <dcterms:modified xsi:type="dcterms:W3CDTF">2019-09-27T17:46:37Z</dcterms:modified>
</cp:coreProperties>
</file>