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ppt/activeX/activeX20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351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351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Inicio_cancelacion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Atender_inicio_cancelacion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Seguimiento_cancelacion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Atender_preve_cancelacion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Cancelar titul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07.xml.rels><?xml version="1.0" encoding="UTF-8" standalone="yes"?>
<Relationships xmlns="http://schemas.openxmlformats.org/package/2006/relationships"><Relationship Id="rId1" Type="http://schemas.microsoft.com/office/2006/relationships/activeXControlBinary" Target="activeX207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8.wmf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8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8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9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9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8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69.xml"/><Relationship Id="rId7" Type="http://schemas.openxmlformats.org/officeDocument/2006/relationships/image" Target="../media/image18.png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4.wmf"/><Relationship Id="rId5" Type="http://schemas.openxmlformats.org/officeDocument/2006/relationships/control" Target="../activeX/activeX71.xml"/><Relationship Id="rId10" Type="http://schemas.openxmlformats.org/officeDocument/2006/relationships/image" Target="../media/image43.wmf"/><Relationship Id="rId4" Type="http://schemas.openxmlformats.org/officeDocument/2006/relationships/control" Target="../activeX/activeX70.xml"/><Relationship Id="rId9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3.xml"/><Relationship Id="rId21" Type="http://schemas.openxmlformats.org/officeDocument/2006/relationships/image" Target="../media/image51.wmf"/><Relationship Id="rId7" Type="http://schemas.openxmlformats.org/officeDocument/2006/relationships/control" Target="../activeX/activeX77.xml"/><Relationship Id="rId12" Type="http://schemas.openxmlformats.org/officeDocument/2006/relationships/control" Target="../activeX/activeX82.xml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control" Target="../activeX/activeX72.xml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6.xml"/><Relationship Id="rId11" Type="http://schemas.openxmlformats.org/officeDocument/2006/relationships/control" Target="../activeX/activeX81.xml"/><Relationship Id="rId24" Type="http://schemas.openxmlformats.org/officeDocument/2006/relationships/image" Target="../media/image53.wmf"/><Relationship Id="rId5" Type="http://schemas.openxmlformats.org/officeDocument/2006/relationships/control" Target="../activeX/activeX75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80.xml"/><Relationship Id="rId19" Type="http://schemas.openxmlformats.org/officeDocument/2006/relationships/image" Target="../media/image49.wmf"/><Relationship Id="rId4" Type="http://schemas.openxmlformats.org/officeDocument/2006/relationships/control" Target="../activeX/activeX74.xml"/><Relationship Id="rId9" Type="http://schemas.openxmlformats.org/officeDocument/2006/relationships/control" Target="../activeX/activeX79.xml"/><Relationship Id="rId14" Type="http://schemas.openxmlformats.org/officeDocument/2006/relationships/image" Target="../media/image18.png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8.wmf"/><Relationship Id="rId3" Type="http://schemas.openxmlformats.org/officeDocument/2006/relationships/control" Target="../activeX/activeX84.xml"/><Relationship Id="rId7" Type="http://schemas.openxmlformats.org/officeDocument/2006/relationships/control" Target="../activeX/activeX88.xml"/><Relationship Id="rId12" Type="http://schemas.openxmlformats.org/officeDocument/2006/relationships/image" Target="../media/image57.wmf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7.xml"/><Relationship Id="rId11" Type="http://schemas.openxmlformats.org/officeDocument/2006/relationships/image" Target="../media/image56.wmf"/><Relationship Id="rId5" Type="http://schemas.openxmlformats.org/officeDocument/2006/relationships/control" Target="../activeX/activeX86.xml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control" Target="../activeX/activeX85.xml"/><Relationship Id="rId9" Type="http://schemas.openxmlformats.org/officeDocument/2006/relationships/image" Target="../media/image18.png"/><Relationship Id="rId1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image" Target="../media/image64.wmf"/><Relationship Id="rId3" Type="http://schemas.openxmlformats.org/officeDocument/2006/relationships/control" Target="../activeX/activeX9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wmf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28.vml"/><Relationship Id="rId6" Type="http://schemas.openxmlformats.org/officeDocument/2006/relationships/control" Target="../activeX/activeX93.xml"/><Relationship Id="rId11" Type="http://schemas.openxmlformats.org/officeDocument/2006/relationships/image" Target="../media/image62.wmf"/><Relationship Id="rId5" Type="http://schemas.openxmlformats.org/officeDocument/2006/relationships/control" Target="../activeX/activeX92.xml"/><Relationship Id="rId10" Type="http://schemas.openxmlformats.org/officeDocument/2006/relationships/image" Target="../media/image61.wmf"/><Relationship Id="rId4" Type="http://schemas.openxmlformats.org/officeDocument/2006/relationships/control" Target="../activeX/activeX91.xml"/><Relationship Id="rId9" Type="http://schemas.openxmlformats.org/officeDocument/2006/relationships/image" Target="../media/image18.png"/><Relationship Id="rId1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5.xml"/><Relationship Id="rId7" Type="http://schemas.openxmlformats.org/officeDocument/2006/relationships/image" Target="../media/image23.wmf"/><Relationship Id="rId2" Type="http://schemas.openxmlformats.org/officeDocument/2006/relationships/control" Target="../activeX/activeX9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7.xml"/><Relationship Id="rId7" Type="http://schemas.openxmlformats.org/officeDocument/2006/relationships/image" Target="../media/image67.wmf"/><Relationship Id="rId2" Type="http://schemas.openxmlformats.org/officeDocument/2006/relationships/control" Target="../activeX/activeX9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control" Target="../activeX/activeX99.xml"/><Relationship Id="rId7" Type="http://schemas.openxmlformats.org/officeDocument/2006/relationships/image" Target="../media/image67.wmf"/><Relationship Id="rId2" Type="http://schemas.openxmlformats.org/officeDocument/2006/relationships/control" Target="../activeX/activeX98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01.xml"/><Relationship Id="rId10" Type="http://schemas.openxmlformats.org/officeDocument/2006/relationships/image" Target="../media/image70.wmf"/><Relationship Id="rId4" Type="http://schemas.openxmlformats.org/officeDocument/2006/relationships/control" Target="../activeX/activeX100.xml"/><Relationship Id="rId9" Type="http://schemas.openxmlformats.org/officeDocument/2006/relationships/image" Target="../media/image6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3.xml"/><Relationship Id="rId7" Type="http://schemas.openxmlformats.org/officeDocument/2006/relationships/image" Target="../media/image76.wmf"/><Relationship Id="rId2" Type="http://schemas.openxmlformats.org/officeDocument/2006/relationships/control" Target="../activeX/activeX10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5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4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8.xml"/><Relationship Id="rId11" Type="http://schemas.openxmlformats.org/officeDocument/2006/relationships/image" Target="../media/image10.wmf"/><Relationship Id="rId5" Type="http://schemas.openxmlformats.org/officeDocument/2006/relationships/control" Target="../activeX/activeX107.xml"/><Relationship Id="rId10" Type="http://schemas.openxmlformats.org/officeDocument/2006/relationships/image" Target="../media/image9.wmf"/><Relationship Id="rId4" Type="http://schemas.openxmlformats.org/officeDocument/2006/relationships/control" Target="../activeX/activeX106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8.wmf"/><Relationship Id="rId2" Type="http://schemas.openxmlformats.org/officeDocument/2006/relationships/control" Target="../activeX/activeX109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3.xml"/><Relationship Id="rId11" Type="http://schemas.openxmlformats.org/officeDocument/2006/relationships/image" Target="../media/image77.wmf"/><Relationship Id="rId5" Type="http://schemas.openxmlformats.org/officeDocument/2006/relationships/control" Target="../activeX/activeX112.xml"/><Relationship Id="rId10" Type="http://schemas.openxmlformats.org/officeDocument/2006/relationships/image" Target="../media/image13.wmf"/><Relationship Id="rId4" Type="http://schemas.openxmlformats.org/officeDocument/2006/relationships/control" Target="../activeX/activeX111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5.xml"/><Relationship Id="rId7" Type="http://schemas.openxmlformats.org/officeDocument/2006/relationships/image" Target="../media/image1.wmf"/><Relationship Id="rId2" Type="http://schemas.openxmlformats.org/officeDocument/2006/relationships/control" Target="../activeX/activeX11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0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6.xml"/><Relationship Id="rId9" Type="http://schemas.openxmlformats.org/officeDocument/2006/relationships/image" Target="../media/image7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8.xml"/><Relationship Id="rId7" Type="http://schemas.openxmlformats.org/officeDocument/2006/relationships/image" Target="../media/image82.wmf"/><Relationship Id="rId2" Type="http://schemas.openxmlformats.org/officeDocument/2006/relationships/control" Target="../activeX/activeX11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1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1.xml"/><Relationship Id="rId2" Type="http://schemas.openxmlformats.org/officeDocument/2006/relationships/control" Target="../activeX/activeX12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23.xml"/><Relationship Id="rId7" Type="http://schemas.openxmlformats.org/officeDocument/2006/relationships/image" Target="../media/image2.wmf"/><Relationship Id="rId2" Type="http://schemas.openxmlformats.org/officeDocument/2006/relationships/control" Target="../activeX/activeX12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26.xml"/><Relationship Id="rId7" Type="http://schemas.openxmlformats.org/officeDocument/2006/relationships/image" Target="../media/image2.wmf"/><Relationship Id="rId2" Type="http://schemas.openxmlformats.org/officeDocument/2006/relationships/control" Target="../activeX/activeX12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2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8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2.xml"/><Relationship Id="rId11" Type="http://schemas.openxmlformats.org/officeDocument/2006/relationships/image" Target="../media/image39.wmf"/><Relationship Id="rId5" Type="http://schemas.openxmlformats.org/officeDocument/2006/relationships/control" Target="../activeX/activeX131.xml"/><Relationship Id="rId10" Type="http://schemas.openxmlformats.org/officeDocument/2006/relationships/image" Target="../media/image38.wmf"/><Relationship Id="rId4" Type="http://schemas.openxmlformats.org/officeDocument/2006/relationships/control" Target="../activeX/activeX130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control" Target="../activeX/activeX13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3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7.xml"/><Relationship Id="rId5" Type="http://schemas.openxmlformats.org/officeDocument/2006/relationships/control" Target="../activeX/activeX136.xml"/><Relationship Id="rId4" Type="http://schemas.openxmlformats.org/officeDocument/2006/relationships/control" Target="../activeX/activeX135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control" Target="../activeX/activeX139.xml"/><Relationship Id="rId7" Type="http://schemas.openxmlformats.org/officeDocument/2006/relationships/image" Target="../media/image2.wmf"/><Relationship Id="rId2" Type="http://schemas.openxmlformats.org/officeDocument/2006/relationships/control" Target="../activeX/activeX138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control" Target="../activeX/activeX142.xml"/><Relationship Id="rId7" Type="http://schemas.openxmlformats.org/officeDocument/2006/relationships/image" Target="../media/image91.wmf"/><Relationship Id="rId2" Type="http://schemas.openxmlformats.org/officeDocument/2006/relationships/control" Target="../activeX/activeX141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3.xml"/><Relationship Id="rId9" Type="http://schemas.openxmlformats.org/officeDocument/2006/relationships/image" Target="../media/image93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control" Target="../activeX/activeX145.xml"/><Relationship Id="rId7" Type="http://schemas.openxmlformats.org/officeDocument/2006/relationships/image" Target="../media/image2.wmf"/><Relationship Id="rId2" Type="http://schemas.openxmlformats.org/officeDocument/2006/relationships/control" Target="../activeX/activeX14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3.xml"/><Relationship Id="rId13" Type="http://schemas.openxmlformats.org/officeDocument/2006/relationships/image" Target="../media/image98.wmf"/><Relationship Id="rId3" Type="http://schemas.openxmlformats.org/officeDocument/2006/relationships/control" Target="../activeX/activeX148.xml"/><Relationship Id="rId7" Type="http://schemas.openxmlformats.org/officeDocument/2006/relationships/control" Target="../activeX/activeX152.xml"/><Relationship Id="rId12" Type="http://schemas.openxmlformats.org/officeDocument/2006/relationships/image" Target="../media/image97.wmf"/><Relationship Id="rId2" Type="http://schemas.openxmlformats.org/officeDocument/2006/relationships/control" Target="../activeX/activeX14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51.xml"/><Relationship Id="rId11" Type="http://schemas.openxmlformats.org/officeDocument/2006/relationships/image" Target="../media/image96.wmf"/><Relationship Id="rId5" Type="http://schemas.openxmlformats.org/officeDocument/2006/relationships/control" Target="../activeX/activeX150.xml"/><Relationship Id="rId15" Type="http://schemas.openxmlformats.org/officeDocument/2006/relationships/image" Target="../media/image100.wmf"/><Relationship Id="rId10" Type="http://schemas.openxmlformats.org/officeDocument/2006/relationships/image" Target="../media/image95.wmf"/><Relationship Id="rId4" Type="http://schemas.openxmlformats.org/officeDocument/2006/relationships/control" Target="../activeX/activeX14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106.wmf"/><Relationship Id="rId3" Type="http://schemas.openxmlformats.org/officeDocument/2006/relationships/control" Target="../activeX/activeX15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5.wmf"/><Relationship Id="rId2" Type="http://schemas.openxmlformats.org/officeDocument/2006/relationships/control" Target="../activeX/activeX154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8.xml"/><Relationship Id="rId11" Type="http://schemas.openxmlformats.org/officeDocument/2006/relationships/image" Target="../media/image104.wmf"/><Relationship Id="rId5" Type="http://schemas.openxmlformats.org/officeDocument/2006/relationships/control" Target="../activeX/activeX157.xml"/><Relationship Id="rId10" Type="http://schemas.openxmlformats.org/officeDocument/2006/relationships/image" Target="../media/image103.wmf"/><Relationship Id="rId4" Type="http://schemas.openxmlformats.org/officeDocument/2006/relationships/control" Target="../activeX/activeX156.xml"/><Relationship Id="rId9" Type="http://schemas.openxmlformats.org/officeDocument/2006/relationships/image" Target="../media/image10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60.xml"/><Relationship Id="rId7" Type="http://schemas.openxmlformats.org/officeDocument/2006/relationships/image" Target="../media/image73.png"/><Relationship Id="rId2" Type="http://schemas.openxmlformats.org/officeDocument/2006/relationships/control" Target="../activeX/activeX15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2.png"/><Relationship Id="rId11" Type="http://schemas.openxmlformats.org/officeDocument/2006/relationships/image" Target="../media/image108.wmf"/><Relationship Id="rId5" Type="http://schemas.openxmlformats.org/officeDocument/2006/relationships/image" Target="../media/image71.png"/><Relationship Id="rId10" Type="http://schemas.openxmlformats.org/officeDocument/2006/relationships/image" Target="../media/image107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62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61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5.xml"/><Relationship Id="rId11" Type="http://schemas.openxmlformats.org/officeDocument/2006/relationships/image" Target="../media/image39.wmf"/><Relationship Id="rId5" Type="http://schemas.openxmlformats.org/officeDocument/2006/relationships/control" Target="../activeX/activeX164.xml"/><Relationship Id="rId10" Type="http://schemas.openxmlformats.org/officeDocument/2006/relationships/image" Target="../media/image38.wmf"/><Relationship Id="rId4" Type="http://schemas.openxmlformats.org/officeDocument/2006/relationships/control" Target="../activeX/activeX163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7.xml"/><Relationship Id="rId2" Type="http://schemas.openxmlformats.org/officeDocument/2006/relationships/control" Target="../activeX/activeX16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ontrol" Target="../activeX/activeX16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8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2.xml"/><Relationship Id="rId11" Type="http://schemas.openxmlformats.org/officeDocument/2006/relationships/image" Target="../media/image89.wmf"/><Relationship Id="rId5" Type="http://schemas.openxmlformats.org/officeDocument/2006/relationships/control" Target="../activeX/activeX171.xml"/><Relationship Id="rId10" Type="http://schemas.openxmlformats.org/officeDocument/2006/relationships/image" Target="../media/image73.png"/><Relationship Id="rId4" Type="http://schemas.openxmlformats.org/officeDocument/2006/relationships/control" Target="../activeX/activeX170.xml"/><Relationship Id="rId9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4.xml"/><Relationship Id="rId7" Type="http://schemas.openxmlformats.org/officeDocument/2006/relationships/image" Target="../media/image38.wmf"/><Relationship Id="rId2" Type="http://schemas.openxmlformats.org/officeDocument/2006/relationships/control" Target="../activeX/activeX17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5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9.xml"/><Relationship Id="rId11" Type="http://schemas.openxmlformats.org/officeDocument/2006/relationships/image" Target="../media/image38.wmf"/><Relationship Id="rId5" Type="http://schemas.openxmlformats.org/officeDocument/2006/relationships/control" Target="../activeX/activeX178.xml"/><Relationship Id="rId10" Type="http://schemas.openxmlformats.org/officeDocument/2006/relationships/image" Target="../media/image37.wmf"/><Relationship Id="rId4" Type="http://schemas.openxmlformats.org/officeDocument/2006/relationships/control" Target="../activeX/activeX177.xml"/><Relationship Id="rId9" Type="http://schemas.openxmlformats.org/officeDocument/2006/relationships/image" Target="../media/image10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81.xml"/><Relationship Id="rId7" Type="http://schemas.openxmlformats.org/officeDocument/2006/relationships/image" Target="../media/image1.wmf"/><Relationship Id="rId2" Type="http://schemas.openxmlformats.org/officeDocument/2006/relationships/control" Target="../activeX/activeX180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80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2.xml"/><Relationship Id="rId9" Type="http://schemas.openxmlformats.org/officeDocument/2006/relationships/image" Target="../media/image110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4.xml"/><Relationship Id="rId7" Type="http://schemas.openxmlformats.org/officeDocument/2006/relationships/image" Target="../media/image112.wmf"/><Relationship Id="rId2" Type="http://schemas.openxmlformats.org/officeDocument/2006/relationships/control" Target="../activeX/activeX18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1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control" Target="../activeX/activeX186.xml"/><Relationship Id="rId7" Type="http://schemas.openxmlformats.org/officeDocument/2006/relationships/image" Target="../media/image91.wmf"/><Relationship Id="rId2" Type="http://schemas.openxmlformats.org/officeDocument/2006/relationships/control" Target="../activeX/activeX185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7.xml"/><Relationship Id="rId9" Type="http://schemas.openxmlformats.org/officeDocument/2006/relationships/image" Target="../media/image93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3.wmf"/><Relationship Id="rId2" Type="http://schemas.openxmlformats.org/officeDocument/2006/relationships/control" Target="../activeX/activeX18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control" Target="../activeX/activeX190.xml"/><Relationship Id="rId7" Type="http://schemas.openxmlformats.org/officeDocument/2006/relationships/image" Target="../media/image2.wmf"/><Relationship Id="rId2" Type="http://schemas.openxmlformats.org/officeDocument/2006/relationships/control" Target="../activeX/activeX18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5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control" Target="../activeX/activeX194.xml"/><Relationship Id="rId7" Type="http://schemas.openxmlformats.org/officeDocument/2006/relationships/image" Target="../media/image2.wmf"/><Relationship Id="rId2" Type="http://schemas.openxmlformats.org/officeDocument/2006/relationships/control" Target="../activeX/activeX193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5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control" Target="../activeX/activeX197.xml"/><Relationship Id="rId7" Type="http://schemas.openxmlformats.org/officeDocument/2006/relationships/image" Target="../media/image2.wmf"/><Relationship Id="rId2" Type="http://schemas.openxmlformats.org/officeDocument/2006/relationships/control" Target="../activeX/activeX19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20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9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3.xml"/><Relationship Id="rId11" Type="http://schemas.openxmlformats.org/officeDocument/2006/relationships/image" Target="../media/image38.wmf"/><Relationship Id="rId5" Type="http://schemas.openxmlformats.org/officeDocument/2006/relationships/control" Target="../activeX/activeX202.xml"/><Relationship Id="rId10" Type="http://schemas.openxmlformats.org/officeDocument/2006/relationships/image" Target="../media/image37.wmf"/><Relationship Id="rId4" Type="http://schemas.openxmlformats.org/officeDocument/2006/relationships/control" Target="../activeX/activeX201.xml"/><Relationship Id="rId9" Type="http://schemas.openxmlformats.org/officeDocument/2006/relationships/image" Target="../media/image88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4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9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6.xml"/><Relationship Id="rId7" Type="http://schemas.openxmlformats.org/officeDocument/2006/relationships/image" Target="../media/image38.wmf"/><Relationship Id="rId2" Type="http://schemas.openxmlformats.org/officeDocument/2006/relationships/control" Target="../activeX/activeX20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9.wmf"/><Relationship Id="rId2" Type="http://schemas.openxmlformats.org/officeDocument/2006/relationships/control" Target="../activeX/activeX207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8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70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7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72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17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41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4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43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05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28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52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5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5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582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583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87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8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8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8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8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84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881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82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83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84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85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99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56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57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596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79079"/>
              </p:ext>
            </p:extLst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087836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785302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8460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8460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8460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5" y="3820620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65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5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52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del T.A.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42669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20960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20998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45906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24768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65599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859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60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61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62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84039" y="9614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771279" y="628908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94613" y="611609"/>
            <a:ext cx="2531048" cy="306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104686" y="9618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641989" y="961513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110451" y="6231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926939" y="6189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709111" y="6077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876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77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78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79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97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7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80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81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82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346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771279" y="971808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94613" y="954509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110451" y="9660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26939" y="9618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8709111" y="9506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033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3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3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3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3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38" name="ListBox1" r:id="rId7" imgW="11420640" imgH="247680"/>
        </mc:Choice>
        <mc:Fallback>
          <p:control name="ListBox1" r:id="rId7" imgW="11420640" imgH="2476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857875"/>
                  <a:ext cx="11418887" cy="2476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de 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4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4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61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67331" y="175778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55" name="Rectángulo 54"/>
          <p:cNvSpPr/>
          <p:nvPr/>
        </p:nvSpPr>
        <p:spPr>
          <a:xfrm>
            <a:off x="238290" y="98658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825530" y="65401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8864" y="636714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158937" y="98700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96240" y="98661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64702" y="648270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81190" y="644006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8763362" y="632859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2909" name="ListBox1" r:id="rId2" imgW="11258640" imgH="600120"/>
        </mc:Choice>
        <mc:Fallback>
          <p:control name="ListBox1" r:id="rId2" imgW="11258640" imgH="60012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0142" y="6011781"/>
                  <a:ext cx="11257965" cy="5953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10" name="CheckBox4" r:id="rId3" imgW="847800" imgH="352440"/>
        </mc:Choice>
        <mc:Fallback>
          <p:control name="CheckBox4" r:id="rId3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11" name="CheckBox5" r:id="rId4" imgW="1076400" imgH="352440"/>
        </mc:Choice>
        <mc:Fallback>
          <p:control name="CheckBox5" r:id="rId4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12" name="CheckBox1" r:id="rId5" imgW="11468160" imgH="609480"/>
        </mc:Choice>
        <mc:Fallback>
          <p:control name="CheckBox1" r:id="rId5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del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132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33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34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35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36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37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38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39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40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41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42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226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27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28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29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30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31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8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8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8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9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038" name="f" r:id="rId2" imgW="10848960" imgH="324000"/>
        </mc:Choice>
        <mc:Fallback>
          <p:control name="f" r:id="rId2" imgW="10848960" imgH="32400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8228" y="389117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39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40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41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42" name="CheckBox2" r:id="rId6" imgW="11192040" imgH="476280"/>
        </mc:Choice>
        <mc:Fallback>
          <p:control name="CheckBox2" r:id="rId6" imgW="11192040" imgH="476280">
            <p:pic>
              <p:nvPicPr>
                <p:cNvPr id="19" name="Check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270" y="4203394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82880" y="1739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770120" y="1406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93454" y="1389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03527" y="173996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40830" y="1739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109292" y="1401232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25780" y="1396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707952" y="1385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76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77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28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29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828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29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30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31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704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05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6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7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7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7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7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193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94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95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96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97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962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6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64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68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69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01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70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71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2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2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27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70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1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04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5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51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34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4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4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4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4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398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99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00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01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02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3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4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4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163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64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65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17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7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80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43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4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5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6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7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746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47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48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49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50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51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52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498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99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00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01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02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28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29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61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1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1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1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1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3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3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666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67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68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69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70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6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6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594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9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9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9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98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62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63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64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65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66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409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1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11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300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01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451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52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53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79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47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7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74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39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2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2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22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4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4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4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83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3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3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3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37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32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48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48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81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4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14667</TotalTime>
  <Words>4930</Words>
  <Application>Microsoft Office PowerPoint</Application>
  <PresentationFormat>Panorámica</PresentationFormat>
  <Paragraphs>1562</Paragraphs>
  <Slides>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205</cp:revision>
  <dcterms:created xsi:type="dcterms:W3CDTF">2019-06-17T19:25:53Z</dcterms:created>
  <dcterms:modified xsi:type="dcterms:W3CDTF">2019-10-04T18:02:30Z</dcterms:modified>
</cp:coreProperties>
</file>