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267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267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9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8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57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4.wmf"/><Relationship Id="rId3" Type="http://schemas.openxmlformats.org/officeDocument/2006/relationships/control" Target="../activeX/activeX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93.xml"/><Relationship Id="rId11" Type="http://schemas.openxmlformats.org/officeDocument/2006/relationships/image" Target="../media/image62.wmf"/><Relationship Id="rId5" Type="http://schemas.openxmlformats.org/officeDocument/2006/relationships/control" Target="../activeX/activeX92.xml"/><Relationship Id="rId10" Type="http://schemas.openxmlformats.org/officeDocument/2006/relationships/image" Target="../media/image61.wmf"/><Relationship Id="rId4" Type="http://schemas.openxmlformats.org/officeDocument/2006/relationships/control" Target="../activeX/activeX91.xml"/><Relationship Id="rId9" Type="http://schemas.openxmlformats.org/officeDocument/2006/relationships/image" Target="../media/image18.png"/><Relationship Id="rId1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23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7.xml"/><Relationship Id="rId7" Type="http://schemas.openxmlformats.org/officeDocument/2006/relationships/image" Target="../media/image67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control" Target="../activeX/activeX99.xml"/><Relationship Id="rId7" Type="http://schemas.openxmlformats.org/officeDocument/2006/relationships/image" Target="../media/image67.wmf"/><Relationship Id="rId2" Type="http://schemas.openxmlformats.org/officeDocument/2006/relationships/control" Target="../activeX/activeX98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1.xml"/><Relationship Id="rId10" Type="http://schemas.openxmlformats.org/officeDocument/2006/relationships/image" Target="../media/image70.wmf"/><Relationship Id="rId4" Type="http://schemas.openxmlformats.org/officeDocument/2006/relationships/control" Target="../activeX/activeX100.xml"/><Relationship Id="rId9" Type="http://schemas.openxmlformats.org/officeDocument/2006/relationships/image" Target="../media/image6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3.xml"/><Relationship Id="rId7" Type="http://schemas.openxmlformats.org/officeDocument/2006/relationships/image" Target="../media/image76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5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4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8.xml"/><Relationship Id="rId11" Type="http://schemas.openxmlformats.org/officeDocument/2006/relationships/image" Target="../media/image10.wmf"/><Relationship Id="rId5" Type="http://schemas.openxmlformats.org/officeDocument/2006/relationships/control" Target="../activeX/activeX107.xml"/><Relationship Id="rId10" Type="http://schemas.openxmlformats.org/officeDocument/2006/relationships/image" Target="../media/image9.wmf"/><Relationship Id="rId4" Type="http://schemas.openxmlformats.org/officeDocument/2006/relationships/control" Target="../activeX/activeX106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8.wmf"/><Relationship Id="rId2" Type="http://schemas.openxmlformats.org/officeDocument/2006/relationships/control" Target="../activeX/activeX109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3.xml"/><Relationship Id="rId11" Type="http://schemas.openxmlformats.org/officeDocument/2006/relationships/image" Target="../media/image77.wmf"/><Relationship Id="rId5" Type="http://schemas.openxmlformats.org/officeDocument/2006/relationships/control" Target="../activeX/activeX112.xml"/><Relationship Id="rId10" Type="http://schemas.openxmlformats.org/officeDocument/2006/relationships/image" Target="../media/image13.wmf"/><Relationship Id="rId4" Type="http://schemas.openxmlformats.org/officeDocument/2006/relationships/control" Target="../activeX/activeX111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5.xml"/><Relationship Id="rId7" Type="http://schemas.openxmlformats.org/officeDocument/2006/relationships/image" Target="../media/image1.wmf"/><Relationship Id="rId2" Type="http://schemas.openxmlformats.org/officeDocument/2006/relationships/control" Target="../activeX/activeX1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6.xml"/><Relationship Id="rId9" Type="http://schemas.openxmlformats.org/officeDocument/2006/relationships/image" Target="../media/image7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8.xml"/><Relationship Id="rId7" Type="http://schemas.openxmlformats.org/officeDocument/2006/relationships/image" Target="../media/image82.wmf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1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3.xml"/><Relationship Id="rId7" Type="http://schemas.openxmlformats.org/officeDocument/2006/relationships/image" Target="../media/image2.wmf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6.xml"/><Relationship Id="rId7" Type="http://schemas.openxmlformats.org/officeDocument/2006/relationships/image" Target="../media/image2.wmf"/><Relationship Id="rId2" Type="http://schemas.openxmlformats.org/officeDocument/2006/relationships/control" Target="../activeX/activeX12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2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8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2.xml"/><Relationship Id="rId11" Type="http://schemas.openxmlformats.org/officeDocument/2006/relationships/image" Target="../media/image39.wmf"/><Relationship Id="rId5" Type="http://schemas.openxmlformats.org/officeDocument/2006/relationships/control" Target="../activeX/activeX131.xml"/><Relationship Id="rId10" Type="http://schemas.openxmlformats.org/officeDocument/2006/relationships/image" Target="../media/image38.wmf"/><Relationship Id="rId4" Type="http://schemas.openxmlformats.org/officeDocument/2006/relationships/control" Target="../activeX/activeX130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3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3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7.xml"/><Relationship Id="rId5" Type="http://schemas.openxmlformats.org/officeDocument/2006/relationships/control" Target="../activeX/activeX136.xml"/><Relationship Id="rId4" Type="http://schemas.openxmlformats.org/officeDocument/2006/relationships/control" Target="../activeX/activeX135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control" Target="../activeX/activeX139.xml"/><Relationship Id="rId7" Type="http://schemas.openxmlformats.org/officeDocument/2006/relationships/image" Target="../media/image2.wmf"/><Relationship Id="rId2" Type="http://schemas.openxmlformats.org/officeDocument/2006/relationships/control" Target="../activeX/activeX13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control" Target="../activeX/activeX142.xml"/><Relationship Id="rId7" Type="http://schemas.openxmlformats.org/officeDocument/2006/relationships/image" Target="../media/image91.wmf"/><Relationship Id="rId2" Type="http://schemas.openxmlformats.org/officeDocument/2006/relationships/control" Target="../activeX/activeX141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3.xml"/><Relationship Id="rId9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control" Target="../activeX/activeX145.xml"/><Relationship Id="rId7" Type="http://schemas.openxmlformats.org/officeDocument/2006/relationships/image" Target="../media/image2.wmf"/><Relationship Id="rId2" Type="http://schemas.openxmlformats.org/officeDocument/2006/relationships/control" Target="../activeX/activeX14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3.xml"/><Relationship Id="rId13" Type="http://schemas.openxmlformats.org/officeDocument/2006/relationships/image" Target="../media/image98.wmf"/><Relationship Id="rId3" Type="http://schemas.openxmlformats.org/officeDocument/2006/relationships/control" Target="../activeX/activeX148.xml"/><Relationship Id="rId7" Type="http://schemas.openxmlformats.org/officeDocument/2006/relationships/control" Target="../activeX/activeX152.xml"/><Relationship Id="rId12" Type="http://schemas.openxmlformats.org/officeDocument/2006/relationships/image" Target="../media/image97.wmf"/><Relationship Id="rId2" Type="http://schemas.openxmlformats.org/officeDocument/2006/relationships/control" Target="../activeX/activeX14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1.xml"/><Relationship Id="rId11" Type="http://schemas.openxmlformats.org/officeDocument/2006/relationships/image" Target="../media/image96.wmf"/><Relationship Id="rId5" Type="http://schemas.openxmlformats.org/officeDocument/2006/relationships/control" Target="../activeX/activeX150.xml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4" Type="http://schemas.openxmlformats.org/officeDocument/2006/relationships/control" Target="../activeX/activeX14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6.wmf"/><Relationship Id="rId3" Type="http://schemas.openxmlformats.org/officeDocument/2006/relationships/control" Target="../activeX/activeX1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5.wmf"/><Relationship Id="rId2" Type="http://schemas.openxmlformats.org/officeDocument/2006/relationships/control" Target="../activeX/activeX154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8.xml"/><Relationship Id="rId11" Type="http://schemas.openxmlformats.org/officeDocument/2006/relationships/image" Target="../media/image104.wmf"/><Relationship Id="rId5" Type="http://schemas.openxmlformats.org/officeDocument/2006/relationships/control" Target="../activeX/activeX157.xml"/><Relationship Id="rId10" Type="http://schemas.openxmlformats.org/officeDocument/2006/relationships/image" Target="../media/image103.wmf"/><Relationship Id="rId4" Type="http://schemas.openxmlformats.org/officeDocument/2006/relationships/control" Target="../activeX/activeX156.xml"/><Relationship Id="rId9" Type="http://schemas.openxmlformats.org/officeDocument/2006/relationships/image" Target="../media/image10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60.xml"/><Relationship Id="rId7" Type="http://schemas.openxmlformats.org/officeDocument/2006/relationships/image" Target="../media/image73.png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2.png"/><Relationship Id="rId11" Type="http://schemas.openxmlformats.org/officeDocument/2006/relationships/image" Target="../media/image108.wmf"/><Relationship Id="rId5" Type="http://schemas.openxmlformats.org/officeDocument/2006/relationships/image" Target="../media/image71.png"/><Relationship Id="rId10" Type="http://schemas.openxmlformats.org/officeDocument/2006/relationships/image" Target="../media/image10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6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1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5.xml"/><Relationship Id="rId11" Type="http://schemas.openxmlformats.org/officeDocument/2006/relationships/image" Target="../media/image39.wmf"/><Relationship Id="rId5" Type="http://schemas.openxmlformats.org/officeDocument/2006/relationships/control" Target="../activeX/activeX164.xml"/><Relationship Id="rId10" Type="http://schemas.openxmlformats.org/officeDocument/2006/relationships/image" Target="../media/image38.wmf"/><Relationship Id="rId4" Type="http://schemas.openxmlformats.org/officeDocument/2006/relationships/control" Target="../activeX/activeX163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7.xml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ontrol" Target="../activeX/activeX16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8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2.xml"/><Relationship Id="rId11" Type="http://schemas.openxmlformats.org/officeDocument/2006/relationships/image" Target="../media/image89.wmf"/><Relationship Id="rId5" Type="http://schemas.openxmlformats.org/officeDocument/2006/relationships/control" Target="../activeX/activeX171.xml"/><Relationship Id="rId10" Type="http://schemas.openxmlformats.org/officeDocument/2006/relationships/image" Target="../media/image73.png"/><Relationship Id="rId4" Type="http://schemas.openxmlformats.org/officeDocument/2006/relationships/control" Target="../activeX/activeX170.xml"/><Relationship Id="rId9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4.xml"/><Relationship Id="rId7" Type="http://schemas.openxmlformats.org/officeDocument/2006/relationships/image" Target="../media/image38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5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9.xml"/><Relationship Id="rId11" Type="http://schemas.openxmlformats.org/officeDocument/2006/relationships/image" Target="../media/image38.wmf"/><Relationship Id="rId5" Type="http://schemas.openxmlformats.org/officeDocument/2006/relationships/control" Target="../activeX/activeX178.xml"/><Relationship Id="rId10" Type="http://schemas.openxmlformats.org/officeDocument/2006/relationships/image" Target="../media/image37.wmf"/><Relationship Id="rId4" Type="http://schemas.openxmlformats.org/officeDocument/2006/relationships/control" Target="../activeX/activeX177.xml"/><Relationship Id="rId9" Type="http://schemas.openxmlformats.org/officeDocument/2006/relationships/image" Target="../media/image10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1.xml"/><Relationship Id="rId7" Type="http://schemas.openxmlformats.org/officeDocument/2006/relationships/image" Target="../media/image1.wmf"/><Relationship Id="rId2" Type="http://schemas.openxmlformats.org/officeDocument/2006/relationships/control" Target="../activeX/activeX18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2.xml"/><Relationship Id="rId9" Type="http://schemas.openxmlformats.org/officeDocument/2006/relationships/image" Target="../media/image110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4.xml"/><Relationship Id="rId7" Type="http://schemas.openxmlformats.org/officeDocument/2006/relationships/image" Target="../media/image112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1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control" Target="../activeX/activeX186.xml"/><Relationship Id="rId7" Type="http://schemas.openxmlformats.org/officeDocument/2006/relationships/image" Target="../media/image91.wmf"/><Relationship Id="rId2" Type="http://schemas.openxmlformats.org/officeDocument/2006/relationships/control" Target="../activeX/activeX185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7.xml"/><Relationship Id="rId9" Type="http://schemas.openxmlformats.org/officeDocument/2006/relationships/image" Target="../media/image9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3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control" Target="../activeX/activeX190.xml"/><Relationship Id="rId7" Type="http://schemas.openxmlformats.org/officeDocument/2006/relationships/image" Target="../media/image2.wmf"/><Relationship Id="rId2" Type="http://schemas.openxmlformats.org/officeDocument/2006/relationships/control" Target="../activeX/activeX18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5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control" Target="../activeX/activeX194.xml"/><Relationship Id="rId7" Type="http://schemas.openxmlformats.org/officeDocument/2006/relationships/image" Target="../media/image2.wmf"/><Relationship Id="rId2" Type="http://schemas.openxmlformats.org/officeDocument/2006/relationships/control" Target="../activeX/activeX19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control" Target="../activeX/activeX197.xml"/><Relationship Id="rId7" Type="http://schemas.openxmlformats.org/officeDocument/2006/relationships/image" Target="../media/image2.wmf"/><Relationship Id="rId2" Type="http://schemas.openxmlformats.org/officeDocument/2006/relationships/control" Target="../activeX/activeX19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20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9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3.xml"/><Relationship Id="rId11" Type="http://schemas.openxmlformats.org/officeDocument/2006/relationships/image" Target="../media/image38.wmf"/><Relationship Id="rId5" Type="http://schemas.openxmlformats.org/officeDocument/2006/relationships/control" Target="../activeX/activeX202.xml"/><Relationship Id="rId10" Type="http://schemas.openxmlformats.org/officeDocument/2006/relationships/image" Target="../media/image37.wmf"/><Relationship Id="rId4" Type="http://schemas.openxmlformats.org/officeDocument/2006/relationships/control" Target="../activeX/activeX201.xml"/><Relationship Id="rId9" Type="http://schemas.openxmlformats.org/officeDocument/2006/relationships/image" Target="../media/image8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9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6.xml"/><Relationship Id="rId7" Type="http://schemas.openxmlformats.org/officeDocument/2006/relationships/image" Target="../media/image38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9.wmf"/><Relationship Id="rId2" Type="http://schemas.openxmlformats.org/officeDocument/2006/relationships/control" Target="../activeX/activeX207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5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5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60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13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2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3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3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01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24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4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50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51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7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75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55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56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57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58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59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60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6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6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6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6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6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9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4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4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92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79079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8783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7853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4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71279" y="12004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4613" y="11831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104686" y="15333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2518357" y="42106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2518357" y="4210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60273" y="4103187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630015" y="41332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630015" y="41332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253099" y="4211018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63191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725660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/>
          <p:cNvSpPr/>
          <p:nvPr/>
        </p:nvSpPr>
        <p:spPr>
          <a:xfrm>
            <a:off x="2725660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41989" y="15330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</a:t>
            </a:r>
            <a:r>
              <a:rPr lang="es-MX" sz="1200" dirty="0" smtClean="0">
                <a:solidFill>
                  <a:schemeClr val="tx1"/>
                </a:solidFill>
              </a:rPr>
              <a:t>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110451" y="11946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926939" y="11904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8709111" y="11792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82880" y="6805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629826" y="688016"/>
            <a:ext cx="19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9850417" y="6746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213928" y="6537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569193" y="6799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010242" y="6746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294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43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44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45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46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84039" y="9614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771279" y="6289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94613" y="6116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104686" y="9618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641989" y="961513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10451" y="6231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926939" y="6189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709111" y="6077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86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61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62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63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95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5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6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6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6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71279" y="97180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94613" y="954509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110451" y="9660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26939" y="9618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09111" y="9506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09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1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1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1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1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14" name="ListBox1" r:id="rId7" imgW="11420640" imgH="247680"/>
        </mc:Choice>
        <mc:Fallback>
          <p:control name="ListBox1" r:id="rId7" imgW="11420640" imgH="2476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857875"/>
                  <a:ext cx="11418887" cy="2476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3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5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893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94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95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896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088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89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0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1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2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3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4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5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6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7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098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02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3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4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5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6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07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8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8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9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18" name="f" r:id="rId2" imgW="10848960" imgH="324000"/>
        </mc:Choice>
        <mc:Fallback>
          <p:control name="f" r:id="rId2" imgW="10848960" imgH="32400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228" y="389117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19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20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21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22" name="CheckBox2" r:id="rId6" imgW="11192040" imgH="476280"/>
        </mc:Choice>
        <mc:Fallback>
          <p:control name="CheckBox2" r:id="rId6" imgW="11192040" imgH="47628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270" y="4203394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68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69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2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21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12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13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14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15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69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97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4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5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5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5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5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17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7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7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7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7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5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5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52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6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61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97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62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63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1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1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1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6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3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3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3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39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2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2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2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2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2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37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7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8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8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8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2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2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2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51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52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53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6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6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68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2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2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2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2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2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718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19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20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21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22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23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24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47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7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8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8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8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2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21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59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9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9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9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59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2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2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4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4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4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4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5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5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5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57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7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7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7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7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4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397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9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399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9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9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39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40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41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75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6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6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62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35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0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0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1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3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3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3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1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1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1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1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1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28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7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7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7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0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14565</TotalTime>
  <Words>4929</Words>
  <Application>Microsoft Office PowerPoint</Application>
  <PresentationFormat>Panorámica</PresentationFormat>
  <Paragraphs>1559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200</cp:revision>
  <dcterms:created xsi:type="dcterms:W3CDTF">2019-06-17T19:25:53Z</dcterms:created>
  <dcterms:modified xsi:type="dcterms:W3CDTF">2019-10-01T22:22:17Z</dcterms:modified>
</cp:coreProperties>
</file>