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notesSlides/notesSlide1.xml" ContentType="application/vnd.openxmlformats-officedocument.presentationml.notesSlide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ppt/activeX/activeX30.xml" ContentType="application/vnd.ms-office.activeX+xml"/>
  <Override PartName="/ppt/activeX/activeX31.xml" ContentType="application/vnd.ms-office.activeX+xml"/>
  <Override PartName="/ppt/activeX/activeX32.xml" ContentType="application/vnd.ms-office.activeX+xml"/>
  <Override PartName="/ppt/activeX/activeX33.xml" ContentType="application/vnd.ms-office.activeX+xml"/>
  <Override PartName="/ppt/activeX/activeX34.xml" ContentType="application/vnd.ms-office.activeX+xml"/>
  <Override PartName="/ppt/activeX/activeX35.xml" ContentType="application/vnd.ms-office.activeX+xml"/>
  <Override PartName="/ppt/activeX/activeX36.xml" ContentType="application/vnd.ms-office.activeX+xml"/>
  <Override PartName="/ppt/activeX/activeX37.xml" ContentType="application/vnd.ms-office.activeX+xml"/>
  <Override PartName="/ppt/activeX/activeX38.xml" ContentType="application/vnd.ms-office.activeX+xml"/>
  <Override PartName="/ppt/activeX/activeX39.xml" ContentType="application/vnd.ms-office.activeX+xml"/>
  <Override PartName="/ppt/activeX/activeX40.xml" ContentType="application/vnd.ms-office.activeX+xml"/>
  <Override PartName="/ppt/activeX/activeX41.xml" ContentType="application/vnd.ms-office.activeX+xml"/>
  <Override PartName="/ppt/activeX/activeX42.xml" ContentType="application/vnd.ms-office.activeX+xml"/>
  <Override PartName="/ppt/activeX/activeX43.xml" ContentType="application/vnd.ms-office.activeX+xml"/>
  <Override PartName="/ppt/activeX/activeX44.xml" ContentType="application/vnd.ms-office.activeX+xml"/>
  <Override PartName="/ppt/activeX/activeX45.xml" ContentType="application/vnd.ms-office.activeX+xml"/>
  <Override PartName="/ppt/activeX/activeX46.xml" ContentType="application/vnd.ms-office.activeX+xml"/>
  <Override PartName="/ppt/activeX/activeX47.xml" ContentType="application/vnd.ms-office.activeX+xml"/>
  <Override PartName="/ppt/activeX/activeX48.xml" ContentType="application/vnd.ms-office.activeX+xml"/>
  <Override PartName="/ppt/activeX/activeX49.xml" ContentType="application/vnd.ms-office.activeX+xml"/>
  <Override PartName="/ppt/activeX/activeX50.xml" ContentType="application/vnd.ms-office.activeX+xml"/>
  <Override PartName="/ppt/activeX/activeX51.xml" ContentType="application/vnd.ms-office.activeX+xml"/>
  <Override PartName="/ppt/activeX/activeX52.xml" ContentType="application/vnd.ms-office.activeX+xml"/>
  <Override PartName="/ppt/activeX/activeX53.xml" ContentType="application/vnd.ms-office.activeX+xml"/>
  <Override PartName="/ppt/activeX/activeX54.xml" ContentType="application/vnd.ms-office.activeX+xml"/>
  <Override PartName="/ppt/activeX/activeX55.xml" ContentType="application/vnd.ms-office.activeX+xml"/>
  <Override PartName="/ppt/activeX/activeX56.xml" ContentType="application/vnd.ms-office.activeX+xml"/>
  <Override PartName="/ppt/activeX/activeX57.xml" ContentType="application/vnd.ms-office.activeX+xml"/>
  <Override PartName="/ppt/activeX/activeX58.xml" ContentType="application/vnd.ms-office.activeX+xml"/>
  <Override PartName="/ppt/activeX/activeX59.xml" ContentType="application/vnd.ms-office.activeX+xml"/>
  <Override PartName="/ppt/activeX/activeX60.xml" ContentType="application/vnd.ms-office.activeX+xml"/>
  <Override PartName="/ppt/activeX/activeX61.xml" ContentType="application/vnd.ms-office.activeX+xml"/>
  <Override PartName="/ppt/activeX/activeX62.xml" ContentType="application/vnd.ms-office.activeX+xml"/>
  <Override PartName="/ppt/activeX/activeX63.xml" ContentType="application/vnd.ms-office.activeX+xml"/>
  <Override PartName="/ppt/activeX/activeX64.xml" ContentType="application/vnd.ms-office.activeX+xml"/>
  <Override PartName="/ppt/activeX/activeX65.xml" ContentType="application/vnd.ms-office.activeX+xml"/>
  <Override PartName="/ppt/activeX/activeX66.xml" ContentType="application/vnd.ms-office.activeX+xml"/>
  <Override PartName="/ppt/activeX/activeX67.xml" ContentType="application/vnd.ms-office.activeX+xml"/>
  <Override PartName="/ppt/activeX/activeX68.xml" ContentType="application/vnd.ms-office.activeX+xml"/>
  <Override PartName="/ppt/activeX/activeX69.xml" ContentType="application/vnd.ms-office.activeX+xml"/>
  <Override PartName="/ppt/activeX/activeX70.xml" ContentType="application/vnd.ms-office.activeX+xml"/>
  <Override PartName="/ppt/activeX/activeX71.xml" ContentType="application/vnd.ms-office.activeX+xml"/>
  <Override PartName="/ppt/activeX/activeX72.xml" ContentType="application/vnd.ms-office.activeX+xml"/>
  <Override PartName="/ppt/activeX/activeX73.xml" ContentType="application/vnd.ms-office.activeX+xml"/>
  <Override PartName="/ppt/activeX/activeX74.xml" ContentType="application/vnd.ms-office.activeX+xml"/>
  <Override PartName="/ppt/activeX/activeX75.xml" ContentType="application/vnd.ms-office.activeX+xml"/>
  <Override PartName="/ppt/activeX/activeX76.xml" ContentType="application/vnd.ms-office.activeX+xml"/>
  <Override PartName="/ppt/activeX/activeX77.xml" ContentType="application/vnd.ms-office.activeX+xml"/>
  <Override PartName="/ppt/activeX/activeX78.xml" ContentType="application/vnd.ms-office.activeX+xml"/>
  <Override PartName="/ppt/activeX/activeX79.xml" ContentType="application/vnd.ms-office.activeX+xml"/>
  <Override PartName="/ppt/activeX/activeX80.xml" ContentType="application/vnd.ms-office.activeX+xml"/>
  <Override PartName="/ppt/activeX/activeX8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99" r:id="rId6"/>
    <p:sldId id="301" r:id="rId7"/>
    <p:sldId id="260" r:id="rId8"/>
    <p:sldId id="261" r:id="rId9"/>
    <p:sldId id="262" r:id="rId10"/>
    <p:sldId id="302" r:id="rId11"/>
    <p:sldId id="263" r:id="rId12"/>
    <p:sldId id="264" r:id="rId13"/>
    <p:sldId id="283" r:id="rId14"/>
    <p:sldId id="266" r:id="rId15"/>
    <p:sldId id="267" r:id="rId16"/>
    <p:sldId id="268" r:id="rId17"/>
    <p:sldId id="269" r:id="rId18"/>
    <p:sldId id="270" r:id="rId19"/>
    <p:sldId id="271" r:id="rId20"/>
    <p:sldId id="28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ncelacion" id="{711F0781-9B4F-401A-A075-87A0C293DFE4}">
          <p14:sldIdLst>
            <p14:sldId id="256"/>
            <p14:sldId id="257"/>
            <p14:sldId id="258"/>
            <p14:sldId id="259"/>
            <p14:sldId id="299"/>
            <p14:sldId id="301"/>
          </p14:sldIdLst>
        </p14:section>
        <p14:section name="Atender inicio de cancelacion" id="{42DCCD8B-93D9-4FBB-8FC7-08C2614F42C4}">
          <p14:sldIdLst>
            <p14:sldId id="260"/>
            <p14:sldId id="261"/>
            <p14:sldId id="262"/>
            <p14:sldId id="302"/>
            <p14:sldId id="263"/>
          </p14:sldIdLst>
        </p14:section>
        <p14:section name="Seguimiento prevencion" id="{6D60DB2D-9530-4A27-8B87-EFB2CBF62F18}">
          <p14:sldIdLst>
            <p14:sldId id="264"/>
            <p14:sldId id="283"/>
            <p14:sldId id="266"/>
            <p14:sldId id="267"/>
            <p14:sldId id="268"/>
            <p14:sldId id="269"/>
            <p14:sldId id="270"/>
            <p14:sldId id="271"/>
            <p14:sldId id="282"/>
            <p14:sldId id="273"/>
            <p14:sldId id="274"/>
            <p14:sldId id="275"/>
          </p14:sldIdLst>
        </p14:section>
        <p14:section name="Atender prevencion" id="{4DD762EF-E2C5-48E5-8FB2-DAEC9E674D1F}">
          <p14:sldIdLst>
            <p14:sldId id="276"/>
            <p14:sldId id="277"/>
            <p14:sldId id="278"/>
            <p14:sldId id="279"/>
          </p14:sldIdLst>
        </p14:section>
        <p14:section name="Cancelar titulo" id="{D99DED66-14EB-4B1B-920F-4890D368BB51}">
          <p14:sldIdLst>
            <p14:sldId id="280"/>
            <p14:sldId id="281"/>
          </p14:sldIdLst>
        </p14:section>
        <p14:section name="Extincion" id="{35BF195D-C953-40D6-8A68-EE4CEF67D1D0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58.xml.rels><?xml version="1.0" encoding="UTF-8" standalone="yes"?>
<Relationships xmlns="http://schemas.openxmlformats.org/package/2006/relationships"><Relationship Id="rId1" Type="http://schemas.microsoft.com/office/2006/relationships/activeXControlBinary" Target="activeX58.bin"/></Relationships>
</file>

<file path=ppt/activeX/_rels/activeX59.xml.rels><?xml version="1.0" encoding="UTF-8" standalone="yes"?>
<Relationships xmlns="http://schemas.openxmlformats.org/package/2006/relationships"><Relationship Id="rId1" Type="http://schemas.microsoft.com/office/2006/relationships/activeXControlBinary" Target="activeX59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60.xml.rels><?xml version="1.0" encoding="UTF-8" standalone="yes"?>
<Relationships xmlns="http://schemas.openxmlformats.org/package/2006/relationships"><Relationship Id="rId1" Type="http://schemas.microsoft.com/office/2006/relationships/activeXControlBinary" Target="activeX60.bin"/></Relationships>
</file>

<file path=ppt/activeX/_rels/activeX61.xml.rels><?xml version="1.0" encoding="UTF-8" standalone="yes"?>
<Relationships xmlns="http://schemas.openxmlformats.org/package/2006/relationships"><Relationship Id="rId1" Type="http://schemas.microsoft.com/office/2006/relationships/activeXControlBinary" Target="activeX61.bin"/></Relationships>
</file>

<file path=ppt/activeX/_rels/activeX62.xml.rels><?xml version="1.0" encoding="UTF-8" standalone="yes"?>
<Relationships xmlns="http://schemas.openxmlformats.org/package/2006/relationships"><Relationship Id="rId1" Type="http://schemas.microsoft.com/office/2006/relationships/activeXControlBinary" Target="activeX62.bin"/></Relationships>
</file>

<file path=ppt/activeX/_rels/activeX63.xml.rels><?xml version="1.0" encoding="UTF-8" standalone="yes"?>
<Relationships xmlns="http://schemas.openxmlformats.org/package/2006/relationships"><Relationship Id="rId1" Type="http://schemas.microsoft.com/office/2006/relationships/activeXControlBinary" Target="activeX63.bin"/></Relationships>
</file>

<file path=ppt/activeX/_rels/activeX64.xml.rels><?xml version="1.0" encoding="UTF-8" standalone="yes"?>
<Relationships xmlns="http://schemas.openxmlformats.org/package/2006/relationships"><Relationship Id="rId1" Type="http://schemas.microsoft.com/office/2006/relationships/activeXControlBinary" Target="activeX64.bin"/></Relationships>
</file>

<file path=ppt/activeX/_rels/activeX65.xml.rels><?xml version="1.0" encoding="UTF-8" standalone="yes"?>
<Relationships xmlns="http://schemas.openxmlformats.org/package/2006/relationships"><Relationship Id="rId1" Type="http://schemas.microsoft.com/office/2006/relationships/activeXControlBinary" Target="activeX65.bin"/></Relationships>
</file>

<file path=ppt/activeX/_rels/activeX66.xml.rels><?xml version="1.0" encoding="UTF-8" standalone="yes"?>
<Relationships xmlns="http://schemas.openxmlformats.org/package/2006/relationships"><Relationship Id="rId1" Type="http://schemas.microsoft.com/office/2006/relationships/activeXControlBinary" Target="activeX66.bin"/></Relationships>
</file>

<file path=ppt/activeX/_rels/activeX67.xml.rels><?xml version="1.0" encoding="UTF-8" standalone="yes"?>
<Relationships xmlns="http://schemas.openxmlformats.org/package/2006/relationships"><Relationship Id="rId1" Type="http://schemas.microsoft.com/office/2006/relationships/activeXControlBinary" Target="activeX67.bin"/></Relationships>
</file>

<file path=ppt/activeX/_rels/activeX68.xml.rels><?xml version="1.0" encoding="UTF-8" standalone="yes"?>
<Relationships xmlns="http://schemas.openxmlformats.org/package/2006/relationships"><Relationship Id="rId1" Type="http://schemas.microsoft.com/office/2006/relationships/activeXControlBinary" Target="activeX68.bin"/></Relationships>
</file>

<file path=ppt/activeX/_rels/activeX69.xml.rels><?xml version="1.0" encoding="UTF-8" standalone="yes"?>
<Relationships xmlns="http://schemas.openxmlformats.org/package/2006/relationships"><Relationship Id="rId1" Type="http://schemas.microsoft.com/office/2006/relationships/activeXControlBinary" Target="activeX69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70.xml.rels><?xml version="1.0" encoding="UTF-8" standalone="yes"?>
<Relationships xmlns="http://schemas.openxmlformats.org/package/2006/relationships"><Relationship Id="rId1" Type="http://schemas.microsoft.com/office/2006/relationships/activeXControlBinary" Target="activeX70.bin"/></Relationships>
</file>

<file path=ppt/activeX/_rels/activeX71.xml.rels><?xml version="1.0" encoding="UTF-8" standalone="yes"?>
<Relationships xmlns="http://schemas.openxmlformats.org/package/2006/relationships"><Relationship Id="rId1" Type="http://schemas.microsoft.com/office/2006/relationships/activeXControlBinary" Target="activeX71.bin"/></Relationships>
</file>

<file path=ppt/activeX/_rels/activeX72.xml.rels><?xml version="1.0" encoding="UTF-8" standalone="yes"?>
<Relationships xmlns="http://schemas.openxmlformats.org/package/2006/relationships"><Relationship Id="rId1" Type="http://schemas.microsoft.com/office/2006/relationships/activeXControlBinary" Target="activeX72.bin"/></Relationships>
</file>

<file path=ppt/activeX/_rels/activeX73.xml.rels><?xml version="1.0" encoding="UTF-8" standalone="yes"?>
<Relationships xmlns="http://schemas.openxmlformats.org/package/2006/relationships"><Relationship Id="rId1" Type="http://schemas.microsoft.com/office/2006/relationships/activeXControlBinary" Target="activeX73.bin"/></Relationships>
</file>

<file path=ppt/activeX/_rels/activeX74.xml.rels><?xml version="1.0" encoding="UTF-8" standalone="yes"?>
<Relationships xmlns="http://schemas.openxmlformats.org/package/2006/relationships"><Relationship Id="rId1" Type="http://schemas.microsoft.com/office/2006/relationships/activeXControlBinary" Target="activeX74.bin"/></Relationships>
</file>

<file path=ppt/activeX/_rels/activeX75.xml.rels><?xml version="1.0" encoding="UTF-8" standalone="yes"?>
<Relationships xmlns="http://schemas.openxmlformats.org/package/2006/relationships"><Relationship Id="rId1" Type="http://schemas.microsoft.com/office/2006/relationships/activeXControlBinary" Target="activeX75.bin"/></Relationships>
</file>

<file path=ppt/activeX/_rels/activeX76.xml.rels><?xml version="1.0" encoding="UTF-8" standalone="yes"?>
<Relationships xmlns="http://schemas.openxmlformats.org/package/2006/relationships"><Relationship Id="rId1" Type="http://schemas.microsoft.com/office/2006/relationships/activeXControlBinary" Target="activeX76.bin"/></Relationships>
</file>

<file path=ppt/activeX/_rels/activeX77.xml.rels><?xml version="1.0" encoding="UTF-8" standalone="yes"?>
<Relationships xmlns="http://schemas.openxmlformats.org/package/2006/relationships"><Relationship Id="rId1" Type="http://schemas.microsoft.com/office/2006/relationships/activeXControlBinary" Target="activeX77.bin"/></Relationships>
</file>

<file path=ppt/activeX/_rels/activeX78.xml.rels><?xml version="1.0" encoding="UTF-8" standalone="yes"?>
<Relationships xmlns="http://schemas.openxmlformats.org/package/2006/relationships"><Relationship Id="rId1" Type="http://schemas.microsoft.com/office/2006/relationships/activeXControlBinary" Target="activeX78.bin"/></Relationships>
</file>

<file path=ppt/activeX/_rels/activeX79.xml.rels><?xml version="1.0" encoding="UTF-8" standalone="yes"?>
<Relationships xmlns="http://schemas.openxmlformats.org/package/2006/relationships"><Relationship Id="rId1" Type="http://schemas.microsoft.com/office/2006/relationships/activeXControlBinary" Target="activeX79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80.xml.rels><?xml version="1.0" encoding="UTF-8" standalone="yes"?>
<Relationships xmlns="http://schemas.openxmlformats.org/package/2006/relationships"><Relationship Id="rId1" Type="http://schemas.microsoft.com/office/2006/relationships/activeXControlBinary" Target="activeX80.bin"/></Relationships>
</file>

<file path=ppt/activeX/_rels/activeX81.xml.rels><?xml version="1.0" encoding="UTF-8" standalone="yes"?>
<Relationships xmlns="http://schemas.openxmlformats.org/package/2006/relationships"><Relationship Id="rId1" Type="http://schemas.microsoft.com/office/2006/relationships/activeXControlBinary" Target="activeX81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0.wmf"/><Relationship Id="rId1" Type="http://schemas.openxmlformats.org/officeDocument/2006/relationships/image" Target="../media/image33.wmf"/><Relationship Id="rId4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2.wmf"/><Relationship Id="rId1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9.wmf"/><Relationship Id="rId1" Type="http://schemas.openxmlformats.org/officeDocument/2006/relationships/image" Target="../media/image3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0.wmf"/><Relationship Id="rId1" Type="http://schemas.openxmlformats.org/officeDocument/2006/relationships/image" Target="../media/image3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F63F0-32AF-43BC-AA99-8D41706238CB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0F59E-FFE4-4E02-8321-9DDDA86459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4276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0F59E-FFE4-4E02-8321-9DDDA86459BD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953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0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9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3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6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7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8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7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4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9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9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4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control" Target="../activeX/activeX2.xml"/><Relationship Id="rId7" Type="http://schemas.openxmlformats.org/officeDocument/2006/relationships/image" Target="../media/image2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8.xml"/><Relationship Id="rId7" Type="http://schemas.openxmlformats.org/officeDocument/2006/relationships/image" Target="../media/image10.wmf"/><Relationship Id="rId2" Type="http://schemas.openxmlformats.org/officeDocument/2006/relationships/control" Target="../activeX/activeX1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slide" Target="slide25.xml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control" Target="../activeX/activeX20.xml"/><Relationship Id="rId7" Type="http://schemas.openxmlformats.org/officeDocument/2006/relationships/image" Target="../media/image2.wmf"/><Relationship Id="rId2" Type="http://schemas.openxmlformats.org/officeDocument/2006/relationships/control" Target="../activeX/activeX1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28.xml"/><Relationship Id="rId13" Type="http://schemas.openxmlformats.org/officeDocument/2006/relationships/image" Target="../media/image15.wmf"/><Relationship Id="rId3" Type="http://schemas.openxmlformats.org/officeDocument/2006/relationships/control" Target="../activeX/activeX23.xml"/><Relationship Id="rId7" Type="http://schemas.openxmlformats.org/officeDocument/2006/relationships/control" Target="../activeX/activeX27.xml"/><Relationship Id="rId12" Type="http://schemas.openxmlformats.org/officeDocument/2006/relationships/image" Target="../media/image14.wmf"/><Relationship Id="rId2" Type="http://schemas.openxmlformats.org/officeDocument/2006/relationships/control" Target="../activeX/activeX22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8.vml"/><Relationship Id="rId6" Type="http://schemas.openxmlformats.org/officeDocument/2006/relationships/control" Target="../activeX/activeX26.xml"/><Relationship Id="rId11" Type="http://schemas.openxmlformats.org/officeDocument/2006/relationships/image" Target="../media/image13.wmf"/><Relationship Id="rId5" Type="http://schemas.openxmlformats.org/officeDocument/2006/relationships/control" Target="../activeX/activeX25.xml"/><Relationship Id="rId15" Type="http://schemas.openxmlformats.org/officeDocument/2006/relationships/image" Target="../media/image17.wmf"/><Relationship Id="rId10" Type="http://schemas.openxmlformats.org/officeDocument/2006/relationships/image" Target="../media/image12.wmf"/><Relationship Id="rId4" Type="http://schemas.openxmlformats.org/officeDocument/2006/relationships/control" Target="../activeX/activeX24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image" Target="../media/image23.wmf"/><Relationship Id="rId3" Type="http://schemas.openxmlformats.org/officeDocument/2006/relationships/control" Target="../activeX/activeX30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22.wmf"/><Relationship Id="rId2" Type="http://schemas.openxmlformats.org/officeDocument/2006/relationships/control" Target="../activeX/activeX29.xml"/><Relationship Id="rId1" Type="http://schemas.openxmlformats.org/officeDocument/2006/relationships/vmlDrawing" Target="../drawings/vmlDrawing9.vml"/><Relationship Id="rId6" Type="http://schemas.openxmlformats.org/officeDocument/2006/relationships/control" Target="../activeX/activeX33.xml"/><Relationship Id="rId11" Type="http://schemas.openxmlformats.org/officeDocument/2006/relationships/image" Target="../media/image21.wmf"/><Relationship Id="rId5" Type="http://schemas.openxmlformats.org/officeDocument/2006/relationships/control" Target="../activeX/activeX32.xml"/><Relationship Id="rId10" Type="http://schemas.openxmlformats.org/officeDocument/2006/relationships/image" Target="../media/image20.wmf"/><Relationship Id="rId4" Type="http://schemas.openxmlformats.org/officeDocument/2006/relationships/control" Target="../activeX/activeX31.xml"/><Relationship Id="rId9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35.xml"/><Relationship Id="rId7" Type="http://schemas.openxmlformats.org/officeDocument/2006/relationships/image" Target="../media/image26.png"/><Relationship Id="rId2" Type="http://schemas.openxmlformats.org/officeDocument/2006/relationships/control" Target="../activeX/activeX3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png"/><Relationship Id="rId11" Type="http://schemas.openxmlformats.org/officeDocument/2006/relationships/image" Target="../media/image28.wmf"/><Relationship Id="rId5" Type="http://schemas.openxmlformats.org/officeDocument/2006/relationships/image" Target="../media/image24.png"/><Relationship Id="rId10" Type="http://schemas.openxmlformats.org/officeDocument/2006/relationships/image" Target="../media/image27.wmf"/><Relationship Id="rId4" Type="http://schemas.openxmlformats.org/officeDocument/2006/relationships/slideLayout" Target="../slideLayouts/slideLayout2.xml"/><Relationship Id="rId9" Type="http://schemas.openxmlformats.org/officeDocument/2006/relationships/slide" Target="slide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32.wmf"/><Relationship Id="rId3" Type="http://schemas.openxmlformats.org/officeDocument/2006/relationships/control" Target="../activeX/activeX37.xml"/><Relationship Id="rId7" Type="http://schemas.openxmlformats.org/officeDocument/2006/relationships/control" Target="../activeX/activeX41.xml"/><Relationship Id="rId12" Type="http://schemas.openxmlformats.org/officeDocument/2006/relationships/image" Target="../media/image31.wmf"/><Relationship Id="rId2" Type="http://schemas.openxmlformats.org/officeDocument/2006/relationships/control" Target="../activeX/activeX36.xml"/><Relationship Id="rId1" Type="http://schemas.openxmlformats.org/officeDocument/2006/relationships/vmlDrawing" Target="../drawings/vmlDrawing11.vml"/><Relationship Id="rId6" Type="http://schemas.openxmlformats.org/officeDocument/2006/relationships/control" Target="../activeX/activeX40.xml"/><Relationship Id="rId11" Type="http://schemas.openxmlformats.org/officeDocument/2006/relationships/image" Target="../media/image4.wmf"/><Relationship Id="rId5" Type="http://schemas.openxmlformats.org/officeDocument/2006/relationships/control" Target="../activeX/activeX39.xml"/><Relationship Id="rId10" Type="http://schemas.openxmlformats.org/officeDocument/2006/relationships/image" Target="../media/image30.wmf"/><Relationship Id="rId4" Type="http://schemas.openxmlformats.org/officeDocument/2006/relationships/control" Target="../activeX/activeX38.xml"/><Relationship Id="rId9" Type="http://schemas.openxmlformats.org/officeDocument/2006/relationships/image" Target="../media/image2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3.xml"/><Relationship Id="rId2" Type="http://schemas.openxmlformats.org/officeDocument/2006/relationships/control" Target="../activeX/activeX4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.wmf"/><Relationship Id="rId5" Type="http://schemas.openxmlformats.org/officeDocument/2006/relationships/image" Target="../media/image6.wmf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5.xml"/><Relationship Id="rId7" Type="http://schemas.openxmlformats.org/officeDocument/2006/relationships/image" Target="../media/image4.wmf"/><Relationship Id="rId2" Type="http://schemas.openxmlformats.org/officeDocument/2006/relationships/control" Target="../activeX/activeX4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4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8.xml"/><Relationship Id="rId7" Type="http://schemas.openxmlformats.org/officeDocument/2006/relationships/image" Target="../media/image4.wmf"/><Relationship Id="rId2" Type="http://schemas.openxmlformats.org/officeDocument/2006/relationships/control" Target="../activeX/activeX4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wmf"/><Relationship Id="rId5" Type="http://schemas.openxmlformats.org/officeDocument/2006/relationships/slide" Target="slide28.xml"/><Relationship Id="rId4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control" Target="../activeX/activeX50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1.wmf"/><Relationship Id="rId2" Type="http://schemas.openxmlformats.org/officeDocument/2006/relationships/control" Target="../activeX/activeX49.xml"/><Relationship Id="rId1" Type="http://schemas.openxmlformats.org/officeDocument/2006/relationships/vmlDrawing" Target="../drawings/vmlDrawing15.vml"/><Relationship Id="rId6" Type="http://schemas.openxmlformats.org/officeDocument/2006/relationships/control" Target="../activeX/activeX53.xml"/><Relationship Id="rId11" Type="http://schemas.openxmlformats.org/officeDocument/2006/relationships/image" Target="../media/image4.wmf"/><Relationship Id="rId5" Type="http://schemas.openxmlformats.org/officeDocument/2006/relationships/control" Target="../activeX/activeX52.xml"/><Relationship Id="rId10" Type="http://schemas.openxmlformats.org/officeDocument/2006/relationships/image" Target="../media/image30.wmf"/><Relationship Id="rId4" Type="http://schemas.openxmlformats.org/officeDocument/2006/relationships/control" Target="../activeX/activeX51.xml"/><Relationship Id="rId9" Type="http://schemas.openxmlformats.org/officeDocument/2006/relationships/image" Target="../media/image33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control" Target="../activeX/activeX55.xml"/><Relationship Id="rId7" Type="http://schemas.openxmlformats.org/officeDocument/2006/relationships/image" Target="../media/image34.wmf"/><Relationship Id="rId2" Type="http://schemas.openxmlformats.org/officeDocument/2006/relationships/control" Target="../activeX/activeX5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6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56.xml"/><Relationship Id="rId9" Type="http://schemas.openxmlformats.org/officeDocument/2006/relationships/image" Target="../media/image35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8.xml"/><Relationship Id="rId7" Type="http://schemas.openxmlformats.org/officeDocument/2006/relationships/image" Target="../media/image38.wmf"/><Relationship Id="rId2" Type="http://schemas.openxmlformats.org/officeDocument/2006/relationships/control" Target="../activeX/activeX5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7.wmf"/><Relationship Id="rId5" Type="http://schemas.openxmlformats.org/officeDocument/2006/relationships/slide" Target="slide25.xml"/><Relationship Id="rId4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control" Target="../activeX/activeX60.xml"/><Relationship Id="rId7" Type="http://schemas.openxmlformats.org/officeDocument/2006/relationships/image" Target="../media/image39.wmf"/><Relationship Id="rId2" Type="http://schemas.openxmlformats.org/officeDocument/2006/relationships/control" Target="../activeX/activeX59.xml"/><Relationship Id="rId1" Type="http://schemas.openxmlformats.org/officeDocument/2006/relationships/vmlDrawing" Target="../drawings/vmlDrawing18.vml"/><Relationship Id="rId6" Type="http://schemas.openxmlformats.org/officeDocument/2006/relationships/slide" Target="slide25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61.xml"/><Relationship Id="rId9" Type="http://schemas.openxmlformats.org/officeDocument/2006/relationships/image" Target="../media/image4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1.wmf"/><Relationship Id="rId2" Type="http://schemas.openxmlformats.org/officeDocument/2006/relationships/control" Target="../activeX/activeX6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5.xml"/><Relationship Id="rId7" Type="http://schemas.openxmlformats.org/officeDocument/2006/relationships/notesSlide" Target="../notesSlides/notesSlide1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1.xml"/><Relationship Id="rId5" Type="http://schemas.openxmlformats.org/officeDocument/2006/relationships/control" Target="../activeX/activeX7.xml"/><Relationship Id="rId4" Type="http://schemas.openxmlformats.org/officeDocument/2006/relationships/control" Target="../activeX/activeX6.xml"/><Relationship Id="rId9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control" Target="../activeX/activeX64.xml"/><Relationship Id="rId7" Type="http://schemas.openxmlformats.org/officeDocument/2006/relationships/image" Target="../media/image2.wmf"/><Relationship Id="rId2" Type="http://schemas.openxmlformats.org/officeDocument/2006/relationships/control" Target="../activeX/activeX6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6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66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3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control" Target="../activeX/activeX68.xml"/><Relationship Id="rId7" Type="http://schemas.openxmlformats.org/officeDocument/2006/relationships/image" Target="../media/image2.wmf"/><Relationship Id="rId2" Type="http://schemas.openxmlformats.org/officeDocument/2006/relationships/control" Target="../activeX/activeX6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69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control" Target="../activeX/activeX71.xml"/><Relationship Id="rId7" Type="http://schemas.openxmlformats.org/officeDocument/2006/relationships/image" Target="../media/image2.wmf"/><Relationship Id="rId2" Type="http://schemas.openxmlformats.org/officeDocument/2006/relationships/control" Target="../activeX/activeX70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7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control" Target="../activeX/activeX74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73.xml"/><Relationship Id="rId1" Type="http://schemas.openxmlformats.org/officeDocument/2006/relationships/vmlDrawing" Target="../drawings/vmlDrawing24.vml"/><Relationship Id="rId6" Type="http://schemas.openxmlformats.org/officeDocument/2006/relationships/control" Target="../activeX/activeX77.xml"/><Relationship Id="rId11" Type="http://schemas.openxmlformats.org/officeDocument/2006/relationships/image" Target="../media/image4.wmf"/><Relationship Id="rId5" Type="http://schemas.openxmlformats.org/officeDocument/2006/relationships/control" Target="../activeX/activeX76.xml"/><Relationship Id="rId10" Type="http://schemas.openxmlformats.org/officeDocument/2006/relationships/image" Target="../media/image30.wmf"/><Relationship Id="rId4" Type="http://schemas.openxmlformats.org/officeDocument/2006/relationships/control" Target="../activeX/activeX75.xml"/><Relationship Id="rId9" Type="http://schemas.openxmlformats.org/officeDocument/2006/relationships/image" Target="../media/image32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78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4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80.xml"/><Relationship Id="rId7" Type="http://schemas.openxmlformats.org/officeDocument/2006/relationships/image" Target="../media/image4.wmf"/><Relationship Id="rId2" Type="http://schemas.openxmlformats.org/officeDocument/2006/relationships/control" Target="../activeX/activeX79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.wmf"/><Relationship Id="rId5" Type="http://schemas.openxmlformats.org/officeDocument/2006/relationships/slide" Target="slide28.xml"/><Relationship Id="rId4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8.wmf"/><Relationship Id="rId2" Type="http://schemas.openxmlformats.org/officeDocument/2006/relationships/control" Target="../activeX/activeX81.xml"/><Relationship Id="rId1" Type="http://schemas.openxmlformats.org/officeDocument/2006/relationships/vmlDrawing" Target="../drawings/vmlDrawing27.vml"/><Relationship Id="rId6" Type="http://schemas.openxmlformats.org/officeDocument/2006/relationships/slide" Target="slide19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9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8.xml"/><Relationship Id="rId1" Type="http://schemas.openxmlformats.org/officeDocument/2006/relationships/vmlDrawing" Target="../drawings/vmlDrawing3.vml"/><Relationship Id="rId6" Type="http://schemas.openxmlformats.org/officeDocument/2006/relationships/control" Target="../activeX/activeX12.xml"/><Relationship Id="rId5" Type="http://schemas.openxmlformats.org/officeDocument/2006/relationships/control" Target="../activeX/activeX11.xml"/><Relationship Id="rId10" Type="http://schemas.openxmlformats.org/officeDocument/2006/relationships/image" Target="../media/image4.wmf"/><Relationship Id="rId4" Type="http://schemas.openxmlformats.org/officeDocument/2006/relationships/control" Target="../activeX/activeX10.xml"/><Relationship Id="rId9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control" Target="../activeX/activeX14.xml"/><Relationship Id="rId7" Type="http://schemas.openxmlformats.org/officeDocument/2006/relationships/image" Target="../media/image2.wmf"/><Relationship Id="rId2" Type="http://schemas.openxmlformats.org/officeDocument/2006/relationships/control" Target="../activeX/activeX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slide" Target="slide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98111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597708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215473"/>
              </p:ext>
            </p:extLst>
          </p:nvPr>
        </p:nvGraphicFramePr>
        <p:xfrm>
          <a:off x="329483" y="3435927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59916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823074">
                  <a:extLst>
                    <a:ext uri="{9D8B030D-6E8A-4147-A177-3AD203B41FA5}">
                      <a16:colId xmlns:a16="http://schemas.microsoft.com/office/drawing/2014/main" val="5541603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591342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7035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2653626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2012312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205148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 de autorización </a:t>
                      </a:r>
                      <a:r>
                        <a:rPr lang="es-MX" sz="1200" baseline="0" dirty="0" smtClean="0"/>
                        <a:t>        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RFC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Nombre</a:t>
                      </a:r>
                      <a:r>
                        <a:rPr lang="es-MX" sz="1200" baseline="0" dirty="0" smtClean="0"/>
                        <a:t> del </a:t>
                      </a:r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Nombre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de la empresa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Vigencia del TA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49580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89024" y="611246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77789" y="611246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218761" y="611246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3213" y="6214283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344254" y="3949049"/>
            <a:ext cx="961199" cy="239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978793" y="391886"/>
            <a:ext cx="1306286" cy="3439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344253" y="4327702"/>
            <a:ext cx="961199" cy="222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299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6566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300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301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35810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4569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881769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84682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015096"/>
              </p:ext>
            </p:extLst>
          </p:nvPr>
        </p:nvGraphicFramePr>
        <p:xfrm>
          <a:off x="992125" y="1414156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1784992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1771929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87272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69234"/>
            <a:ext cx="11419590" cy="3115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2355248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7" name="Rectángulo redondeado 36">
            <a:hlinkClick r:id="rId5" action="ppaction://hlinksldjump"/>
          </p:cNvPr>
          <p:cNvSpPr/>
          <p:nvPr/>
        </p:nvSpPr>
        <p:spPr>
          <a:xfrm>
            <a:off x="6679170" y="4314463"/>
            <a:ext cx="1629634" cy="3920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5" action="ppaction://hlinksldjump"/>
          </p:cNvPr>
          <p:cNvSpPr/>
          <p:nvPr/>
        </p:nvSpPr>
        <p:spPr>
          <a:xfrm>
            <a:off x="3656616" y="4314463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5" action="ppaction://hlinksldjump"/>
          </p:cNvPr>
          <p:cNvSpPr/>
          <p:nvPr/>
        </p:nvSpPr>
        <p:spPr>
          <a:xfrm>
            <a:off x="4940904" y="4314463"/>
            <a:ext cx="1629634" cy="3920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45934" y="324211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prevención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2788" name="ListBox3" r:id="rId2" imgW="10572840" imgH="504720"/>
        </mc:Choice>
        <mc:Fallback>
          <p:control name="ListBox3" r:id="rId2" imgW="10572840" imgH="50472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3645" y="2665770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789" name="ListBox1" r:id="rId3" imgW="10572840" imgH="533520"/>
        </mc:Choice>
        <mc:Fallback>
          <p:control name="ListBox1" r:id="rId3" imgW="10572840" imgH="53352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6543" y="3534613"/>
                  <a:ext cx="10573294" cy="53133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8629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15495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233919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1088132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del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43114" y="381154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40105" y="380234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la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238763" y="4225264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de la prórroga </a:t>
            </a:r>
            <a:endParaRPr lang="es-MX" sz="1200" dirty="0"/>
          </a:p>
        </p:txBody>
      </p:sp>
      <p:sp>
        <p:nvSpPr>
          <p:cNvPr id="2" name="Rectángulo 1"/>
          <p:cNvSpPr/>
          <p:nvPr/>
        </p:nvSpPr>
        <p:spPr>
          <a:xfrm>
            <a:off x="1663336" y="1589425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2724401"/>
            <a:ext cx="11384170" cy="711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98769" y="3779850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274183" y="4639112"/>
            <a:ext cx="11384170" cy="906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1697447" y="379477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redondeado 14">
            <a:hlinkClick r:id="rId2" action="ppaction://hlinksldjump"/>
          </p:cNvPr>
          <p:cNvSpPr/>
          <p:nvPr/>
        </p:nvSpPr>
        <p:spPr>
          <a:xfrm>
            <a:off x="5874402" y="5714685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rId2" action="ppaction://hlinksldjump"/>
          </p:cNvPr>
          <p:cNvSpPr/>
          <p:nvPr/>
        </p:nvSpPr>
        <p:spPr>
          <a:xfrm>
            <a:off x="4172468" y="5714685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03778" y="201464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643157" y="2024668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30628" y="26125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5" name="Conector recto 24"/>
          <p:cNvCxnSpPr/>
          <p:nvPr/>
        </p:nvCxnSpPr>
        <p:spPr>
          <a:xfrm flipV="1">
            <a:off x="169816" y="6175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2023162" y="775768"/>
            <a:ext cx="2299063" cy="2838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182880" y="779820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383098" y="767437"/>
            <a:ext cx="2299063" cy="2909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</a:p>
        </p:txBody>
      </p:sp>
    </p:spTree>
    <p:extLst>
      <p:ext uri="{BB962C8B-B14F-4D97-AF65-F5344CB8AC3E}">
        <p14:creationId xmlns:p14="http://schemas.microsoft.com/office/powerpoint/2010/main" val="67842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5603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90657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3507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prevención</a:t>
                      </a:r>
                      <a:r>
                        <a:rPr lang="es-MX" sz="1200" baseline="0" dirty="0" smtClean="0"/>
                        <a:t> de cancelación</a:t>
                      </a:r>
                      <a:endParaRPr lang="es-MX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prevención de cancelación de cancelación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39149" y="3728651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39148" y="4096830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10139149" y="4462422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10139148" y="4908888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410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411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412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850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04503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151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151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151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3317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3317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3317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843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84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843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872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87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87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6323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632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6323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6747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6747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6747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882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882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882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164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164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749358"/>
            <a:ext cx="227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7794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7794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30296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2872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2872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86318"/>
            <a:ext cx="22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376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376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3767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244798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24643" y="477474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64" name="Rectángulo 63"/>
          <p:cNvSpPr/>
          <p:nvPr/>
        </p:nvSpPr>
        <p:spPr>
          <a:xfrm>
            <a:off x="2587112" y="4749939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/>
          <p:cNvSpPr/>
          <p:nvPr/>
        </p:nvSpPr>
        <p:spPr>
          <a:xfrm>
            <a:off x="2587112" y="4750317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601330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3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/>
          <p:cNvSpPr/>
          <p:nvPr/>
        </p:nvSpPr>
        <p:spPr>
          <a:xfrm>
            <a:off x="238937" y="1650311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187877" y="318761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r>
              <a:rPr lang="es-MX" sz="1200" dirty="0" err="1" smtClean="0"/>
              <a:t>xxxxxxx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33958" y="173967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la cancelación:</a:t>
            </a:r>
            <a:endParaRPr lang="es-MX" sz="12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218340" y="5061680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182833" y="242669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de la cancelación: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169816" y="426333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8" name="Tabla 37"/>
          <p:cNvGraphicFramePr>
            <a:graphicFrameLocks noGrp="1"/>
          </p:cNvGraphicFramePr>
          <p:nvPr>
            <p:extLst/>
          </p:nvPr>
        </p:nvGraphicFramePr>
        <p:xfrm>
          <a:off x="1385919" y="3588912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3347212" y="320879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cxnSp>
        <p:nvCxnSpPr>
          <p:cNvPr id="56" name="Conector recto 55"/>
          <p:cNvCxnSpPr/>
          <p:nvPr/>
        </p:nvCxnSpPr>
        <p:spPr>
          <a:xfrm flipV="1">
            <a:off x="327859" y="451151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3737744" y="1219881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254267" y="1219881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2203453" y="1219881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9168" y="60195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635483" y="60946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9856074" y="59611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8219585" y="57524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3574850" y="60136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6015899" y="5961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72" name="Rectángulo 71"/>
          <p:cNvSpPr/>
          <p:nvPr/>
        </p:nvSpPr>
        <p:spPr>
          <a:xfrm>
            <a:off x="8372973" y="1224185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779174" y="1218417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10208329" y="1216172"/>
            <a:ext cx="1360674" cy="3314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267331" y="10041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sp>
        <p:nvSpPr>
          <p:cNvPr id="76" name="Rectángulo 75"/>
          <p:cNvSpPr/>
          <p:nvPr/>
        </p:nvSpPr>
        <p:spPr>
          <a:xfrm>
            <a:off x="5278642" y="1214872"/>
            <a:ext cx="1355706" cy="330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Pruebas y alegatos 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697" name="ListBox1" r:id="rId2" imgW="11325240" imgH="533520"/>
        </mc:Choice>
        <mc:Fallback>
          <p:control name="ListBox1" r:id="rId2" imgW="11325240" imgH="533520">
            <p:pic>
              <p:nvPicPr>
                <p:cNvPr id="47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8936" y="5393301"/>
                  <a:ext cx="11330065" cy="52925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698" name="ListBox3" r:id="rId3" imgW="11325240" imgH="457200"/>
        </mc:Choice>
        <mc:Fallback>
          <p:control name="ListBox3" r:id="rId3" imgW="11325240" imgH="457200">
            <p:pic>
              <p:nvPicPr>
                <p:cNvPr id="26" name="ListBox3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8241" y="1999344"/>
                  <a:ext cx="11320762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699" name="ListBox4" r:id="rId4" imgW="11334600" imgH="457200"/>
        </mc:Choice>
        <mc:Fallback>
          <p:control name="ListBox4" r:id="rId4" imgW="11334600" imgH="457200">
            <p:pic>
              <p:nvPicPr>
                <p:cNvPr id="32" name="ListBox4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131" y="2727858"/>
                  <a:ext cx="11333871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700" name="ListBox5" r:id="rId5" imgW="11382480" imgH="514440"/>
        </mc:Choice>
        <mc:Fallback>
          <p:control name="ListBox5" r:id="rId5" imgW="11382480" imgH="514440">
            <p:pic>
              <p:nvPicPr>
                <p:cNvPr id="34" name="List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7702" y="4545166"/>
                  <a:ext cx="11381300" cy="51351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701" name="CheckBox1" r:id="rId6" imgW="3048120" imgH="343080"/>
        </mc:Choice>
        <mc:Fallback>
          <p:control name="CheckBox1" r:id="rId6" imgW="3048120" imgH="343080">
            <p:pic>
              <p:nvPicPr>
                <p:cNvPr id="53" name="CheckBox1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83383" y="3681762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702" name="CheckBox2" r:id="rId7" imgW="1990800" imgH="352440"/>
        </mc:Choice>
        <mc:Fallback>
          <p:control name="CheckBox2" r:id="rId7" imgW="1990800" imgH="352440">
            <p:pic>
              <p:nvPicPr>
                <p:cNvPr id="54" name="CheckBox2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89019" y="3338934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703" name="CheckBox5" r:id="rId8" imgW="1990800" imgH="352440"/>
        </mc:Choice>
        <mc:Fallback>
          <p:control name="CheckBox5" r:id="rId8" imgW="1990800" imgH="352440">
            <p:pic>
              <p:nvPicPr>
                <p:cNvPr id="55" name="CheckBox5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89019" y="4072789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75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redondeado 17">
            <a:hlinkClick r:id="rId8" action="ppaction://hlinksldjump"/>
          </p:cNvPr>
          <p:cNvSpPr/>
          <p:nvPr/>
        </p:nvSpPr>
        <p:spPr>
          <a:xfrm>
            <a:off x="2959109" y="3924622"/>
            <a:ext cx="1598416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Rectángulo redondeado 19">
            <a:hlinkClick r:id="rId8" action="ppaction://hlinksldjump"/>
          </p:cNvPr>
          <p:cNvSpPr/>
          <p:nvPr/>
        </p:nvSpPr>
        <p:spPr>
          <a:xfrm>
            <a:off x="5021005" y="3910295"/>
            <a:ext cx="1595718" cy="419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Iniciar 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Rectángulo redondeado 20">
            <a:hlinkClick r:id="rId8" action="ppaction://hlinksldjump"/>
          </p:cNvPr>
          <p:cNvSpPr/>
          <p:nvPr/>
        </p:nvSpPr>
        <p:spPr>
          <a:xfrm>
            <a:off x="7080203" y="3897230"/>
            <a:ext cx="1738010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21227" y="54425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endParaRPr lang="es-MX" sz="1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51690" y="2744388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03166" y="1993149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0" name="Tabla 29"/>
          <p:cNvGraphicFramePr>
            <a:graphicFrameLocks noGrp="1"/>
          </p:cNvGraphicFramePr>
          <p:nvPr>
            <p:extLst/>
          </p:nvPr>
        </p:nvGraphicFramePr>
        <p:xfrm>
          <a:off x="421711" y="862574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31" name="CuadroTexto 30"/>
          <p:cNvSpPr txBox="1"/>
          <p:nvPr/>
        </p:nvSpPr>
        <p:spPr>
          <a:xfrm>
            <a:off x="3480562" y="57045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sp>
        <p:nvSpPr>
          <p:cNvPr id="16" name="Rectángulo redondeado 15">
            <a:hlinkClick r:id="" action="ppaction://noaction"/>
          </p:cNvPr>
          <p:cNvSpPr/>
          <p:nvPr/>
        </p:nvSpPr>
        <p:spPr>
          <a:xfrm>
            <a:off x="2741551" y="121149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17" name="Rectángulo redondeado 16">
            <a:hlinkClick r:id="rId8" action="ppaction://hlinksldjump"/>
          </p:cNvPr>
          <p:cNvSpPr/>
          <p:nvPr/>
        </p:nvSpPr>
        <p:spPr>
          <a:xfrm>
            <a:off x="5021005" y="4553544"/>
            <a:ext cx="1595718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Prevencion</a:t>
            </a:r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586" name="ListBox1" r:id="rId2" imgW="9163080" imgH="457200"/>
        </mc:Choice>
        <mc:Fallback>
          <p:control name="ListBox1" r:id="rId2" imgW="9163080" imgH="457200">
            <p:pic>
              <p:nvPicPr>
                <p:cNvPr id="2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2287" y="3076009"/>
                  <a:ext cx="9166320" cy="45740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587" name="ListBox5" r:id="rId3" imgW="9344160" imgH="247680"/>
        </mc:Choice>
        <mc:Fallback>
          <p:control name="ListBox5" r:id="rId3" imgW="9344160" imgH="247680">
            <p:pic>
              <p:nvPicPr>
                <p:cNvPr id="26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1052" y="2418675"/>
                  <a:ext cx="9345114" cy="2510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588" name="CheckBox1" r:id="rId4" imgW="3048120" imgH="343080"/>
        </mc:Choice>
        <mc:Fallback>
          <p:control name="CheckBox1" r:id="rId4" imgW="3048120" imgH="343080">
            <p:pic>
              <p:nvPicPr>
                <p:cNvPr id="3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34150" y="1452737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589" name="CheckBox2" r:id="rId5" imgW="1990800" imgH="352440"/>
        </mc:Choice>
        <mc:Fallback>
          <p:control name="CheckBox2" r:id="rId5" imgW="1990800" imgH="352440">
            <p:pic>
              <p:nvPicPr>
                <p:cNvPr id="34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34150" y="1108502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590" name="CheckBox5" r:id="rId6" imgW="1990800" imgH="352440"/>
        </mc:Choice>
        <mc:Fallback>
          <p:control name="CheckBox5" r:id="rId6" imgW="1990800" imgH="352440">
            <p:pic>
              <p:nvPicPr>
                <p:cNvPr id="35" name="Check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22369" y="1802607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9450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54268" y="1579375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Anual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2137491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51" y="2216995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23323" y="2237971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36866" y="2210679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82108" y="2811429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82108" y="318679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estados financieros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289983" y="2855805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estados financieros)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254266" y="3601577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opinión de cumplimiento)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235849" y="4222243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jurídica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5" name="Tabla 54"/>
          <p:cNvGraphicFramePr>
            <a:graphicFrameLocks noGrp="1"/>
          </p:cNvGraphicFramePr>
          <p:nvPr>
            <p:extLst/>
          </p:nvPr>
        </p:nvGraphicFramePr>
        <p:xfrm>
          <a:off x="279051" y="466733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56" name="Imagen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71" y="4746842"/>
            <a:ext cx="1314450" cy="400050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35043" y="4767818"/>
            <a:ext cx="837321" cy="369004"/>
          </a:xfrm>
          <a:prstGeom prst="rect">
            <a:avLst/>
          </a:prstGeom>
        </p:spPr>
      </p:pic>
      <p:pic>
        <p:nvPicPr>
          <p:cNvPr id="58" name="Imagen 57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48586" y="4740526"/>
            <a:ext cx="1435084" cy="396296"/>
          </a:xfrm>
          <a:prstGeom prst="rect">
            <a:avLst/>
          </a:prstGeom>
        </p:spPr>
      </p:pic>
      <p:cxnSp>
        <p:nvCxnSpPr>
          <p:cNvPr id="59" name="Conector recto 58"/>
          <p:cNvCxnSpPr/>
          <p:nvPr/>
        </p:nvCxnSpPr>
        <p:spPr>
          <a:xfrm flipV="1">
            <a:off x="293828" y="5242800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319168" y="556106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ordinaria 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327859" y="5385652"/>
            <a:ext cx="413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acta de asamblea extraordinaria)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16109" y="578076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instrumento notarial 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6108" y="6014417"/>
            <a:ext cx="711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Texto d) Libro de Registros de variación de Capital y de  accionistas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6" name="Conector recto 75"/>
          <p:cNvCxnSpPr/>
          <p:nvPr/>
        </p:nvCxnSpPr>
        <p:spPr>
          <a:xfrm flipV="1">
            <a:off x="327859" y="415293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/>
          <p:cNvSpPr/>
          <p:nvPr/>
        </p:nvSpPr>
        <p:spPr>
          <a:xfrm>
            <a:off x="3698555" y="1184023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254267" y="1184023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2203453" y="1184023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319168" y="566101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1635483" y="57360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Actualización: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9856074" y="56025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8219585" y="53938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Días Transcurridos: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3574850" y="56550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consulta 32D 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015899" y="56025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 de consulta 32D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6687862" y="1189807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5133253" y="1185044"/>
            <a:ext cx="1480885" cy="326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267331" y="3510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67331" y="210337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Adicionales  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703138"/>
          <a:ext cx="11619869" cy="174108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74108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51" y="782642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6"/>
          <a:srcRect l="3602" r="48531" b="4005"/>
          <a:stretch/>
        </p:blipFill>
        <p:spPr>
          <a:xfrm>
            <a:off x="1823323" y="803618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7"/>
          <a:srcRect l="-1" t="-1" r="23131" b="4526"/>
          <a:stretch/>
        </p:blipFill>
        <p:spPr>
          <a:xfrm>
            <a:off x="2736866" y="776326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67331" y="1269775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35849" y="167028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(Texto </a:t>
            </a:r>
            <a:r>
              <a:rPr lang="es-MX" sz="1200" dirty="0" smtClean="0"/>
              <a:t>de Acta de asamblea </a:t>
            </a:r>
            <a:r>
              <a:rPr lang="es-MX" sz="1200" dirty="0"/>
              <a:t> </a:t>
            </a:r>
            <a:r>
              <a:rPr lang="es-MX" sz="1200" dirty="0" smtClean="0"/>
              <a:t>de estados financieros )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235849" y="1449752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de estados financieros)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45127" y="189486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opinión de cumplimiento) 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267331" y="254363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Razón financiera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247866" y="3039935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Dictamen</a:t>
            </a:r>
            <a:endParaRPr lang="es-MX" sz="12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4431775" y="299484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razón Financiera:</a:t>
            </a:r>
            <a:endParaRPr lang="es-MX" sz="12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1828786" y="301040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Rectángulo redondeado 71"/>
          <p:cNvSpPr/>
          <p:nvPr/>
        </p:nvSpPr>
        <p:spPr>
          <a:xfrm>
            <a:off x="1828786" y="30104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CuadroTexto 72"/>
          <p:cNvSpPr txBox="1"/>
          <p:nvPr/>
        </p:nvSpPr>
        <p:spPr>
          <a:xfrm>
            <a:off x="236440" y="3359752"/>
            <a:ext cx="2713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resolución de actualización</a:t>
            </a:r>
            <a:endParaRPr lang="es-MX" sz="1200" dirty="0"/>
          </a:p>
        </p:txBody>
      </p:sp>
      <p:pic>
        <p:nvPicPr>
          <p:cNvPr id="75" name="Imagen 7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62119" y="2938040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6" name="CuadroTexto 75"/>
          <p:cNvSpPr txBox="1"/>
          <p:nvPr/>
        </p:nvSpPr>
        <p:spPr>
          <a:xfrm>
            <a:off x="273992" y="431949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Vigencia: </a:t>
            </a:r>
            <a:endParaRPr lang="es-MX" sz="1200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1054660" y="432120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Rectángulo redondeado 77"/>
          <p:cNvSpPr/>
          <p:nvPr/>
        </p:nvSpPr>
        <p:spPr>
          <a:xfrm>
            <a:off x="1076813" y="43212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CuadroTexto 78"/>
          <p:cNvSpPr txBox="1"/>
          <p:nvPr/>
        </p:nvSpPr>
        <p:spPr>
          <a:xfrm>
            <a:off x="5977609" y="334107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del dictamen jurídico:</a:t>
            </a:r>
            <a:endParaRPr lang="es-MX" sz="1200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8602929" y="328867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8602929" y="32886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>
            <a:hlinkClick r:id="rId9" action="ppaction://hlinksldjump"/>
          </p:cNvPr>
          <p:cNvSpPr/>
          <p:nvPr/>
        </p:nvSpPr>
        <p:spPr>
          <a:xfrm>
            <a:off x="1808034" y="601913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6" name="Rectángulo redondeado 85">
            <a:hlinkClick r:id="rId9" action="ppaction://hlinksldjump"/>
          </p:cNvPr>
          <p:cNvSpPr/>
          <p:nvPr/>
        </p:nvSpPr>
        <p:spPr>
          <a:xfrm>
            <a:off x="4183536" y="603469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7" name="Rectángulo redondeado 86">
            <a:hlinkClick r:id="rId9" action="ppaction://hlinksldjump"/>
          </p:cNvPr>
          <p:cNvSpPr/>
          <p:nvPr/>
        </p:nvSpPr>
        <p:spPr>
          <a:xfrm>
            <a:off x="6780733" y="604856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Regresar a revisión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8" name="Rectángulo redondeado 87">
            <a:hlinkClick r:id="rId9" action="ppaction://hlinksldjump"/>
          </p:cNvPr>
          <p:cNvSpPr/>
          <p:nvPr/>
        </p:nvSpPr>
        <p:spPr>
          <a:xfrm>
            <a:off x="9197924" y="60241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58190" y="4979716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 proveedores y contratistas sancionados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16700" y="5541396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:</a:t>
            </a:r>
            <a:endParaRPr lang="es-MX" sz="1200" dirty="0"/>
          </a:p>
        </p:txBody>
      </p:sp>
      <p:pic>
        <p:nvPicPr>
          <p:cNvPr id="33" name="Imagen 32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42157" y="542698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Rectángulo redondeado 33"/>
          <p:cNvSpPr/>
          <p:nvPr/>
        </p:nvSpPr>
        <p:spPr>
          <a:xfrm>
            <a:off x="1728561" y="553053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redondeado 34"/>
          <p:cNvSpPr/>
          <p:nvPr/>
        </p:nvSpPr>
        <p:spPr>
          <a:xfrm>
            <a:off x="1728561" y="55422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CuadroTexto 35"/>
          <p:cNvSpPr txBox="1"/>
          <p:nvPr/>
        </p:nvSpPr>
        <p:spPr>
          <a:xfrm>
            <a:off x="7055957" y="437260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Periodo a actualizar</a:t>
            </a:r>
            <a:endParaRPr lang="es-MX" sz="12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8638160" y="434290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638160" y="43429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2418" name="CheckBox2" r:id="rId2" imgW="11601360" imgH="723960"/>
        </mc:Choice>
        <mc:Fallback>
          <p:control name="CheckBox2" r:id="rId2" imgW="11601360" imgH="723960">
            <p:pic>
              <p:nvPicPr>
                <p:cNvPr id="82" name="Check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6700" y="3587174"/>
                  <a:ext cx="11597785" cy="72308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419" name="ComboBox1" r:id="rId3" imgW="2724120" imgH="257040"/>
        </mc:Choice>
        <mc:Fallback>
          <p:control name="ComboBox1" r:id="rId3" imgW="2724120" imgH="257040">
            <p:pic>
              <p:nvPicPr>
                <p:cNvPr id="84" name="Combo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49093" y="3367121"/>
                  <a:ext cx="2723214" cy="25584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62398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305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71007" y="1295400"/>
            <a:ext cx="1571655" cy="292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la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33393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096138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4716204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6274964" y="630909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182880" y="78211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499195" y="7896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9719786" y="77626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8083297" y="7553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32025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438562" y="78151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879611" y="77627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5023733" y="630909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356116" y="1275138"/>
            <a:ext cx="1946372" cy="309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371642" y="1279337"/>
            <a:ext cx="1877218" cy="28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Actualizar </a:t>
            </a:r>
            <a:r>
              <a:rPr lang="es-MX" sz="1200" dirty="0">
                <a:solidFill>
                  <a:schemeClr val="tx1"/>
                </a:solidFill>
              </a:rPr>
              <a:t>título</a:t>
            </a: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776516" y="628351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209003" y="548732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prevención 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3695" name="ListBox3" r:id="rId2" imgW="11420640" imgH="390600"/>
        </mc:Choice>
        <mc:Fallback>
          <p:control name="ListBox3" r:id="rId2" imgW="11420640" imgH="3906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082614"/>
                  <a:ext cx="11419590" cy="39102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696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697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698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330100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699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90010" y="4366424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700" name="ListBox1" r:id="rId7" imgW="11420640" imgH="457200"/>
        </mc:Choice>
        <mc:Fallback>
          <p:control name="ListBox1" r:id="rId7" imgW="11420640" imgH="45720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7311" y="5749227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8621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149297" y="172128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de la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Prorroga de </a:t>
            </a: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la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0053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4705994" y="29961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Termino de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90862" y="355187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Contestación de la 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32618" y="2004208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764658" y="2999746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6511683" y="5193627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3487462" y="522314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4770043" y="5193627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17566" y="124820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Días otorgados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658983" y="1288117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4470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63" y="3996603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4471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6637" y="3021045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5256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04503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1627493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3264592" y="1175821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309634" y="1528988"/>
            <a:ext cx="1848284" cy="3165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1800443" cy="29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068518" y="1177673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151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151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151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3317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3317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3317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843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84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843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872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87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87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6323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632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6323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6747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6747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6747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882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882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882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164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164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749358"/>
            <a:ext cx="227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7794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7794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86318"/>
            <a:ext cx="22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376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376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3767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956520" y="1172316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24643" y="42344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64" name="Rectángulo 63"/>
          <p:cNvSpPr/>
          <p:nvPr/>
        </p:nvSpPr>
        <p:spPr>
          <a:xfrm>
            <a:off x="2545547" y="4251175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/>
          <p:cNvSpPr/>
          <p:nvPr/>
        </p:nvSpPr>
        <p:spPr>
          <a:xfrm>
            <a:off x="2545547" y="4251553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559757" y="1172316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10838619" y="1172316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6379450" y="1173954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4601406" y="1173954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112358" y="713060"/>
            <a:ext cx="154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 :</a:t>
            </a:r>
            <a:endParaRPr lang="es-MX" sz="12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1782168" y="762128"/>
            <a:ext cx="2404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</a:t>
            </a:r>
            <a:r>
              <a:rPr lang="es-MX" sz="1200" dirty="0" smtClean="0"/>
              <a:t>solicitud </a:t>
            </a:r>
            <a:r>
              <a:rPr lang="es-MX" sz="1200" dirty="0" smtClean="0"/>
              <a:t>de la Actualización:</a:t>
            </a:r>
            <a:endParaRPr lang="es-MX" sz="12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10258868" y="76263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79" name="CuadroTexto 78"/>
          <p:cNvSpPr txBox="1"/>
          <p:nvPr/>
        </p:nvSpPr>
        <p:spPr>
          <a:xfrm>
            <a:off x="8622379" y="74176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4291155" y="75403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418693" y="76263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2351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0" name="CuadroTexto 59"/>
          <p:cNvSpPr txBox="1"/>
          <p:nvPr/>
        </p:nvSpPr>
        <p:spPr>
          <a:xfrm>
            <a:off x="4956910" y="958631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296726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52" name="CuadroTexto 51"/>
          <p:cNvSpPr txBox="1"/>
          <p:nvPr/>
        </p:nvSpPr>
        <p:spPr>
          <a:xfrm>
            <a:off x="6066725" y="1358902"/>
            <a:ext cx="108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Atenta nota: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180564" y="198802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la cancelación 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276509" y="5657509"/>
            <a:ext cx="11419590" cy="470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38765" y="524608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del Inicio de la cancelación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6681138" y="622456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4993693" y="622456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" action="ppaction://noaction"/>
          </p:cNvPr>
          <p:cNvSpPr/>
          <p:nvPr/>
        </p:nvSpPr>
        <p:spPr>
          <a:xfrm>
            <a:off x="3748636" y="6235929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8765" y="281340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de condición cuarta: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80564" y="6166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Consulta de contrato vigente</a:t>
            </a:r>
            <a:endParaRPr lang="es-MX" sz="12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80564" y="94967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nota: </a:t>
            </a:r>
            <a:endParaRPr lang="es-MX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64179" y="136399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/>
          </p:nvPr>
        </p:nvGraphicFramePr>
        <p:xfrm>
          <a:off x="287146" y="3294245"/>
          <a:ext cx="11619869" cy="73943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0" name="Imagen 2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7234555" y="122667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1" name="CuadroTexto 30"/>
          <p:cNvSpPr txBox="1"/>
          <p:nvPr/>
        </p:nvSpPr>
        <p:spPr>
          <a:xfrm>
            <a:off x="287146" y="412742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de condición sexta:</a:t>
            </a:r>
            <a:endParaRPr lang="es-MX" sz="1200" dirty="0"/>
          </a:p>
        </p:txBody>
      </p:sp>
      <p:graphicFrame>
        <p:nvGraphicFramePr>
          <p:cNvPr id="34" name="Tabla 33"/>
          <p:cNvGraphicFramePr>
            <a:graphicFrameLocks noGrp="1"/>
          </p:cNvGraphicFramePr>
          <p:nvPr>
            <p:extLst/>
          </p:nvPr>
        </p:nvGraphicFramePr>
        <p:xfrm>
          <a:off x="323809" y="4412965"/>
          <a:ext cx="11619869" cy="73943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238765" y="2085994"/>
            <a:ext cx="11403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  <a:p>
            <a:r>
              <a:rPr lang="es-ES" dirty="0"/>
              <a:t>(Texto precargado) 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2677" name="ListBox2" r:id="rId2" imgW="2523960" imgH="276120"/>
        </mc:Choice>
        <mc:Fallback>
          <p:control name="ListBox2" r:id="rId2" imgW="2523960" imgH="276120">
            <p:pic>
              <p:nvPicPr>
                <p:cNvPr id="58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62577" y="68081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678" name="ListBox4" r:id="rId3" imgW="2523960" imgH="276120"/>
        </mc:Choice>
        <mc:Fallback>
          <p:control name="ListBox4" r:id="rId3" imgW="2523960" imgH="2761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00955" y="1408943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679" name="ListBox5" r:id="rId4" imgW="2523960" imgH="276120"/>
        </mc:Choice>
        <mc:Fallback>
          <p:control name="ListBox5" r:id="rId4" imgW="2523960" imgH="27612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00955" y="97656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0208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200297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51346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del inicio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270050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270516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315008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prórroga</a:t>
            </a:r>
            <a:endParaRPr lang="es-MX" sz="1200" dirty="0"/>
          </a:p>
        </p:txBody>
      </p:sp>
      <p:sp>
        <p:nvSpPr>
          <p:cNvPr id="2" name="Rectángulo 1"/>
          <p:cNvSpPr/>
          <p:nvPr/>
        </p:nvSpPr>
        <p:spPr>
          <a:xfrm>
            <a:off x="1741714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1796383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2708795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6310170" y="47325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5" action="ppaction://hlinksldjump"/>
          </p:cNvPr>
          <p:cNvSpPr/>
          <p:nvPr/>
        </p:nvSpPr>
        <p:spPr>
          <a:xfrm>
            <a:off x="3291837" y="474728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4588707" y="47325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96913" y="12366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736292" y="1246713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6516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763" y="3594814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517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271623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3539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/>
          <p:cNvSpPr/>
          <p:nvPr/>
        </p:nvSpPr>
        <p:spPr>
          <a:xfrm>
            <a:off x="323919" y="308003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79911" y="7657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65611" y="13132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148390" y="76081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65611" y="206841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prevención :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5362176" y="380626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78187" y="13815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6706094" y="3793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>
            <a:hlinkClick r:id="rId8" action="ppaction://hlinksldjump"/>
          </p:cNvPr>
          <p:cNvSpPr/>
          <p:nvPr/>
        </p:nvSpPr>
        <p:spPr>
          <a:xfrm>
            <a:off x="3949340" y="381264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7730" name="ListBox3" r:id="rId2" imgW="11420640" imgH="800280"/>
        </mc:Choice>
        <mc:Fallback>
          <p:control name="ListBox3" r:id="rId2" imgW="11420640" imgH="80028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3919" y="2434827"/>
                  <a:ext cx="11419590" cy="79817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731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19604" y="760819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732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77344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733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1309424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734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42262" y="1427685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7730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187234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127893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6586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35091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42372" y="2662815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51935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27893" y="20280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598801" y="81334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51935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607364" y="1335687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187233" y="2942292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187234" y="4324199"/>
            <a:ext cx="11177450" cy="6997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595037" y="2013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807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Prevención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49580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6057042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6057042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6057042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6057042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008017" y="3877672"/>
            <a:ext cx="981150" cy="23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43" y="2175176"/>
            <a:ext cx="3249450" cy="499915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18623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8624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8625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329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266524" y="1321911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redondeado 59">
            <a:hlinkClick r:id="rId2" action="ppaction://hlinksldjump"/>
          </p:cNvPr>
          <p:cNvSpPr/>
          <p:nvPr/>
        </p:nvSpPr>
        <p:spPr>
          <a:xfrm>
            <a:off x="3907528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245460" y="389804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94623" y="174716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6524" y="216240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036739" y="1747164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16245" y="2904284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30958" y="214717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25652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50515" y="1747164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729429" y="175546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50515" y="214717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724930" y="214717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04799" y="3183761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304801" y="4265222"/>
            <a:ext cx="11177450" cy="69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725666" y="2551005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redondeado 26">
            <a:hlinkClick r:id="rId2" action="ppaction://hlinksldjump"/>
          </p:cNvPr>
          <p:cNvSpPr/>
          <p:nvPr/>
        </p:nvSpPr>
        <p:spPr>
          <a:xfrm>
            <a:off x="5197182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Previzualizar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Rectángulo redondeado 27">
            <a:hlinkClick r:id="rId2" action="ppaction://hlinksldjump"/>
          </p:cNvPr>
          <p:cNvSpPr/>
          <p:nvPr/>
        </p:nvSpPr>
        <p:spPr>
          <a:xfrm>
            <a:off x="6475095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Prevención a la cancelación </a:t>
            </a:r>
            <a:endParaRPr lang="es-MX" dirty="0"/>
          </a:p>
        </p:txBody>
      </p:sp>
      <p:cxnSp>
        <p:nvCxnSpPr>
          <p:cNvPr id="40" name="Conector recto 39"/>
          <p:cNvCxnSpPr/>
          <p:nvPr/>
        </p:nvCxnSpPr>
        <p:spPr>
          <a:xfrm>
            <a:off x="248194" y="513020"/>
            <a:ext cx="1156063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87384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2155376" y="978535"/>
            <a:ext cx="2299063" cy="273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209006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5" name="Rectángulo 44"/>
          <p:cNvSpPr/>
          <p:nvPr/>
        </p:nvSpPr>
        <p:spPr>
          <a:xfrm>
            <a:off x="4529167" y="975174"/>
            <a:ext cx="2299063" cy="277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551038" y="616876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18468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68605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Prorroga </a:t>
            </a:r>
            <a:r>
              <a:rPr lang="es-MX" sz="1200" dirty="0" smtClean="0">
                <a:solidFill>
                  <a:schemeClr val="tx1"/>
                </a:solidFill>
              </a:rPr>
              <a:t>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28885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287933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343509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prórroga </a:t>
            </a:r>
            <a:endParaRPr lang="es-MX" sz="1200" dirty="0"/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1968979"/>
            <a:ext cx="11384170" cy="764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2882974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6046286" y="4683760"/>
            <a:ext cx="1061096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4287878" y="4694787"/>
            <a:ext cx="1629634" cy="3336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43077" y="127073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682456" y="1280759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586" name="ListBox1" r:id="rId2" imgW="11420640" imgH="666720"/>
        </mc:Choice>
        <mc:Fallback>
          <p:control name="ListBox1" r:id="rId2" imgW="11420640" imgH="66672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125" y="3922855"/>
                  <a:ext cx="11420475" cy="666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587" name="ListBox7" r:id="rId3" imgW="2523960" imgH="247680"/>
        </mc:Choice>
        <mc:Fallback>
          <p:control name="ListBox7" r:id="rId3" imgW="2523960" imgH="24768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588" y="2917968"/>
                  <a:ext cx="2522537" cy="24923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974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696717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661775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339950"/>
              </p:ext>
            </p:extLst>
          </p:nvPr>
        </p:nvGraphicFramePr>
        <p:xfrm>
          <a:off x="992125" y="3229104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599940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586877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687675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93000"/>
            <a:ext cx="11419590" cy="326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962379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374166" y="483186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al inicio de cancelación 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7499865" y="6043066"/>
            <a:ext cx="1629634" cy="3790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6031292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3920411" y="6043178"/>
            <a:ext cx="1629634" cy="3801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5710138" y="6031292"/>
            <a:ext cx="1629634" cy="3920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674" name="ListBox2" r:id="rId2" imgW="11430000" imgH="380880"/>
        </mc:Choice>
        <mc:Fallback>
          <p:control name="ListBox2" r:id="rId2" imgW="11430000" imgH="38088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7853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675" name="ListBox3" r:id="rId3" imgW="10572840" imgH="504720"/>
        </mc:Choice>
        <mc:Fallback>
          <p:control name="ListBox3" r:id="rId3" imgW="10572840" imgH="50472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272901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676" name="ListBox1" r:id="rId4" imgW="10572840" imgH="581040"/>
        </mc:Choice>
        <mc:Fallback>
          <p:control name="ListBox1" r:id="rId4" imgW="10572840" imgH="58104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6543" y="5197164"/>
                  <a:ext cx="10573294" cy="5758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480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ángulo redondeado 82"/>
          <p:cNvSpPr/>
          <p:nvPr/>
        </p:nvSpPr>
        <p:spPr>
          <a:xfrm>
            <a:off x="8529208" y="15180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ángulo redondeado 83"/>
          <p:cNvSpPr/>
          <p:nvPr/>
        </p:nvSpPr>
        <p:spPr>
          <a:xfrm>
            <a:off x="8463509" y="15180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106020" y="15441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Emisión del TA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redondeado 85"/>
          <p:cNvSpPr/>
          <p:nvPr/>
        </p:nvSpPr>
        <p:spPr>
          <a:xfrm>
            <a:off x="2680358" y="153276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redondeado 86"/>
          <p:cNvSpPr/>
          <p:nvPr/>
        </p:nvSpPr>
        <p:spPr>
          <a:xfrm>
            <a:off x="2680358" y="153276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302910" y="153276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Convocatoria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ángulo redondeado 88"/>
          <p:cNvSpPr/>
          <p:nvPr/>
        </p:nvSpPr>
        <p:spPr>
          <a:xfrm>
            <a:off x="2677103" y="205041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ángulo redondeado 89"/>
          <p:cNvSpPr/>
          <p:nvPr/>
        </p:nvSpPr>
        <p:spPr>
          <a:xfrm>
            <a:off x="2677103" y="20504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299655" y="205041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del servicio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ángulo redondeado 112"/>
          <p:cNvSpPr/>
          <p:nvPr/>
        </p:nvSpPr>
        <p:spPr>
          <a:xfrm>
            <a:off x="8506724" y="19924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ángulo redondeado 113"/>
          <p:cNvSpPr/>
          <p:nvPr/>
        </p:nvSpPr>
        <p:spPr>
          <a:xfrm>
            <a:off x="8480214" y="19924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6122725" y="19924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RFC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6136104" y="3515423"/>
            <a:ext cx="2002058" cy="240406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</a:t>
            </a:r>
            <a:r>
              <a:rPr lang="es-ES" sz="1300" dirty="0" smtClean="0"/>
              <a:t>Cancelación</a:t>
            </a:r>
            <a:r>
              <a:rPr lang="es-ES" sz="1600" dirty="0" smtClean="0"/>
              <a:t>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42030" y="52811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99516" y="53144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Razón social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6129737" y="2981390"/>
            <a:ext cx="2256187" cy="302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Correo(s) electrónico(s) para oír o recibir notificaciones: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6112235" y="2557836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Nombre del representante legal: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8493659" y="250336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8493659" y="2503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8497590" y="2976854"/>
            <a:ext cx="2382932" cy="2820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8497590" y="29768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338725" y="2922675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Número de oficio</a:t>
            </a: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2651565" y="2922675"/>
            <a:ext cx="238873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2651566" y="292267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299655" y="2465498"/>
            <a:ext cx="2819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Domicilio fiscal para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oír y recibir notificaciones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2655334" y="2472359"/>
            <a:ext cx="237269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2655335" y="24723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169816" y="1219047"/>
            <a:ext cx="11834950" cy="179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91439" y="19594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Conector recto 61"/>
          <p:cNvCxnSpPr/>
          <p:nvPr/>
        </p:nvCxnSpPr>
        <p:spPr>
          <a:xfrm flipV="1">
            <a:off x="169816" y="49995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redondeado 59"/>
          <p:cNvSpPr/>
          <p:nvPr/>
        </p:nvSpPr>
        <p:spPr>
          <a:xfrm>
            <a:off x="10540887" y="297416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3607114" y="848088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202015" y="848088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2125075" y="848088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7994147" y="852392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452600" y="846624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9803378" y="844380"/>
            <a:ext cx="1360674" cy="331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Cancelar título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5030446" y="843079"/>
            <a:ext cx="1355706" cy="3301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 y alegatos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73744" y="3834983"/>
            <a:ext cx="19393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Antecedente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5" name="Tab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159616"/>
              </p:ext>
            </p:extLst>
          </p:nvPr>
        </p:nvGraphicFramePr>
        <p:xfrm>
          <a:off x="249402" y="4177459"/>
          <a:ext cx="11619869" cy="156632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56632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69" name="Imagen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22" y="4256964"/>
            <a:ext cx="1314450" cy="400050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 rotWithShape="1">
          <a:blip r:embed="rId5"/>
          <a:srcRect l="3602" r="48531" b="4005"/>
          <a:stretch/>
        </p:blipFill>
        <p:spPr>
          <a:xfrm>
            <a:off x="1805394" y="4277940"/>
            <a:ext cx="837321" cy="36900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 rotWithShape="1">
          <a:blip r:embed="rId6"/>
          <a:srcRect l="-1" t="-1" r="23131" b="4526"/>
          <a:stretch/>
        </p:blipFill>
        <p:spPr>
          <a:xfrm>
            <a:off x="2718937" y="4250648"/>
            <a:ext cx="1435084" cy="396296"/>
          </a:xfrm>
          <a:prstGeom prst="rect">
            <a:avLst/>
          </a:prstGeom>
        </p:spPr>
      </p:pic>
      <p:cxnSp>
        <p:nvCxnSpPr>
          <p:cNvPr id="78" name="Conector recto 77"/>
          <p:cNvCxnSpPr/>
          <p:nvPr/>
        </p:nvCxnSpPr>
        <p:spPr>
          <a:xfrm flipV="1">
            <a:off x="264179" y="4694642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ontrols>
      <mc:AlternateContent xmlns:mc="http://schemas.openxmlformats.org/markup-compatibility/2006">
        <mc:Choice xmlns:v="urn:schemas-microsoft-com:vml" Requires="v">
          <p:control spid="21569" name="ComboBox1" r:id="rId2" imgW="2390760" imgH="304920"/>
        </mc:Choice>
        <mc:Fallback>
          <p:control name="ComboBox1" r:id="rId2" imgW="23907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12088" y="3482926"/>
                  <a:ext cx="2385899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2315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9" name="Tabla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238093"/>
              </p:ext>
            </p:extLst>
          </p:nvPr>
        </p:nvGraphicFramePr>
        <p:xfrm>
          <a:off x="249402" y="79481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100" name="Imagen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22" y="874322"/>
            <a:ext cx="1314450" cy="400050"/>
          </a:xfrm>
          <a:prstGeom prst="rect">
            <a:avLst/>
          </a:prstGeom>
        </p:spPr>
      </p:pic>
      <p:pic>
        <p:nvPicPr>
          <p:cNvPr id="101" name="Imagen 100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05394" y="895298"/>
            <a:ext cx="837321" cy="369004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18937" y="868006"/>
            <a:ext cx="1435084" cy="396296"/>
          </a:xfrm>
          <a:prstGeom prst="rect">
            <a:avLst/>
          </a:prstGeom>
        </p:spPr>
      </p:pic>
      <p:cxnSp>
        <p:nvCxnSpPr>
          <p:cNvPr id="103" name="Conector recto 102"/>
          <p:cNvCxnSpPr/>
          <p:nvPr/>
        </p:nvCxnSpPr>
        <p:spPr>
          <a:xfrm flipV="1">
            <a:off x="264179" y="1468756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155909" y="348343"/>
            <a:ext cx="30377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Considerando segundo :</a:t>
            </a:r>
            <a:endParaRPr kumimoji="0" lang="es-MX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ángulo redondeado 104">
            <a:hlinkClick r:id="rId5" action="ppaction://hlinksldjump"/>
          </p:cNvPr>
          <p:cNvSpPr/>
          <p:nvPr/>
        </p:nvSpPr>
        <p:spPr>
          <a:xfrm>
            <a:off x="4320303" y="3176173"/>
            <a:ext cx="1175656" cy="3290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ángulo redondeado 105">
            <a:hlinkClick r:id="rId5" action="ppaction://hlinksldjump"/>
          </p:cNvPr>
          <p:cNvSpPr/>
          <p:nvPr/>
        </p:nvSpPr>
        <p:spPr>
          <a:xfrm>
            <a:off x="6871166" y="3176966"/>
            <a:ext cx="1175656" cy="3282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ángulo redondeado 106">
            <a:hlinkClick r:id="rId5" action="ppaction://hlinksldjump"/>
          </p:cNvPr>
          <p:cNvSpPr/>
          <p:nvPr/>
        </p:nvSpPr>
        <p:spPr>
          <a:xfrm>
            <a:off x="5601674" y="317696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Previsualizar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938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130628" y="329737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</a:t>
            </a:r>
            <a:endParaRPr lang="es-MX" dirty="0"/>
          </a:p>
        </p:txBody>
      </p:sp>
      <p:cxnSp>
        <p:nvCxnSpPr>
          <p:cNvPr id="85" name="Conector recto 84"/>
          <p:cNvCxnSpPr/>
          <p:nvPr/>
        </p:nvCxnSpPr>
        <p:spPr>
          <a:xfrm flipV="1">
            <a:off x="165461" y="6588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4969031" y="2062723"/>
            <a:ext cx="2713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</a:t>
            </a:r>
            <a:r>
              <a:rPr lang="es-MX" sz="1200" dirty="0" smtClean="0"/>
              <a:t>de la </a:t>
            </a:r>
            <a:r>
              <a:rPr lang="es-MX" sz="1200" dirty="0" smtClean="0"/>
              <a:t>cancelación:</a:t>
            </a:r>
            <a:endParaRPr lang="es-MX" sz="1200" dirty="0"/>
          </a:p>
        </p:txBody>
      </p:sp>
      <p:sp>
        <p:nvSpPr>
          <p:cNvPr id="43" name="Rectángulo 42"/>
          <p:cNvSpPr/>
          <p:nvPr/>
        </p:nvSpPr>
        <p:spPr>
          <a:xfrm>
            <a:off x="181938" y="1705620"/>
            <a:ext cx="11737196" cy="247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6078847" y="2559977"/>
            <a:ext cx="108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Atenta nota:</a:t>
            </a:r>
            <a:endParaRPr lang="es-MX" sz="1200" dirty="0"/>
          </a:p>
        </p:txBody>
      </p:sp>
      <p:sp>
        <p:nvSpPr>
          <p:cNvPr id="49" name="CuadroTexto 48"/>
          <p:cNvSpPr txBox="1"/>
          <p:nvPr/>
        </p:nvSpPr>
        <p:spPr>
          <a:xfrm>
            <a:off x="207023" y="326082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</a:t>
            </a:r>
            <a:r>
              <a:rPr lang="es-MX" sz="1200" dirty="0"/>
              <a:t>de </a:t>
            </a:r>
            <a:r>
              <a:rPr lang="es-MX" sz="1200" dirty="0" smtClean="0"/>
              <a:t>la cancelación </a:t>
            </a:r>
            <a:endParaRPr lang="es-MX" sz="12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250887" y="469336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condición cuarta:</a:t>
            </a:r>
            <a:endParaRPr lang="es-MX" sz="12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192686" y="205376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nota: </a:t>
            </a:r>
            <a:endParaRPr lang="es-MX" sz="12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5461" y="244037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graphicFrame>
        <p:nvGraphicFramePr>
          <p:cNvPr id="57" name="Tabla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363159"/>
              </p:ext>
            </p:extLst>
          </p:nvPr>
        </p:nvGraphicFramePr>
        <p:xfrm>
          <a:off x="299268" y="5035658"/>
          <a:ext cx="11619869" cy="1074879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074879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58" name="Imagen 57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7080423" y="246931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9" name="Tabla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744707"/>
              </p:ext>
            </p:extLst>
          </p:nvPr>
        </p:nvGraphicFramePr>
        <p:xfrm>
          <a:off x="299265" y="3608634"/>
          <a:ext cx="11619869" cy="97947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97947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68" name="Rectángulo redondeado 67">
            <a:hlinkClick r:id="" action="ppaction://noaction"/>
          </p:cNvPr>
          <p:cNvSpPr/>
          <p:nvPr/>
        </p:nvSpPr>
        <p:spPr>
          <a:xfrm>
            <a:off x="6748677" y="7661150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5061232" y="7661150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0" name="Rectángulo redondeado 69">
            <a:hlinkClick r:id="" action="ppaction://noaction"/>
          </p:cNvPr>
          <p:cNvSpPr/>
          <p:nvPr/>
        </p:nvSpPr>
        <p:spPr>
          <a:xfrm>
            <a:off x="3816175" y="7658663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1" name="CuadroTexto 70"/>
          <p:cNvSpPr txBox="1"/>
          <p:nvPr/>
        </p:nvSpPr>
        <p:spPr>
          <a:xfrm>
            <a:off x="207023" y="281445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 </a:t>
            </a:r>
            <a:endParaRPr lang="es-MX" sz="1200" dirty="0"/>
          </a:p>
        </p:txBody>
      </p:sp>
      <p:sp>
        <p:nvSpPr>
          <p:cNvPr id="36" name="Rectángulo 35"/>
          <p:cNvSpPr/>
          <p:nvPr/>
        </p:nvSpPr>
        <p:spPr>
          <a:xfrm>
            <a:off x="3264592" y="1314371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194612" y="1321659"/>
            <a:ext cx="1800443" cy="294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Registro de actualización  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2068518" y="1316223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7956520" y="1310866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9559757" y="1310866"/>
            <a:ext cx="1219081" cy="3048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Cancelar título 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10838619" y="1310866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6379450" y="1312504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4601406" y="1312504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140068" y="740770"/>
            <a:ext cx="154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 :</a:t>
            </a:r>
            <a:endParaRPr lang="es-MX" sz="12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809878" y="789838"/>
            <a:ext cx="2404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</a:t>
            </a:r>
            <a:r>
              <a:rPr lang="es-MX" sz="1200" dirty="0" smtClean="0"/>
              <a:t>solicitud </a:t>
            </a:r>
            <a:r>
              <a:rPr lang="es-MX" sz="1200" dirty="0" smtClean="0"/>
              <a:t>de la Actualización: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10286578" y="79034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8650089" y="76947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4318865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446403" y="79034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506" name="ListBox2" r:id="rId2" imgW="2523960" imgH="276120"/>
        </mc:Choice>
        <mc:Fallback>
          <p:control name="ListBox2" r:id="rId2" imgW="2523960" imgH="276120">
            <p:pic>
              <p:nvPicPr>
                <p:cNvPr id="72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66531" y="2075725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507" name="ListBox4" r:id="rId3" imgW="2523960" imgH="276120"/>
        </mc:Choice>
        <mc:Fallback>
          <p:control name="ListBox4" r:id="rId3" imgW="2523960" imgH="276120">
            <p:pic>
              <p:nvPicPr>
                <p:cNvPr id="73" name="List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13077" y="244376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508" name="ListBox5" r:id="rId4" imgW="2523960" imgH="276120"/>
        </mc:Choice>
        <mc:Fallback>
          <p:control name="ListBox5" r:id="rId4" imgW="2523960" imgH="276120">
            <p:pic>
              <p:nvPicPr>
                <p:cNvPr id="74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13077" y="208065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509" name="ListBox1" r:id="rId5" imgW="2523960" imgH="276120"/>
        </mc:Choice>
        <mc:Fallback>
          <p:control name="ListBox1" r:id="rId5" imgW="2523960" imgH="276120">
            <p:pic>
              <p:nvPicPr>
                <p:cNvPr id="75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26929" y="281783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3815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Numero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9808767" y="3701661"/>
            <a:ext cx="1177094" cy="217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3677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3678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3679" name="ComboBox3" r:id="rId4" imgW="1628640" imgH="371520"/>
        </mc:Choice>
        <mc:Fallback>
          <p:control name="ComboBox3" r:id="rId4" imgW="1628640" imgH="371520">
            <p:pic>
              <p:nvPicPr>
                <p:cNvPr id="22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065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24945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2494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24945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0203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0203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0203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0491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0491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0491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058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058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058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2760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2602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2602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33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245443" y="1171635"/>
            <a:ext cx="2299063" cy="3071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2711617" y="757192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65461" y="7525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5267746" y="76675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408516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7214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721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7214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1531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1531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1531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59536" y="193117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59536" y="193117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82088" y="193117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86818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8681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186818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48718" y="3161776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11617" y="52205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65461" y="5435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5267746" y="46630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229651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38397" y="274098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342094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18546" y="2287621"/>
            <a:ext cx="2454710" cy="26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18546" y="2287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22476" y="2721920"/>
            <a:ext cx="243518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22477" y="27219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221276" y="3652376"/>
            <a:ext cx="5456849" cy="298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200" dirty="0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2840793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Numero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46892" y="2773010"/>
            <a:ext cx="2402762" cy="2854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46892" y="27730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3367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63893" y="2343570"/>
            <a:ext cx="2373083" cy="2701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63894" y="234356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304963" y="27228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195150" y="366621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51" name="Tabla 50"/>
          <p:cNvGraphicFramePr>
            <a:graphicFrameLocks noGrp="1"/>
          </p:cNvGraphicFramePr>
          <p:nvPr>
            <p:extLst/>
          </p:nvPr>
        </p:nvGraphicFramePr>
        <p:xfrm>
          <a:off x="221276" y="4089250"/>
          <a:ext cx="11619869" cy="1919664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919664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24619" name="ComboBox1" r:id="rId2" imgW="2457360" imgH="304920"/>
        </mc:Choice>
        <mc:Fallback>
          <p:control name="ComboBox1" r:id="rId2" imgW="24573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16537" y="3149616"/>
                  <a:ext cx="2456720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5219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007799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325587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692832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92736" y="23430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307311" y="420805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graphicFrame>
        <p:nvGraphicFramePr>
          <p:cNvPr id="61" name="Tabla 60"/>
          <p:cNvGraphicFramePr>
            <a:graphicFrameLocks noGrp="1"/>
          </p:cNvGraphicFramePr>
          <p:nvPr>
            <p:extLst/>
          </p:nvPr>
        </p:nvGraphicFramePr>
        <p:xfrm>
          <a:off x="292736" y="4576298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221276" y="48611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/>
          </p:nvPr>
        </p:nvGraphicFramePr>
        <p:xfrm>
          <a:off x="221276" y="823528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221276" y="2745743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03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redondeado 49"/>
          <p:cNvSpPr/>
          <p:nvPr/>
        </p:nvSpPr>
        <p:spPr>
          <a:xfrm>
            <a:off x="2572213" y="15726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2213" y="15726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4765" y="15726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9826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9826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98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20248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20248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20378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72598" y="249018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72598" y="249018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95150" y="25032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959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959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20118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61781" y="3475285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154217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472005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786998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2094943" y="537196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94765" y="56059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374813" y="51716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059833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55414" y="301621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524977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31609" y="243131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31609" y="24313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48602" y="2917866"/>
            <a:ext cx="235642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48603" y="29178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3438994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Número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73018" y="3410400"/>
            <a:ext cx="23766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73018" y="34104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9741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 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76956" y="2967896"/>
            <a:ext cx="2372697" cy="2737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76957" y="29678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265774" y="291879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43707" y="407063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Visto: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240484" y="4628544"/>
            <a:ext cx="184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Acuerdo - primero: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162628" y="204965"/>
            <a:ext cx="3039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Extinción por termino de vigencia </a:t>
            </a:r>
            <a:endParaRPr lang="es-MX" sz="1200" b="1" dirty="0"/>
          </a:p>
        </p:txBody>
      </p:sp>
      <p:sp>
        <p:nvSpPr>
          <p:cNvPr id="58" name="Rectángulo redondeado 57"/>
          <p:cNvSpPr/>
          <p:nvPr/>
        </p:nvSpPr>
        <p:spPr>
          <a:xfrm>
            <a:off x="8240648" y="337915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Termino de vigencia 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ángulo redondeado 58"/>
          <p:cNvSpPr/>
          <p:nvPr/>
        </p:nvSpPr>
        <p:spPr>
          <a:xfrm>
            <a:off x="2572213" y="4053952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redondeado 59"/>
          <p:cNvSpPr/>
          <p:nvPr/>
        </p:nvSpPr>
        <p:spPr>
          <a:xfrm>
            <a:off x="2572213" y="4604539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90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 Renuncia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Fin</a:t>
                      </a:r>
                      <a:r>
                        <a:rPr lang="es-MX" sz="1200" baseline="0" dirty="0" smtClean="0"/>
                        <a:t> servicio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Extintos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1763487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 Seguimiento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5725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5726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5727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7835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Extintos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03712" y="3236231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Recibidos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Asignados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Extintos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2573739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– Renuncia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6749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750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751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0252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41579" y="1301271"/>
            <a:ext cx="2299063" cy="295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Extinción-renuncia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09004" y="44250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657753" y="393549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7030861" y="629137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rId8" action="ppaction://hlinksldjump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659059" y="430815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5459872" y="62780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- Renuncia</a:t>
            </a:r>
            <a:endParaRPr lang="es-MX" dirty="0"/>
          </a:p>
        </p:txBody>
      </p:sp>
      <p:cxnSp>
        <p:nvCxnSpPr>
          <p:cNvPr id="42" name="Conector recto 41"/>
          <p:cNvCxnSpPr/>
          <p:nvPr/>
        </p:nvCxnSpPr>
        <p:spPr>
          <a:xfrm>
            <a:off x="169816" y="630587"/>
            <a:ext cx="1141959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2217319" y="75191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6873906" y="7780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82880" y="74592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4340105" y="7532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49" name="Rectángulo redondeado 48">
            <a:hlinkClick r:id="rId8" action="ppaction://hlinksldjump"/>
          </p:cNvPr>
          <p:cNvSpPr/>
          <p:nvPr/>
        </p:nvSpPr>
        <p:spPr>
          <a:xfrm>
            <a:off x="3845539" y="627026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7855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856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857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858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416451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859" name="ListBox8" r:id="rId6" imgW="2685960" imgH="276120"/>
        </mc:Choice>
        <mc:Fallback>
          <p:control name="ListBox8" r:id="rId6" imgW="268596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4338370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2435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211626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190015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6080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63022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4307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430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430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7452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7452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097326" y="7452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5641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564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56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6089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6089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6089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596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59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596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593343"/>
            <a:ext cx="241356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5933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101931" y="16064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22790" y="2052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22790" y="2052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101547" y="206569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083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083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21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23557" y="24897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23557" y="24897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084369" y="2931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36990" y="29221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36990" y="29221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29740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29713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29713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088483" y="250321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1677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1677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118634" y="11677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2643984" y="456426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8357306" y="466288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229172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573297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97" y="3641473"/>
            <a:ext cx="385327" cy="382061"/>
          </a:xfrm>
          <a:prstGeom prst="rect">
            <a:avLst/>
          </a:prstGeom>
        </p:spPr>
      </p:pic>
      <p:sp>
        <p:nvSpPr>
          <p:cNvPr id="51" name="Rectángulo redondeado 50">
            <a:hlinkClick r:id="rId4" action="ppaction://hlinksldjump"/>
          </p:cNvPr>
          <p:cNvSpPr/>
          <p:nvPr/>
        </p:nvSpPr>
        <p:spPr>
          <a:xfrm>
            <a:off x="3857600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redondeado 51">
            <a:hlinkClick r:id="rId4" action="ppaction://hlinksldjump"/>
          </p:cNvPr>
          <p:cNvSpPr/>
          <p:nvPr/>
        </p:nvSpPr>
        <p:spPr>
          <a:xfrm>
            <a:off x="5211164" y="594993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4" action="ppaction://hlinksldjump"/>
          </p:cNvPr>
          <p:cNvSpPr/>
          <p:nvPr/>
        </p:nvSpPr>
        <p:spPr>
          <a:xfrm>
            <a:off x="6564728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8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CuadroTexto 50"/>
          <p:cNvSpPr txBox="1"/>
          <p:nvPr/>
        </p:nvSpPr>
        <p:spPr>
          <a:xfrm>
            <a:off x="3760932" y="898550"/>
            <a:ext cx="3097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63353" y="453900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291068" y="8960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221276" y="31631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258088" y="135401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298516" y="1714714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/>
          </p:nvPr>
        </p:nvGraphicFramePr>
        <p:xfrm>
          <a:off x="307224" y="3526096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28715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82158" y="89824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8997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59436" y="1994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condición tercero:</a:t>
            </a:r>
            <a:endParaRPr lang="es-MX" sz="1200" dirty="0"/>
          </a:p>
        </p:txBody>
      </p:sp>
      <p:graphicFrame>
        <p:nvGraphicFramePr>
          <p:cNvPr id="37" name="Tab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394248"/>
              </p:ext>
            </p:extLst>
          </p:nvPr>
        </p:nvGraphicFramePr>
        <p:xfrm>
          <a:off x="307817" y="541738"/>
          <a:ext cx="11619869" cy="73943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8" name="CuadroTexto 37"/>
          <p:cNvSpPr txBox="1"/>
          <p:nvPr/>
        </p:nvSpPr>
        <p:spPr>
          <a:xfrm>
            <a:off x="280107" y="138875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condición sexta:</a:t>
            </a:r>
            <a:endParaRPr lang="es-MX" sz="1200" dirty="0"/>
          </a:p>
        </p:txBody>
      </p:sp>
      <p:graphicFrame>
        <p:nvGraphicFramePr>
          <p:cNvPr id="39" name="Tabl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748137"/>
              </p:ext>
            </p:extLst>
          </p:nvPr>
        </p:nvGraphicFramePr>
        <p:xfrm>
          <a:off x="316771" y="1674304"/>
          <a:ext cx="11610912" cy="739431"/>
        </p:xfrm>
        <a:graphic>
          <a:graphicData uri="http://schemas.openxmlformats.org/drawingml/2006/table">
            <a:tbl>
              <a:tblPr/>
              <a:tblGrid>
                <a:gridCol w="11610912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55" name="Rectángulo 54"/>
          <p:cNvSpPr/>
          <p:nvPr/>
        </p:nvSpPr>
        <p:spPr>
          <a:xfrm>
            <a:off x="316771" y="3478205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Prórroga del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" action="ppaction://noaction"/>
          </p:cNvPr>
          <p:cNvSpPr/>
          <p:nvPr/>
        </p:nvSpPr>
        <p:spPr>
          <a:xfrm>
            <a:off x="6565302" y="2769852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ángulo redondeado 58">
            <a:hlinkClick r:id="" action="ppaction://noaction"/>
          </p:cNvPr>
          <p:cNvSpPr/>
          <p:nvPr/>
        </p:nvSpPr>
        <p:spPr>
          <a:xfrm>
            <a:off x="3408218" y="2772748"/>
            <a:ext cx="1261288" cy="3774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ángulo redondeado 60">
            <a:hlinkClick r:id="" action="ppaction://noaction"/>
          </p:cNvPr>
          <p:cNvSpPr/>
          <p:nvPr/>
        </p:nvSpPr>
        <p:spPr>
          <a:xfrm>
            <a:off x="4802587" y="2762317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259436" y="383431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272959" y="478076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de la 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1800853" y="3874232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328570" y="5063684"/>
            <a:ext cx="11384170" cy="7079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261474" y="431253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83" name="Rectángulo 82"/>
          <p:cNvSpPr/>
          <p:nvPr/>
        </p:nvSpPr>
        <p:spPr>
          <a:xfrm>
            <a:off x="1800853" y="4322564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4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298516" y="656620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/>
          </p:nvPr>
        </p:nvGraphicFramePr>
        <p:xfrm>
          <a:off x="298516" y="2662395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6" name="CuadroTexto 35"/>
          <p:cNvSpPr txBox="1"/>
          <p:nvPr/>
        </p:nvSpPr>
        <p:spPr>
          <a:xfrm>
            <a:off x="284214" y="3178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298516" y="23540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sp>
        <p:nvSpPr>
          <p:cNvPr id="38" name="Rectángulo redondeado 37">
            <a:hlinkClick r:id="rId2" action="ppaction://hlinksldjump"/>
          </p:cNvPr>
          <p:cNvSpPr/>
          <p:nvPr/>
        </p:nvSpPr>
        <p:spPr>
          <a:xfrm>
            <a:off x="3381350" y="4704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redondeado 38">
            <a:hlinkClick r:id="rId2" action="ppaction://hlinksldjump"/>
          </p:cNvPr>
          <p:cNvSpPr/>
          <p:nvPr/>
        </p:nvSpPr>
        <p:spPr>
          <a:xfrm>
            <a:off x="4706460" y="470811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redondeado 39">
            <a:hlinkClick r:id="rId2" action="ppaction://hlinksldjump"/>
          </p:cNvPr>
          <p:cNvSpPr/>
          <p:nvPr/>
        </p:nvSpPr>
        <p:spPr>
          <a:xfrm>
            <a:off x="603157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2" action="ppaction://hlinksldjump"/>
          </p:cNvPr>
          <p:cNvSpPr/>
          <p:nvPr/>
        </p:nvSpPr>
        <p:spPr>
          <a:xfrm>
            <a:off x="735668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Prevención  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4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357053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336901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smtClean="0"/>
              <a:t>Respuesta a </a:t>
            </a:r>
            <a:r>
              <a:rPr lang="es-MX" sz="1200" dirty="0" smtClean="0"/>
              <a:t>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3973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20722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59936" y="26497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2450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16623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928526" y="734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245030"/>
            <a:ext cx="2564402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924677" y="121830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422364" y="2942291"/>
            <a:ext cx="10882981" cy="76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409305" y="4154379"/>
            <a:ext cx="10896041" cy="6997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924677" y="1661625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2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Solventar prevención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2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rId2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88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87234" y="7657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69912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63" name="Rectángulo redondeado 62">
            <a:hlinkClick r:id="rId5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Otorgar 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61257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6406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59225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1349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304078" y="3311731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93966" y="766468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304798" y="2112671"/>
            <a:ext cx="11384170" cy="1036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356975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5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92312" y="11487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796471" y="1190122"/>
            <a:ext cx="2767094" cy="25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9780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015" y="4462117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9781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360412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3047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342260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46930" y="232572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56098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25184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7386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7608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717591" y="88138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717591" y="8813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340143" y="8813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9012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9012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348596" y="90122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712772" y="12947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712772" y="12947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335324" y="12947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709132" y="174730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709132" y="174730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331684" y="17473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708748" y="22109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708748" y="22109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331300" y="222329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7493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7493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353201" y="17493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09727" y="22070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09727" y="22070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339370" y="2260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705108" y="2685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705108" y="2685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314597" y="268393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11646" y="26680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11646" y="26680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335639" y="31337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25462" y="31369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25462" y="31369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314597" y="31199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700994" y="31307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700994" y="31307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339753" y="2681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3237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3237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356457" y="13237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643984" y="469490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8357306" y="467595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359806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703931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97" y="3772107"/>
            <a:ext cx="385327" cy="382061"/>
          </a:xfrm>
          <a:prstGeom prst="rect">
            <a:avLst/>
          </a:prstGeom>
        </p:spPr>
      </p:pic>
      <p:sp>
        <p:nvSpPr>
          <p:cNvPr id="51" name="CuadroTexto 50"/>
          <p:cNvSpPr txBox="1"/>
          <p:nvPr/>
        </p:nvSpPr>
        <p:spPr>
          <a:xfrm>
            <a:off x="3760933" y="567957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38397" y="5288178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6" action="ppaction://hlinksldjump"/>
          </p:cNvPr>
          <p:cNvSpPr/>
          <p:nvPr/>
        </p:nvSpPr>
        <p:spPr>
          <a:xfrm>
            <a:off x="3857600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redondeado 58">
            <a:hlinkClick r:id="rId6" action="ppaction://hlinksldjump"/>
          </p:cNvPr>
          <p:cNvSpPr/>
          <p:nvPr/>
        </p:nvSpPr>
        <p:spPr>
          <a:xfrm>
            <a:off x="5211164" y="62503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31060" y="567727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60" name="Rectángulo redondeado 59">
            <a:hlinkClick r:id="rId6" action="ppaction://hlinksldjump"/>
          </p:cNvPr>
          <p:cNvSpPr/>
          <p:nvPr/>
        </p:nvSpPr>
        <p:spPr>
          <a:xfrm>
            <a:off x="6564728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763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82158" y="567926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7815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1" name="Rectángulo 50"/>
          <p:cNvSpPr/>
          <p:nvPr/>
        </p:nvSpPr>
        <p:spPr>
          <a:xfrm>
            <a:off x="215569" y="3350442"/>
            <a:ext cx="11520792" cy="2557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24" name="CuadroTexto 23"/>
          <p:cNvSpPr txBox="1"/>
          <p:nvPr/>
        </p:nvSpPr>
        <p:spPr>
          <a:xfrm>
            <a:off x="233710" y="50596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5900025" y="496762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MX" sz="1200" dirty="0">
                <a:solidFill>
                  <a:prstClr val="black"/>
                </a:solidFill>
              </a:rPr>
              <a:t>Fecha de vencimiento de la </a:t>
            </a:r>
          </a:p>
          <a:p>
            <a:pPr lvl="0">
              <a:defRPr/>
            </a:pPr>
            <a:r>
              <a:rPr lang="es-MX" sz="1200" dirty="0">
                <a:solidFill>
                  <a:prstClr val="black"/>
                </a:solidFill>
              </a:rPr>
              <a:t>prórroga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215569" y="105252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Respuesta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la prórroga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8069527" y="500397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ángulo redondeado 27">
            <a:hlinkClick r:id="" action="ppaction://noaction"/>
          </p:cNvPr>
          <p:cNvSpPr/>
          <p:nvPr/>
        </p:nvSpPr>
        <p:spPr>
          <a:xfrm>
            <a:off x="6728555" y="2631912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ángulo redondeado 28">
            <a:hlinkClick r:id="" action="ppaction://noaction"/>
          </p:cNvPr>
          <p:cNvSpPr/>
          <p:nvPr/>
        </p:nvSpPr>
        <p:spPr>
          <a:xfrm>
            <a:off x="3643745" y="2623049"/>
            <a:ext cx="1182628" cy="346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4965840" y="2624377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5067041" y="3927014"/>
            <a:ext cx="2566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</a:t>
            </a:r>
            <a:r>
              <a:rPr lang="es-MX" sz="1200" dirty="0" smtClean="0"/>
              <a:t>de la  </a:t>
            </a:r>
            <a:r>
              <a:rPr lang="es-MX" sz="1200" dirty="0" smtClean="0"/>
              <a:t>cancelación: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6176856" y="4424268"/>
            <a:ext cx="108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Atenta nota: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290695" y="391805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nota: 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63470" y="43046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pic>
        <p:nvPicPr>
          <p:cNvPr id="47" name="Imagen 46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7330823" y="433360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0" name="CuadroTexto 59"/>
          <p:cNvSpPr txBox="1"/>
          <p:nvPr/>
        </p:nvSpPr>
        <p:spPr>
          <a:xfrm>
            <a:off x="171228" y="480834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</a:t>
            </a:r>
            <a:r>
              <a:rPr lang="es-MX" sz="1200" dirty="0" smtClean="0"/>
              <a:t>resolución de la </a:t>
            </a:r>
            <a:r>
              <a:rPr lang="es-MX" sz="1200" dirty="0" smtClean="0"/>
              <a:t>cancelación </a:t>
            </a:r>
            <a:endParaRPr lang="es-MX" sz="1200" dirty="0"/>
          </a:p>
        </p:txBody>
      </p:sp>
      <p:graphicFrame>
        <p:nvGraphicFramePr>
          <p:cNvPr id="61" name="Tabla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358665"/>
              </p:ext>
            </p:extLst>
          </p:nvPr>
        </p:nvGraphicFramePr>
        <p:xfrm>
          <a:off x="263470" y="5156161"/>
          <a:ext cx="11619869" cy="97947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97947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31882" name="ListBox1" r:id="rId2" imgW="11420640" imgH="752400"/>
        </mc:Choice>
        <mc:Fallback>
          <p:control name="ListBox1" r:id="rId2" imgW="11420640" imgH="752400">
            <p:pic>
              <p:nvPicPr>
                <p:cNvPr id="31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3470" y="1497254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883" name="ListBox7" r:id="rId3" imgW="2523960" imgH="276120"/>
        </mc:Choice>
        <mc:Fallback>
          <p:control name="ListBox7" r:id="rId3" imgW="2523960" imgH="276120">
            <p:pic>
              <p:nvPicPr>
                <p:cNvPr id="32" name="ListBox7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31344" y="521696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884" name="ListBox2" r:id="rId4" imgW="2523960" imgH="276120"/>
        </mc:Choice>
        <mc:Fallback>
          <p:control name="ListBox2" r:id="rId4" imgW="2523960" imgH="276120">
            <p:pic>
              <p:nvPicPr>
                <p:cNvPr id="54" name="List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03080" y="3940016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885" name="ListBox4" r:id="rId5" imgW="2523960" imgH="276120"/>
        </mc:Choice>
        <mc:Fallback>
          <p:control name="ListBox4" r:id="rId5" imgW="2523960" imgH="276120">
            <p:pic>
              <p:nvPicPr>
                <p:cNvPr id="55" name="ListBox4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11086" y="430805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886" name="ListBox5" r:id="rId6" imgW="2523960" imgH="276120"/>
        </mc:Choice>
        <mc:Fallback>
          <p:control name="ListBox5" r:id="rId6" imgW="2523960" imgH="276120">
            <p:pic>
              <p:nvPicPr>
                <p:cNvPr id="56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11086" y="3944950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06714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41" name="CuadroTexto 40"/>
          <p:cNvSpPr txBox="1"/>
          <p:nvPr/>
        </p:nvSpPr>
        <p:spPr>
          <a:xfrm>
            <a:off x="215569" y="292117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Preclusión de Derecho:</a:t>
            </a:r>
            <a:endParaRPr lang="es-MX" sz="1200" dirty="0"/>
          </a:p>
        </p:txBody>
      </p:sp>
      <p:graphicFrame>
        <p:nvGraphicFramePr>
          <p:cNvPr id="42" name="Tab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60823"/>
              </p:ext>
            </p:extLst>
          </p:nvPr>
        </p:nvGraphicFramePr>
        <p:xfrm>
          <a:off x="263950" y="3263463"/>
          <a:ext cx="11619869" cy="90673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90673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9" name="CuadroTexto 38"/>
          <p:cNvSpPr txBox="1"/>
          <p:nvPr/>
        </p:nvSpPr>
        <p:spPr>
          <a:xfrm>
            <a:off x="259433" y="26914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Inicio de Cancelación:</a:t>
            </a:r>
            <a:endParaRPr lang="es-MX" sz="1200" dirty="0"/>
          </a:p>
        </p:txBody>
      </p:sp>
      <p:graphicFrame>
        <p:nvGraphicFramePr>
          <p:cNvPr id="44" name="Tab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508922"/>
              </p:ext>
            </p:extLst>
          </p:nvPr>
        </p:nvGraphicFramePr>
        <p:xfrm>
          <a:off x="307814" y="611433"/>
          <a:ext cx="11619869" cy="95657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95657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6" name="CuadroTexto 45"/>
          <p:cNvSpPr txBox="1"/>
          <p:nvPr/>
        </p:nvSpPr>
        <p:spPr>
          <a:xfrm>
            <a:off x="178905" y="424723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condición sexta: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949716"/>
              </p:ext>
            </p:extLst>
          </p:nvPr>
        </p:nvGraphicFramePr>
        <p:xfrm>
          <a:off x="286065" y="4604905"/>
          <a:ext cx="11619869" cy="873027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873027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6811683" y="5726910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ángulo redondeado 49">
            <a:hlinkClick r:id="" action="ppaction://noaction"/>
          </p:cNvPr>
          <p:cNvSpPr/>
          <p:nvPr/>
        </p:nvSpPr>
        <p:spPr>
          <a:xfrm>
            <a:off x="3726873" y="5718047"/>
            <a:ext cx="1182628" cy="346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5048968" y="571937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78905" y="164258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condición </a:t>
            </a:r>
            <a:r>
              <a:rPr lang="es-MX" sz="1200" dirty="0" smtClean="0"/>
              <a:t>cuarta:</a:t>
            </a:r>
            <a:endParaRPr lang="es-MX" sz="1200" dirty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687436"/>
              </p:ext>
            </p:extLst>
          </p:nvPr>
        </p:nvGraphicFramePr>
        <p:xfrm>
          <a:off x="286065" y="2000255"/>
          <a:ext cx="11619869" cy="873027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873027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9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Cancelados 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91156" y="2709966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76202" y="263572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75799" y="271392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925750"/>
              </p:ext>
            </p:extLst>
          </p:nvPr>
        </p:nvGraphicFramePr>
        <p:xfrm>
          <a:off x="344337" y="3091129"/>
          <a:ext cx="11619413" cy="27076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59916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80511">
                  <a:extLst>
                    <a:ext uri="{9D8B030D-6E8A-4147-A177-3AD203B41FA5}">
                      <a16:colId xmlns:a16="http://schemas.microsoft.com/office/drawing/2014/main" val="2894692117"/>
                    </a:ext>
                  </a:extLst>
                </a:gridCol>
                <a:gridCol w="170410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63104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033532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2286301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501157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dirty="0" smtClean="0"/>
                        <a:t>título de autorización </a:t>
                      </a:r>
                      <a:r>
                        <a:rPr lang="es-MX" sz="1200" baseline="0" dirty="0" smtClean="0"/>
                        <a:t>       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RFC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Nombre de la empresa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Nombre del 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177782" y="2525852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702879" y="596006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91644" y="596006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232616" y="596006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205787" y="2094458"/>
            <a:ext cx="1900099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Cancelados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2175544" y="2088142"/>
            <a:ext cx="1763487" cy="3715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63532" y="3663186"/>
            <a:ext cx="1418583" cy="19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365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94657" y="267457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366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72456" y="2703641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367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3420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Inicio de 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428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428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428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39877" y="23456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39877" y="23456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2429" y="23456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36237" y="27982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36237" y="27982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58789" y="27982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35853" y="33011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35853" y="33011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58405" y="330110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909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909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909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7024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7024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7024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32213" y="380208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32213" y="38020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54765" y="38020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4411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441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777066"/>
            <a:ext cx="234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 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80717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8071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3" y="4244508"/>
            <a:ext cx="2831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 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6538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653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653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5620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691814" y="751316"/>
            <a:ext cx="268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la cancelación:</a:t>
            </a:r>
            <a:endParaRPr lang="es-MX" sz="1200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10633187" y="481557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152353" y="419284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50" name="Rectángulo 49"/>
          <p:cNvSpPr/>
          <p:nvPr/>
        </p:nvSpPr>
        <p:spPr>
          <a:xfrm>
            <a:off x="2559402" y="4168045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Rectángulo 53"/>
          <p:cNvSpPr/>
          <p:nvPr/>
        </p:nvSpPr>
        <p:spPr>
          <a:xfrm>
            <a:off x="2559402" y="4168423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5712105" y="750392"/>
            <a:ext cx="268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86052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17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100387" y="153178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05046" y="28934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90862" y="365538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169816" y="2404317"/>
            <a:ext cx="11432653" cy="28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del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1746463" y="2905610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CuadroTexto 50"/>
          <p:cNvSpPr txBox="1"/>
          <p:nvPr/>
        </p:nvSpPr>
        <p:spPr>
          <a:xfrm>
            <a:off x="186905" y="328926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53" name="Rectángulo 52"/>
          <p:cNvSpPr/>
          <p:nvPr/>
        </p:nvSpPr>
        <p:spPr>
          <a:xfrm>
            <a:off x="1726284" y="3299288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218766" y="3915898"/>
            <a:ext cx="11384170" cy="711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CuadroTexto 54"/>
          <p:cNvSpPr txBox="1"/>
          <p:nvPr/>
        </p:nvSpPr>
        <p:spPr>
          <a:xfrm>
            <a:off x="215404" y="480907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4712395" y="479987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la prorroga</a:t>
            </a:r>
            <a:endParaRPr lang="es-MX" sz="1200" dirty="0"/>
          </a:p>
        </p:txBody>
      </p:sp>
      <p:sp>
        <p:nvSpPr>
          <p:cNvPr id="57" name="Rectángulo 56"/>
          <p:cNvSpPr/>
          <p:nvPr/>
        </p:nvSpPr>
        <p:spPr>
          <a:xfrm>
            <a:off x="6771059" y="4777380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57"/>
          <p:cNvSpPr/>
          <p:nvPr/>
        </p:nvSpPr>
        <p:spPr>
          <a:xfrm>
            <a:off x="1669737" y="479230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CuadroTexto 59"/>
          <p:cNvSpPr txBox="1"/>
          <p:nvPr/>
        </p:nvSpPr>
        <p:spPr>
          <a:xfrm>
            <a:off x="211053" y="505654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de la prórroga </a:t>
            </a:r>
            <a:endParaRPr lang="es-MX" sz="1200" dirty="0"/>
          </a:p>
        </p:txBody>
      </p:sp>
      <p:sp>
        <p:nvSpPr>
          <p:cNvPr id="61" name="Rectángulo 60"/>
          <p:cNvSpPr/>
          <p:nvPr/>
        </p:nvSpPr>
        <p:spPr>
          <a:xfrm>
            <a:off x="246473" y="5401113"/>
            <a:ext cx="11384170" cy="583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Rectángulo redondeado 61">
            <a:hlinkClick r:id="rId4" action="ppaction://hlinksldjump"/>
          </p:cNvPr>
          <p:cNvSpPr/>
          <p:nvPr/>
        </p:nvSpPr>
        <p:spPr>
          <a:xfrm>
            <a:off x="5846692" y="6199598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Rectángulo redondeado 62">
            <a:hlinkClick r:id="rId4" action="ppaction://hlinksldjump"/>
          </p:cNvPr>
          <p:cNvSpPr/>
          <p:nvPr/>
        </p:nvSpPr>
        <p:spPr>
          <a:xfrm>
            <a:off x="4144758" y="6199598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371" name="ListBox2" r:id="rId2" imgW="11430000" imgH="542880"/>
        </mc:Choice>
        <mc:Fallback>
          <p:control name="ListBox2" r:id="rId2" imgW="11430000" imgH="54288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9816" y="1796624"/>
                  <a:ext cx="11432653" cy="54585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87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2247</Words>
  <Application>Microsoft Office PowerPoint</Application>
  <PresentationFormat>Panorámica</PresentationFormat>
  <Paragraphs>774</Paragraphs>
  <Slides>43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8" baseType="lpstr">
      <vt:lpstr>Agency FB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Motivo de Cancelación:</vt:lpstr>
      <vt:lpstr>Presentación de PowerPoint</vt:lpstr>
      <vt:lpstr>Presentación de PowerPoint</vt:lpstr>
      <vt:lpstr>Presentación de PowerPoint</vt:lpstr>
      <vt:lpstr>Motivo de Extinción:</vt:lpstr>
      <vt:lpstr>Presentación de PowerPoint</vt:lpstr>
      <vt:lpstr>Motivo de Extinción:</vt:lpstr>
      <vt:lpstr>Presentación de PowerPoint</vt:lpstr>
      <vt:lpstr>Presentación de PowerPoint</vt:lpstr>
      <vt:lpstr>Presentación de PowerPoint</vt:lpstr>
      <vt:lpstr>Motivo de renuncia:</vt:lpstr>
      <vt:lpstr>Presentación de PowerPoint</vt:lpstr>
      <vt:lpstr>Presentación de PowerPoint</vt:lpstr>
      <vt:lpstr>Presentación de PowerPoint</vt:lpstr>
      <vt:lpstr>Presentación de PowerPoint</vt:lpstr>
      <vt:lpstr>Motivo de renuncia: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CS5</dc:creator>
  <cp:lastModifiedBy>EDWARD BARCENAS CAMACHO</cp:lastModifiedBy>
  <cp:revision>67</cp:revision>
  <dcterms:created xsi:type="dcterms:W3CDTF">2019-09-27T16:54:35Z</dcterms:created>
  <dcterms:modified xsi:type="dcterms:W3CDTF">2019-10-10T00:27:12Z</dcterms:modified>
</cp:coreProperties>
</file>