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notesSlides/notesSlide1.xml" ContentType="application/vnd.openxmlformats-officedocument.presentationml.notesSlide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1.wmf"/><Relationship Id="rId5" Type="http://schemas.openxmlformats.org/officeDocument/2006/relationships/image" Target="../media/image4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7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6.wmf"/><Relationship Id="rId2" Type="http://schemas.openxmlformats.org/officeDocument/2006/relationships/control" Target="../activeX/activeX23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7.xml"/><Relationship Id="rId11" Type="http://schemas.openxmlformats.org/officeDocument/2006/relationships/image" Target="../media/image15.wmf"/><Relationship Id="rId5" Type="http://schemas.openxmlformats.org/officeDocument/2006/relationships/control" Target="../activeX/activeX26.xml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5.wmf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4.xml"/><Relationship Id="rId11" Type="http://schemas.openxmlformats.org/officeDocument/2006/relationships/image" Target="../media/image23.wmf"/><Relationship Id="rId5" Type="http://schemas.openxmlformats.org/officeDocument/2006/relationships/control" Target="../activeX/activeX33.xml"/><Relationship Id="rId10" Type="http://schemas.openxmlformats.org/officeDocument/2006/relationships/image" Target="../media/image22.wmf"/><Relationship Id="rId4" Type="http://schemas.openxmlformats.org/officeDocument/2006/relationships/control" Target="../activeX/activeX32.xml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ontrol" Target="../activeX/activeX36.xml"/><Relationship Id="rId7" Type="http://schemas.openxmlformats.org/officeDocument/2006/relationships/image" Target="../media/image28.png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11" Type="http://schemas.openxmlformats.org/officeDocument/2006/relationships/image" Target="../media/image30.wmf"/><Relationship Id="rId5" Type="http://schemas.openxmlformats.org/officeDocument/2006/relationships/image" Target="../media/image26.png"/><Relationship Id="rId10" Type="http://schemas.openxmlformats.org/officeDocument/2006/relationships/image" Target="../media/image29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wmf"/><Relationship Id="rId3" Type="http://schemas.openxmlformats.org/officeDocument/2006/relationships/control" Target="../activeX/activeX38.xml"/><Relationship Id="rId7" Type="http://schemas.openxmlformats.org/officeDocument/2006/relationships/control" Target="../activeX/activeX42.xml"/><Relationship Id="rId12" Type="http://schemas.openxmlformats.org/officeDocument/2006/relationships/image" Target="../media/image32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1.xml"/><Relationship Id="rId11" Type="http://schemas.openxmlformats.org/officeDocument/2006/relationships/image" Target="../media/image6.wmf"/><Relationship Id="rId5" Type="http://schemas.openxmlformats.org/officeDocument/2006/relationships/control" Target="../activeX/activeX40.xml"/><Relationship Id="rId10" Type="http://schemas.openxmlformats.org/officeDocument/2006/relationships/image" Target="../media/image5.wmf"/><Relationship Id="rId4" Type="http://schemas.openxmlformats.org/officeDocument/2006/relationships/control" Target="../activeX/activeX39.xml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image" Target="../media/image33.wmf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6.xml"/><Relationship Id="rId7" Type="http://schemas.openxmlformats.org/officeDocument/2006/relationships/image" Target="../media/image6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6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2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6.wmf"/><Relationship Id="rId5" Type="http://schemas.openxmlformats.org/officeDocument/2006/relationships/control" Target="../activeX/activeX53.xml"/><Relationship Id="rId10" Type="http://schemas.openxmlformats.org/officeDocument/2006/relationships/image" Target="../media/image5.wmf"/><Relationship Id="rId4" Type="http://schemas.openxmlformats.org/officeDocument/2006/relationships/control" Target="../activeX/activeX52.xml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9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slide" Target="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control" Target="../activeX/activeX61.xml"/><Relationship Id="rId7" Type="http://schemas.openxmlformats.org/officeDocument/2006/relationships/image" Target="../media/image40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5.xml"/><Relationship Id="rId7" Type="http://schemas.openxmlformats.org/officeDocument/2006/relationships/image" Target="../media/image2.wmf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7.wmf"/><Relationship Id="rId3" Type="http://schemas.openxmlformats.org/officeDocument/2006/relationships/control" Target="../activeX/activeX5.xml"/><Relationship Id="rId7" Type="http://schemas.openxmlformats.org/officeDocument/2006/relationships/control" Target="../activeX/activeX9.xml"/><Relationship Id="rId12" Type="http://schemas.openxmlformats.org/officeDocument/2006/relationships/image" Target="../media/image6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8.xml"/><Relationship Id="rId11" Type="http://schemas.openxmlformats.org/officeDocument/2006/relationships/image" Target="../media/image5.wmf"/><Relationship Id="rId5" Type="http://schemas.openxmlformats.org/officeDocument/2006/relationships/control" Target="../activeX/activeX7.xml"/><Relationship Id="rId10" Type="http://schemas.openxmlformats.org/officeDocument/2006/relationships/image" Target="../media/image4.wmf"/><Relationship Id="rId4" Type="http://schemas.openxmlformats.org/officeDocument/2006/relationships/control" Target="../activeX/activeX6.xml"/><Relationship Id="rId9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69.xml"/><Relationship Id="rId7" Type="http://schemas.openxmlformats.org/officeDocument/2006/relationships/image" Target="../media/image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control" Target="../activeX/activeX72.xml"/><Relationship Id="rId7" Type="http://schemas.openxmlformats.org/officeDocument/2006/relationships/image" Target="../media/image2.wmf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7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8.xml"/><Relationship Id="rId11" Type="http://schemas.openxmlformats.org/officeDocument/2006/relationships/image" Target="../media/image6.wmf"/><Relationship Id="rId5" Type="http://schemas.openxmlformats.org/officeDocument/2006/relationships/control" Target="../activeX/activeX77.xml"/><Relationship Id="rId10" Type="http://schemas.openxmlformats.org/officeDocument/2006/relationships/image" Target="../media/image5.wmf"/><Relationship Id="rId4" Type="http://schemas.openxmlformats.org/officeDocument/2006/relationships/control" Target="../activeX/activeX76.xml"/><Relationship Id="rId9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6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11.xml"/><Relationship Id="rId7" Type="http://schemas.openxmlformats.org/officeDocument/2006/relationships/image" Target="../media/image8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3.xml"/><Relationship Id="rId4" Type="http://schemas.openxmlformats.org/officeDocument/2006/relationships/control" Target="../activeX/activeX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6.vml"/><Relationship Id="rId6" Type="http://schemas.openxmlformats.org/officeDocument/2006/relationships/slide" Target="slide1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5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.xml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42469" y="3685807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563155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42468" y="4064460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2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2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26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36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7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8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9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0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1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2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71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2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3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4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75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7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73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557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5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6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6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62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2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2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08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09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10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7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7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615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1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06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181900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18227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5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5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5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4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4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05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06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07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46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0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0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10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596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165461" y="3302166"/>
            <a:ext cx="11525796" cy="23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7598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0853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754982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442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405997" y="6143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5605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19898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4250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016995" y="27610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1013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148346" y="6143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198987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35154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07121" y="614825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18251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prevención de actualización 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81" name="Rectángulo 80"/>
          <p:cNvSpPr/>
          <p:nvPr/>
        </p:nvSpPr>
        <p:spPr>
          <a:xfrm>
            <a:off x="3264592" y="1231239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194612" y="1238527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2068518" y="1233091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92" name="Rectángulo 91"/>
          <p:cNvSpPr/>
          <p:nvPr/>
        </p:nvSpPr>
        <p:spPr>
          <a:xfrm>
            <a:off x="6169283" y="1227734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7772520" y="1227734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9051382" y="1227734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592213" y="1229372"/>
            <a:ext cx="1531495" cy="308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92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667" y="470419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3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7352" y="3754982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4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9075" y="376761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5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9075" y="412070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6" name="ListBox8" r:id="rId6" imgW="2705040" imgH="276120"/>
        </mc:Choice>
        <mc:Fallback>
          <p:control name="ListBox8" r:id="rId6" imgW="27050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8445" y="4133671"/>
                  <a:ext cx="270186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97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7311" y="544442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5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5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58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8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8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74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4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4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4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44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692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3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3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653829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151083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73864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8765" y="270257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6448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53339" y="103148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08926"/>
              </p:ext>
            </p:extLst>
          </p:nvPr>
        </p:nvGraphicFramePr>
        <p:xfrm>
          <a:off x="287146" y="3044866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51425" y="106041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9097"/>
              </p:ext>
            </p:extLst>
          </p:nvPr>
        </p:nvGraphicFramePr>
        <p:xfrm>
          <a:off x="287143" y="20057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971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238765" y="396332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65523"/>
              </p:ext>
            </p:extLst>
          </p:nvPr>
        </p:nvGraphicFramePr>
        <p:xfrm>
          <a:off x="287146" y="4305620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59436" y="515264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09597"/>
              </p:ext>
            </p:extLst>
          </p:nvPr>
        </p:nvGraphicFramePr>
        <p:xfrm>
          <a:off x="296100" y="5438186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6736555" y="625225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" action="ppaction://noaction"/>
          </p:cNvPr>
          <p:cNvSpPr/>
          <p:nvPr/>
        </p:nvSpPr>
        <p:spPr>
          <a:xfrm>
            <a:off x="5049110" y="625225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3804053" y="624976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4901" y="140555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0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3682" y="66683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0955" y="10348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2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0955" y="67176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3" name="ListBox1" r:id="rId5" imgW="2523960" imgH="276120"/>
        </mc:Choice>
        <mc:Fallback>
          <p:control name="ListBox1" r:id="rId5" imgW="2523960" imgH="276120">
            <p:pic>
              <p:nvPicPr>
                <p:cNvPr id="35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14807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0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9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9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17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18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19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4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4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43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2126</Words>
  <Application>Microsoft Office PowerPoint</Application>
  <PresentationFormat>Panorámica</PresentationFormat>
  <Paragraphs>740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39</cp:revision>
  <dcterms:created xsi:type="dcterms:W3CDTF">2019-09-27T16:54:35Z</dcterms:created>
  <dcterms:modified xsi:type="dcterms:W3CDTF">2019-10-07T16:35:47Z</dcterms:modified>
</cp:coreProperties>
</file>