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ppt/activeX/activeX30.xml" ContentType="application/vnd.ms-office.activeX+xml"/>
  <Override PartName="/ppt/activeX/activeX31.xml" ContentType="application/vnd.ms-office.activeX+xml"/>
  <Override PartName="/ppt/activeX/activeX32.xml" ContentType="application/vnd.ms-office.activeX+xml"/>
  <Override PartName="/ppt/activeX/activeX33.xml" ContentType="application/vnd.ms-office.activeX+xml"/>
  <Override PartName="/ppt/activeX/activeX34.xml" ContentType="application/vnd.ms-office.activeX+xml"/>
  <Override PartName="/ppt/activeX/activeX35.xml" ContentType="application/vnd.ms-office.activeX+xml"/>
  <Override PartName="/ppt/activeX/activeX36.xml" ContentType="application/vnd.ms-office.activeX+xml"/>
  <Override PartName="/ppt/activeX/activeX37.xml" ContentType="application/vnd.ms-office.activeX+xml"/>
  <Override PartName="/ppt/activeX/activeX38.xml" ContentType="application/vnd.ms-office.activeX+xml"/>
  <Override PartName="/ppt/activeX/activeX39.xml" ContentType="application/vnd.ms-office.activeX+xml"/>
  <Override PartName="/ppt/activeX/activeX40.xml" ContentType="application/vnd.ms-office.activeX+xml"/>
  <Override PartName="/ppt/activeX/activeX41.xml" ContentType="application/vnd.ms-office.activeX+xml"/>
  <Override PartName="/ppt/activeX/activeX42.xml" ContentType="application/vnd.ms-office.activeX+xml"/>
  <Override PartName="/ppt/activeX/activeX43.xml" ContentType="application/vnd.ms-office.activeX+xml"/>
  <Override PartName="/ppt/activeX/activeX44.xml" ContentType="application/vnd.ms-office.activeX+xml"/>
  <Override PartName="/ppt/activeX/activeX45.xml" ContentType="application/vnd.ms-office.activeX+xml"/>
  <Override PartName="/ppt/activeX/activeX46.xml" ContentType="application/vnd.ms-office.activeX+xml"/>
  <Override PartName="/ppt/activeX/activeX47.xml" ContentType="application/vnd.ms-office.activeX+xml"/>
  <Override PartName="/ppt/activeX/activeX48.xml" ContentType="application/vnd.ms-office.activeX+xml"/>
  <Override PartName="/ppt/activeX/activeX49.xml" ContentType="application/vnd.ms-office.activeX+xml"/>
  <Override PartName="/ppt/activeX/activeX50.xml" ContentType="application/vnd.ms-office.activeX+xml"/>
  <Override PartName="/ppt/activeX/activeX51.xml" ContentType="application/vnd.ms-office.activeX+xml"/>
  <Override PartName="/ppt/activeX/activeX52.xml" ContentType="application/vnd.ms-office.activeX+xml"/>
  <Override PartName="/ppt/activeX/activeX53.xml" ContentType="application/vnd.ms-office.activeX+xml"/>
  <Override PartName="/ppt/activeX/activeX54.xml" ContentType="application/vnd.ms-office.activeX+xml"/>
  <Override PartName="/ppt/activeX/activeX55.xml" ContentType="application/vnd.ms-office.activeX+xml"/>
  <Override PartName="/ppt/activeX/activeX56.xml" ContentType="application/vnd.ms-office.activeX+xml"/>
  <Override PartName="/ppt/activeX/activeX57.xml" ContentType="application/vnd.ms-office.activeX+xml"/>
  <Override PartName="/ppt/activeX/activeX58.xml" ContentType="application/vnd.ms-office.activeX+xml"/>
  <Override PartName="/ppt/activeX/activeX59.xml" ContentType="application/vnd.ms-office.activeX+xml"/>
  <Override PartName="/ppt/activeX/activeX60.xml" ContentType="application/vnd.ms-office.activeX+xml"/>
  <Override PartName="/ppt/activeX/activeX61.xml" ContentType="application/vnd.ms-office.activeX+xml"/>
  <Override PartName="/ppt/activeX/activeX62.xml" ContentType="application/vnd.ms-office.activeX+xml"/>
  <Override PartName="/ppt/activeX/activeX63.xml" ContentType="application/vnd.ms-office.activeX+xml"/>
  <Override PartName="/ppt/activeX/activeX64.xml" ContentType="application/vnd.ms-office.activeX+xml"/>
  <Override PartName="/ppt/activeX/activeX65.xml" ContentType="application/vnd.ms-office.activeX+xml"/>
  <Override PartName="/ppt/activeX/activeX66.xml" ContentType="application/vnd.ms-office.activeX+xml"/>
  <Override PartName="/ppt/activeX/activeX67.xml" ContentType="application/vnd.ms-office.activeX+xml"/>
  <Override PartName="/ppt/activeX/activeX68.xml" ContentType="application/vnd.ms-office.activeX+xml"/>
  <Override PartName="/ppt/activeX/activeX69.xml" ContentType="application/vnd.ms-office.activeX+xml"/>
  <Override PartName="/ppt/activeX/activeX70.xml" ContentType="application/vnd.ms-office.activeX+xml"/>
  <Override PartName="/ppt/activeX/activeX71.xml" ContentType="application/vnd.ms-office.activeX+xml"/>
  <Override PartName="/ppt/activeX/activeX72.xml" ContentType="application/vnd.ms-office.activeX+xml"/>
  <Override PartName="/ppt/activeX/activeX73.xml" ContentType="application/vnd.ms-office.activeX+xml"/>
  <Override PartName="/ppt/activeX/activeX74.xml" ContentType="application/vnd.ms-office.activeX+xml"/>
  <Override PartName="/ppt/activeX/activeX75.xml" ContentType="application/vnd.ms-office.activeX+xml"/>
  <Override PartName="/ppt/activeX/activeX76.xml" ContentType="application/vnd.ms-office.activeX+xml"/>
  <Override PartName="/ppt/activeX/activeX77.xml" ContentType="application/vnd.ms-office.activeX+xml"/>
  <Override PartName="/ppt/activeX/activeX78.xml" ContentType="application/vnd.ms-office.activeX+xml"/>
  <Override PartName="/ppt/activeX/activeX79.xml" ContentType="application/vnd.ms-office.activeX+xml"/>
  <Override PartName="/ppt/activeX/activeX80.xml" ContentType="application/vnd.ms-office.activeX+xml"/>
  <Override PartName="/ppt/activeX/activeX81.xml" ContentType="application/vnd.ms-office.activeX+xml"/>
  <Override PartName="/ppt/activeX/activeX82.xml" ContentType="application/vnd.ms-office.activeX+xml"/>
  <Override PartName="/ppt/activeX/activeX83.xml" ContentType="application/vnd.ms-office.activeX+xml"/>
  <Override PartName="/ppt/activeX/activeX84.xml" ContentType="application/vnd.ms-office.activeX+xml"/>
  <Override PartName="/ppt/activeX/activeX85.xml" ContentType="application/vnd.ms-office.activeX+xml"/>
  <Override PartName="/ppt/activeX/activeX86.xml" ContentType="application/vnd.ms-office.activeX+xml"/>
  <Override PartName="/ppt/activeX/activeX87.xml" ContentType="application/vnd.ms-office.activeX+xml"/>
  <Override PartName="/ppt/activeX/activeX88.xml" ContentType="application/vnd.ms-office.activeX+xml"/>
  <Override PartName="/ppt/activeX/activeX89.xml" ContentType="application/vnd.ms-office.activeX+xml"/>
  <Override PartName="/ppt/activeX/activeX90.xml" ContentType="application/vnd.ms-office.activeX+xml"/>
  <Override PartName="/ppt/activeX/activeX91.xml" ContentType="application/vnd.ms-office.activeX+xml"/>
  <Override PartName="/ppt/activeX/activeX92.xml" ContentType="application/vnd.ms-office.activeX+xml"/>
  <Override PartName="/ppt/activeX/activeX93.xml" ContentType="application/vnd.ms-office.activeX+xml"/>
  <Override PartName="/ppt/activeX/activeX94.xml" ContentType="application/vnd.ms-office.activeX+xml"/>
  <Override PartName="/ppt/activeX/activeX95.xml" ContentType="application/vnd.ms-office.activeX+xml"/>
  <Override PartName="/ppt/activeX/activeX96.xml" ContentType="application/vnd.ms-office.activeX+xml"/>
  <Override PartName="/ppt/activeX/activeX97.xml" ContentType="application/vnd.ms-office.activeX+xml"/>
  <Override PartName="/ppt/activeX/activeX98.xml" ContentType="application/vnd.ms-office.activeX+xml"/>
  <Override PartName="/ppt/activeX/activeX99.xml" ContentType="application/vnd.ms-office.activeX+xml"/>
  <Override PartName="/ppt/activeX/activeX100.xml" ContentType="application/vnd.ms-office.activeX+xml"/>
  <Override PartName="/ppt/activeX/activeX101.xml" ContentType="application/vnd.ms-office.activeX+xml"/>
  <Override PartName="/ppt/activeX/activeX102.xml" ContentType="application/vnd.ms-office.activeX+xml"/>
  <Override PartName="/ppt/activeX/activeX103.xml" ContentType="application/vnd.ms-office.activeX+xml"/>
  <Override PartName="/ppt/activeX/activeX104.xml" ContentType="application/vnd.ms-office.activeX+xml"/>
  <Override PartName="/ppt/activeX/activeX105.xml" ContentType="application/vnd.ms-office.activeX+xml"/>
  <Override PartName="/ppt/activeX/activeX106.xml" ContentType="application/vnd.ms-office.activeX+xml"/>
  <Override PartName="/ppt/activeX/activeX107.xml" ContentType="application/vnd.ms-office.activeX+xml"/>
  <Override PartName="/ppt/activeX/activeX108.xml" ContentType="application/vnd.ms-office.activeX+xml"/>
  <Override PartName="/ppt/activeX/activeX109.xml" ContentType="application/vnd.ms-office.activeX+xml"/>
  <Override PartName="/ppt/activeX/activeX110.xml" ContentType="application/vnd.ms-office.activeX+xml"/>
  <Override PartName="/ppt/activeX/activeX111.xml" ContentType="application/vnd.ms-office.activeX+xml"/>
  <Override PartName="/ppt/activeX/activeX112.xml" ContentType="application/vnd.ms-office.activeX+xml"/>
  <Override PartName="/ppt/activeX/activeX113.xml" ContentType="application/vnd.ms-office.activeX+xml"/>
  <Override PartName="/ppt/activeX/activeX114.xml" ContentType="application/vnd.ms-office.activeX+xml"/>
  <Override PartName="/ppt/activeX/activeX115.xml" ContentType="application/vnd.ms-office.activeX+xml"/>
  <Override PartName="/ppt/activeX/activeX116.xml" ContentType="application/vnd.ms-office.activeX+xml"/>
  <Override PartName="/ppt/activeX/activeX117.xml" ContentType="application/vnd.ms-office.activeX+xml"/>
  <Override PartName="/ppt/activeX/activeX118.xml" ContentType="application/vnd.ms-office.activeX+xml"/>
  <Override PartName="/ppt/activeX/activeX119.xml" ContentType="application/vnd.ms-office.activeX+xml"/>
  <Override PartName="/ppt/activeX/activeX120.xml" ContentType="application/vnd.ms-office.activeX+xml"/>
  <Override PartName="/ppt/activeX/activeX121.xml" ContentType="application/vnd.ms-office.activeX+xml"/>
  <Override PartName="/ppt/activeX/activeX122.xml" ContentType="application/vnd.ms-office.activeX+xml"/>
  <Override PartName="/ppt/activeX/activeX123.xml" ContentType="application/vnd.ms-office.activeX+xml"/>
  <Override PartName="/ppt/activeX/activeX124.xml" ContentType="application/vnd.ms-office.activeX+xml"/>
  <Override PartName="/ppt/activeX/activeX125.xml" ContentType="application/vnd.ms-office.activeX+xml"/>
  <Override PartName="/ppt/activeX/activeX126.xml" ContentType="application/vnd.ms-office.activeX+xml"/>
  <Override PartName="/ppt/activeX/activeX127.xml" ContentType="application/vnd.ms-office.activeX+xml"/>
  <Override PartName="/ppt/activeX/activeX128.xml" ContentType="application/vnd.ms-office.activeX+xml"/>
  <Override PartName="/ppt/activeX/activeX129.xml" ContentType="application/vnd.ms-office.activeX+xml"/>
  <Override PartName="/ppt/activeX/activeX130.xml" ContentType="application/vnd.ms-office.activeX+xml"/>
  <Override PartName="/ppt/activeX/activeX131.xml" ContentType="application/vnd.ms-office.activeX+xml"/>
  <Override PartName="/ppt/activeX/activeX132.xml" ContentType="application/vnd.ms-office.activeX+xml"/>
  <Override PartName="/ppt/activeX/activeX133.xml" ContentType="application/vnd.ms-office.activeX+xml"/>
  <Override PartName="/ppt/activeX/activeX134.xml" ContentType="application/vnd.ms-office.activeX+xml"/>
  <Override PartName="/ppt/activeX/activeX135.xml" ContentType="application/vnd.ms-office.activeX+xml"/>
  <Override PartName="/ppt/activeX/activeX136.xml" ContentType="application/vnd.ms-office.activeX+xml"/>
  <Override PartName="/ppt/activeX/activeX137.xml" ContentType="application/vnd.ms-office.activeX+xml"/>
  <Override PartName="/ppt/activeX/activeX138.xml" ContentType="application/vnd.ms-office.activeX+xml"/>
  <Override PartName="/ppt/activeX/activeX139.xml" ContentType="application/vnd.ms-office.activeX+xml"/>
  <Override PartName="/ppt/activeX/activeX140.xml" ContentType="application/vnd.ms-office.activeX+xml"/>
  <Override PartName="/ppt/activeX/activeX141.xml" ContentType="application/vnd.ms-office.activeX+xml"/>
  <Override PartName="/ppt/activeX/activeX142.xml" ContentType="application/vnd.ms-office.activeX+xml"/>
  <Override PartName="/ppt/activeX/activeX143.xml" ContentType="application/vnd.ms-office.activeX+xml"/>
  <Override PartName="/ppt/activeX/activeX144.xml" ContentType="application/vnd.ms-office.activeX+xml"/>
  <Override PartName="/ppt/activeX/activeX145.xml" ContentType="application/vnd.ms-office.activeX+xml"/>
  <Override PartName="/ppt/activeX/activeX146.xml" ContentType="application/vnd.ms-office.activeX+xml"/>
  <Override PartName="/ppt/activeX/activeX147.xml" ContentType="application/vnd.ms-office.activeX+xml"/>
  <Override PartName="/ppt/activeX/activeX148.xml" ContentType="application/vnd.ms-office.activeX+xml"/>
  <Override PartName="/ppt/activeX/activeX149.xml" ContentType="application/vnd.ms-office.activeX+xml"/>
  <Override PartName="/ppt/activeX/activeX150.xml" ContentType="application/vnd.ms-office.activeX+xml"/>
  <Override PartName="/ppt/activeX/activeX151.xml" ContentType="application/vnd.ms-office.activeX+xml"/>
  <Override PartName="/ppt/activeX/activeX152.xml" ContentType="application/vnd.ms-office.activeX+xml"/>
  <Override PartName="/ppt/activeX/activeX153.xml" ContentType="application/vnd.ms-office.activeX+xml"/>
  <Override PartName="/ppt/activeX/activeX154.xml" ContentType="application/vnd.ms-office.activeX+xml"/>
  <Override PartName="/ppt/activeX/activeX155.xml" ContentType="application/vnd.ms-office.activeX+xml"/>
  <Override PartName="/ppt/activeX/activeX156.xml" ContentType="application/vnd.ms-office.activeX+xml"/>
  <Override PartName="/ppt/activeX/activeX157.xml" ContentType="application/vnd.ms-office.activeX+xml"/>
  <Override PartName="/ppt/activeX/activeX158.xml" ContentType="application/vnd.ms-office.activeX+xml"/>
  <Override PartName="/ppt/activeX/activeX159.xml" ContentType="application/vnd.ms-office.activeX+xml"/>
  <Override PartName="/ppt/activeX/activeX160.xml" ContentType="application/vnd.ms-office.activeX+xml"/>
  <Override PartName="/ppt/activeX/activeX161.xml" ContentType="application/vnd.ms-office.activeX+xml"/>
  <Override PartName="/ppt/activeX/activeX162.xml" ContentType="application/vnd.ms-office.activeX+xml"/>
  <Override PartName="/ppt/activeX/activeX163.xml" ContentType="application/vnd.ms-office.activeX+xml"/>
  <Override PartName="/ppt/activeX/activeX164.xml" ContentType="application/vnd.ms-office.activeX+xml"/>
  <Override PartName="/ppt/activeX/activeX165.xml" ContentType="application/vnd.ms-office.activeX+xml"/>
  <Override PartName="/ppt/activeX/activeX166.xml" ContentType="application/vnd.ms-office.activeX+xml"/>
  <Override PartName="/ppt/activeX/activeX167.xml" ContentType="application/vnd.ms-office.activeX+xml"/>
  <Override PartName="/ppt/activeX/activeX168.xml" ContentType="application/vnd.ms-office.activeX+xml"/>
  <Override PartName="/ppt/activeX/activeX169.xml" ContentType="application/vnd.ms-office.activeX+xml"/>
  <Override PartName="/ppt/activeX/activeX170.xml" ContentType="application/vnd.ms-office.activeX+xml"/>
  <Override PartName="/ppt/activeX/activeX171.xml" ContentType="application/vnd.ms-office.activeX+xml"/>
  <Override PartName="/ppt/activeX/activeX172.xml" ContentType="application/vnd.ms-office.activeX+xml"/>
  <Override PartName="/ppt/activeX/activeX173.xml" ContentType="application/vnd.ms-office.activeX+xml"/>
  <Override PartName="/ppt/activeX/activeX174.xml" ContentType="application/vnd.ms-office.activeX+xml"/>
  <Override PartName="/ppt/activeX/activeX175.xml" ContentType="application/vnd.ms-office.activeX+xml"/>
  <Override PartName="/ppt/activeX/activeX176.xml" ContentType="application/vnd.ms-office.activeX+xml"/>
  <Override PartName="/ppt/activeX/activeX177.xml" ContentType="application/vnd.ms-office.activeX+xml"/>
  <Override PartName="/ppt/activeX/activeX178.xml" ContentType="application/vnd.ms-office.activeX+xml"/>
  <Override PartName="/ppt/activeX/activeX179.xml" ContentType="application/vnd.ms-office.activeX+xml"/>
  <Override PartName="/ppt/activeX/activeX180.xml" ContentType="application/vnd.ms-office.activeX+xml"/>
  <Override PartName="/ppt/activeX/activeX181.xml" ContentType="application/vnd.ms-office.activeX+xml"/>
  <Override PartName="/ppt/activeX/activeX182.xml" ContentType="application/vnd.ms-office.activeX+xml"/>
  <Override PartName="/ppt/activeX/activeX183.xml" ContentType="application/vnd.ms-office.activeX+xml"/>
  <Override PartName="/ppt/activeX/activeX184.xml" ContentType="application/vnd.ms-office.activeX+xml"/>
  <Override PartName="/ppt/activeX/activeX185.xml" ContentType="application/vnd.ms-office.activeX+xml"/>
  <Override PartName="/ppt/activeX/activeX186.xml" ContentType="application/vnd.ms-office.activeX+xml"/>
  <Override PartName="/ppt/activeX/activeX187.xml" ContentType="application/vnd.ms-office.activeX+xml"/>
  <Override PartName="/ppt/activeX/activeX188.xml" ContentType="application/vnd.ms-office.activeX+xml"/>
  <Override PartName="/ppt/activeX/activeX189.xml" ContentType="application/vnd.ms-office.activeX+xml"/>
  <Override PartName="/ppt/activeX/activeX190.xml" ContentType="application/vnd.ms-office.activeX+xml"/>
  <Override PartName="/ppt/activeX/activeX191.xml" ContentType="application/vnd.ms-office.activeX+xml"/>
  <Override PartName="/ppt/activeX/activeX192.xml" ContentType="application/vnd.ms-office.activeX+xml"/>
  <Override PartName="/ppt/activeX/activeX193.xml" ContentType="application/vnd.ms-office.activeX+xml"/>
  <Override PartName="/ppt/activeX/activeX194.xml" ContentType="application/vnd.ms-office.activeX+xml"/>
  <Override PartName="/ppt/activeX/activeX195.xml" ContentType="application/vnd.ms-office.activeX+xml"/>
  <Override PartName="/ppt/activeX/activeX196.xml" ContentType="application/vnd.ms-office.activeX+xml"/>
  <Override PartName="/ppt/activeX/activeX197.xml" ContentType="application/vnd.ms-office.activeX+xml"/>
  <Override PartName="/ppt/activeX/activeX198.xml" ContentType="application/vnd.ms-office.activeX+xml"/>
  <Override PartName="/ppt/activeX/activeX199.xml" ContentType="application/vnd.ms-office.activeX+xml"/>
  <Override PartName="/ppt/activeX/activeX200.xml" ContentType="application/vnd.ms-office.activeX+xml"/>
  <Override PartName="/ppt/activeX/activeX201.xml" ContentType="application/vnd.ms-office.activeX+xml"/>
  <Override PartName="/ppt/activeX/activeX202.xml" ContentType="application/vnd.ms-office.activeX+xml"/>
  <Override PartName="/ppt/activeX/activeX203.xml" ContentType="application/vnd.ms-office.activeX+xml"/>
  <Override PartName="/ppt/activeX/activeX204.xml" ContentType="application/vnd.ms-office.activeX+xml"/>
  <Override PartName="/ppt/activeX/activeX205.xml" ContentType="application/vnd.ms-office.activeX+xml"/>
  <Override PartName="/ppt/activeX/activeX206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48" r:id="rId1"/>
  </p:sldMasterIdLst>
  <p:sldIdLst>
    <p:sldId id="258" r:id="rId2"/>
    <p:sldId id="257" r:id="rId3"/>
    <p:sldId id="34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266" r:id="rId24"/>
    <p:sldId id="351" r:id="rId25"/>
    <p:sldId id="345" r:id="rId26"/>
    <p:sldId id="346" r:id="rId27"/>
    <p:sldId id="347" r:id="rId28"/>
    <p:sldId id="268" r:id="rId29"/>
    <p:sldId id="269" r:id="rId30"/>
    <p:sldId id="271" r:id="rId31"/>
    <p:sldId id="272" r:id="rId32"/>
    <p:sldId id="273" r:id="rId33"/>
    <p:sldId id="274" r:id="rId34"/>
    <p:sldId id="280" r:id="rId35"/>
    <p:sldId id="275" r:id="rId36"/>
    <p:sldId id="281" r:id="rId37"/>
    <p:sldId id="349" r:id="rId38"/>
    <p:sldId id="276" r:id="rId39"/>
    <p:sldId id="277" r:id="rId40"/>
    <p:sldId id="278" r:id="rId41"/>
    <p:sldId id="279" r:id="rId42"/>
    <p:sldId id="282" r:id="rId43"/>
    <p:sldId id="283" r:id="rId44"/>
    <p:sldId id="350" r:id="rId45"/>
    <p:sldId id="284" r:id="rId46"/>
    <p:sldId id="285" r:id="rId47"/>
    <p:sldId id="286" r:id="rId48"/>
    <p:sldId id="288" r:id="rId49"/>
    <p:sldId id="289" r:id="rId50"/>
    <p:sldId id="290" r:id="rId51"/>
    <p:sldId id="291" r:id="rId52"/>
    <p:sldId id="292" r:id="rId53"/>
    <p:sldId id="294" r:id="rId54"/>
    <p:sldId id="295" r:id="rId55"/>
    <p:sldId id="296" r:id="rId56"/>
    <p:sldId id="297" r:id="rId57"/>
    <p:sldId id="299" r:id="rId58"/>
    <p:sldId id="300" r:id="rId59"/>
    <p:sldId id="301" r:id="rId60"/>
    <p:sldId id="302" r:id="rId61"/>
    <p:sldId id="303" r:id="rId62"/>
    <p:sldId id="304" r:id="rId63"/>
    <p:sldId id="305" r:id="rId64"/>
    <p:sldId id="308" r:id="rId65"/>
    <p:sldId id="309" r:id="rId66"/>
    <p:sldId id="310" r:id="rId67"/>
    <p:sldId id="306" r:id="rId68"/>
    <p:sldId id="307" r:id="rId69"/>
    <p:sldId id="311" r:id="rId70"/>
    <p:sldId id="312" r:id="rId71"/>
    <p:sldId id="314" r:id="rId72"/>
    <p:sldId id="315" r:id="rId73"/>
    <p:sldId id="316" r:id="rId74"/>
    <p:sldId id="331" r:id="rId75"/>
    <p:sldId id="332" r:id="rId76"/>
    <p:sldId id="317" r:id="rId77"/>
    <p:sldId id="329" r:id="rId78"/>
    <p:sldId id="318" r:id="rId79"/>
    <p:sldId id="328" r:id="rId80"/>
    <p:sldId id="319" r:id="rId81"/>
    <p:sldId id="320" r:id="rId82"/>
    <p:sldId id="321" r:id="rId83"/>
    <p:sldId id="322" r:id="rId84"/>
    <p:sldId id="323" r:id="rId85"/>
    <p:sldId id="324" r:id="rId86"/>
    <p:sldId id="330" r:id="rId87"/>
    <p:sldId id="325" r:id="rId88"/>
    <p:sldId id="326" r:id="rId89"/>
    <p:sldId id="327" r:id="rId9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----------------------" id="{472D1826-8CF4-4C2E-B512-2CFECE9BCABC}">
          <p14:sldIdLst>
            <p14:sldId id="258"/>
            <p14:sldId id="257"/>
            <p14:sldId id="34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REGISTRAR ACTUALIZACION" id="{20D9D6CC-7344-4386-A280-48A5709381DA}">
          <p14:sldIdLst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</p14:sldIdLst>
        </p14:section>
        <p14:section name="Seguimiento Actualizacion" id="{F75FD82E-F8E8-40E2-BE43-819BFB1B92DE}">
          <p14:sldIdLst>
            <p14:sldId id="266"/>
            <p14:sldId id="351"/>
            <p14:sldId id="345"/>
            <p14:sldId id="346"/>
            <p14:sldId id="347"/>
            <p14:sldId id="268"/>
            <p14:sldId id="269"/>
            <p14:sldId id="271"/>
            <p14:sldId id="272"/>
            <p14:sldId id="273"/>
            <p14:sldId id="274"/>
            <p14:sldId id="280"/>
          </p14:sldIdLst>
        </p14:section>
        <p14:section name="DICTAMEN JURIDICO" id="{6E5B10C7-EEC4-46C1-8715-FC23CC6958F8}">
          <p14:sldIdLst>
            <p14:sldId id="275"/>
            <p14:sldId id="281"/>
            <p14:sldId id="349"/>
            <p14:sldId id="276"/>
            <p14:sldId id="277"/>
            <p14:sldId id="278"/>
            <p14:sldId id="279"/>
          </p14:sldIdLst>
        </p14:section>
        <p14:section name="Respuesta_prevencion_act" id="{C9A13408-424A-4963-BC79-7D070C6120F4}">
          <p14:sldIdLst>
            <p14:sldId id="282"/>
            <p14:sldId id="283"/>
            <p14:sldId id="350"/>
            <p14:sldId id="284"/>
            <p14:sldId id="285"/>
          </p14:sldIdLst>
        </p14:section>
        <p14:section name="Actualizar_titulo" id="{5748DCEE-4CC4-4680-AC24-630A7E02116E}">
          <p14:sldIdLst>
            <p14:sldId id="286"/>
            <p14:sldId id="288"/>
            <p14:sldId id="289"/>
          </p14:sldIdLst>
        </p14:section>
        <p14:section name="eliminado" id="{F955F88A-7CB6-4FB4-A574-A45EAD1D774F}">
          <p14:sldIdLst>
            <p14:sldId id="290"/>
            <p14:sldId id="291"/>
            <p14:sldId id="292"/>
            <p14:sldId id="294"/>
          </p14:sldIdLst>
        </p14:section>
        <p14:section name="eliminado" id="{ECC61057-09D0-4C61-9D27-C79F13BBA77A}">
          <p14:sldIdLst>
            <p14:sldId id="295"/>
            <p14:sldId id="296"/>
            <p14:sldId id="297"/>
            <p14:sldId id="299"/>
          </p14:sldIdLst>
        </p14:section>
        <p14:section name="eliminado" id="{2C8D59B7-81DA-4738-916A-26951D1E2C50}">
          <p14:sldIdLst>
            <p14:sldId id="300"/>
            <p14:sldId id="301"/>
            <p14:sldId id="302"/>
            <p14:sldId id="303"/>
            <p14:sldId id="304"/>
            <p14:sldId id="305"/>
            <p14:sldId id="308"/>
            <p14:sldId id="309"/>
            <p14:sldId id="310"/>
            <p14:sldId id="306"/>
            <p14:sldId id="307"/>
            <p14:sldId id="311"/>
          </p14:sldIdLst>
        </p14:section>
        <p14:section name="eliminado" id="{A346DA29-820E-43F5-9811-5823D3975675}">
          <p14:sldIdLst>
            <p14:sldId id="312"/>
            <p14:sldId id="314"/>
            <p14:sldId id="315"/>
            <p14:sldId id="316"/>
          </p14:sldIdLst>
        </p14:section>
        <p14:section name="eliminado" id="{2D2ED570-B782-47B3-8DBF-719AE3D9B775}">
          <p14:sldIdLst>
            <p14:sldId id="331"/>
            <p14:sldId id="332"/>
          </p14:sldIdLst>
        </p14:section>
        <p14:section name="Inicio_Extincion" id="{BA8643C5-3EF6-4969-A082-4F312FEC3468}">
          <p14:sldIdLst>
            <p14:sldId id="317"/>
            <p14:sldId id="329"/>
            <p14:sldId id="318"/>
            <p14:sldId id="328"/>
            <p14:sldId id="319"/>
            <p14:sldId id="320"/>
            <p14:sldId id="321"/>
            <p14:sldId id="322"/>
            <p14:sldId id="323"/>
            <p14:sldId id="324"/>
            <p14:sldId id="330"/>
            <p14:sldId id="325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74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00.xml.rels><?xml version="1.0" encoding="UTF-8" standalone="yes"?>
<Relationships xmlns="http://schemas.openxmlformats.org/package/2006/relationships"><Relationship Id="rId1" Type="http://schemas.microsoft.com/office/2006/relationships/activeXControlBinary" Target="activeX100.bin"/></Relationships>
</file>

<file path=ppt/activeX/_rels/activeX101.xml.rels><?xml version="1.0" encoding="UTF-8" standalone="yes"?>
<Relationships xmlns="http://schemas.openxmlformats.org/package/2006/relationships"><Relationship Id="rId1" Type="http://schemas.microsoft.com/office/2006/relationships/activeXControlBinary" Target="activeX101.bin"/></Relationships>
</file>

<file path=ppt/activeX/_rels/activeX102.xml.rels><?xml version="1.0" encoding="UTF-8" standalone="yes"?>
<Relationships xmlns="http://schemas.openxmlformats.org/package/2006/relationships"><Relationship Id="rId1" Type="http://schemas.microsoft.com/office/2006/relationships/activeXControlBinary" Target="activeX102.bin"/></Relationships>
</file>

<file path=ppt/activeX/_rels/activeX103.xml.rels><?xml version="1.0" encoding="UTF-8" standalone="yes"?>
<Relationships xmlns="http://schemas.openxmlformats.org/package/2006/relationships"><Relationship Id="rId1" Type="http://schemas.microsoft.com/office/2006/relationships/activeXControlBinary" Target="activeX103.bin"/></Relationships>
</file>

<file path=ppt/activeX/_rels/activeX104.xml.rels><?xml version="1.0" encoding="UTF-8" standalone="yes"?>
<Relationships xmlns="http://schemas.openxmlformats.org/package/2006/relationships"><Relationship Id="rId1" Type="http://schemas.microsoft.com/office/2006/relationships/activeXControlBinary" Target="activeX104.bin"/></Relationships>
</file>

<file path=ppt/activeX/_rels/activeX105.xml.rels><?xml version="1.0" encoding="UTF-8" standalone="yes"?>
<Relationships xmlns="http://schemas.openxmlformats.org/package/2006/relationships"><Relationship Id="rId1" Type="http://schemas.microsoft.com/office/2006/relationships/activeXControlBinary" Target="activeX105.bin"/></Relationships>
</file>

<file path=ppt/activeX/_rels/activeX106.xml.rels><?xml version="1.0" encoding="UTF-8" standalone="yes"?>
<Relationships xmlns="http://schemas.openxmlformats.org/package/2006/relationships"><Relationship Id="rId1" Type="http://schemas.microsoft.com/office/2006/relationships/activeXControlBinary" Target="activeX106.bin"/></Relationships>
</file>

<file path=ppt/activeX/_rels/activeX107.xml.rels><?xml version="1.0" encoding="UTF-8" standalone="yes"?>
<Relationships xmlns="http://schemas.openxmlformats.org/package/2006/relationships"><Relationship Id="rId1" Type="http://schemas.microsoft.com/office/2006/relationships/activeXControlBinary" Target="activeX107.bin"/></Relationships>
</file>

<file path=ppt/activeX/_rels/activeX108.xml.rels><?xml version="1.0" encoding="UTF-8" standalone="yes"?>
<Relationships xmlns="http://schemas.openxmlformats.org/package/2006/relationships"><Relationship Id="rId1" Type="http://schemas.microsoft.com/office/2006/relationships/activeXControlBinary" Target="activeX108.bin"/></Relationships>
</file>

<file path=ppt/activeX/_rels/activeX109.xml.rels><?xml version="1.0" encoding="UTF-8" standalone="yes"?>
<Relationships xmlns="http://schemas.openxmlformats.org/package/2006/relationships"><Relationship Id="rId1" Type="http://schemas.microsoft.com/office/2006/relationships/activeXControlBinary" Target="activeX109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10.xml.rels><?xml version="1.0" encoding="UTF-8" standalone="yes"?>
<Relationships xmlns="http://schemas.openxmlformats.org/package/2006/relationships"><Relationship Id="rId1" Type="http://schemas.microsoft.com/office/2006/relationships/activeXControlBinary" Target="activeX110.bin"/></Relationships>
</file>

<file path=ppt/activeX/_rels/activeX111.xml.rels><?xml version="1.0" encoding="UTF-8" standalone="yes"?>
<Relationships xmlns="http://schemas.openxmlformats.org/package/2006/relationships"><Relationship Id="rId1" Type="http://schemas.microsoft.com/office/2006/relationships/activeXControlBinary" Target="activeX111.bin"/></Relationships>
</file>

<file path=ppt/activeX/_rels/activeX112.xml.rels><?xml version="1.0" encoding="UTF-8" standalone="yes"?>
<Relationships xmlns="http://schemas.openxmlformats.org/package/2006/relationships"><Relationship Id="rId1" Type="http://schemas.microsoft.com/office/2006/relationships/activeXControlBinary" Target="activeX112.bin"/></Relationships>
</file>

<file path=ppt/activeX/_rels/activeX113.xml.rels><?xml version="1.0" encoding="UTF-8" standalone="yes"?>
<Relationships xmlns="http://schemas.openxmlformats.org/package/2006/relationships"><Relationship Id="rId1" Type="http://schemas.microsoft.com/office/2006/relationships/activeXControlBinary" Target="activeX113.bin"/></Relationships>
</file>

<file path=ppt/activeX/_rels/activeX114.xml.rels><?xml version="1.0" encoding="UTF-8" standalone="yes"?>
<Relationships xmlns="http://schemas.openxmlformats.org/package/2006/relationships"><Relationship Id="rId1" Type="http://schemas.microsoft.com/office/2006/relationships/activeXControlBinary" Target="activeX114.bin"/></Relationships>
</file>

<file path=ppt/activeX/_rels/activeX115.xml.rels><?xml version="1.0" encoding="UTF-8" standalone="yes"?>
<Relationships xmlns="http://schemas.openxmlformats.org/package/2006/relationships"><Relationship Id="rId1" Type="http://schemas.microsoft.com/office/2006/relationships/activeXControlBinary" Target="activeX115.bin"/></Relationships>
</file>

<file path=ppt/activeX/_rels/activeX116.xml.rels><?xml version="1.0" encoding="UTF-8" standalone="yes"?>
<Relationships xmlns="http://schemas.openxmlformats.org/package/2006/relationships"><Relationship Id="rId1" Type="http://schemas.microsoft.com/office/2006/relationships/activeXControlBinary" Target="activeX116.bin"/></Relationships>
</file>

<file path=ppt/activeX/_rels/activeX117.xml.rels><?xml version="1.0" encoding="UTF-8" standalone="yes"?>
<Relationships xmlns="http://schemas.openxmlformats.org/package/2006/relationships"><Relationship Id="rId1" Type="http://schemas.microsoft.com/office/2006/relationships/activeXControlBinary" Target="activeX117.bin"/></Relationships>
</file>

<file path=ppt/activeX/_rels/activeX118.xml.rels><?xml version="1.0" encoding="UTF-8" standalone="yes"?>
<Relationships xmlns="http://schemas.openxmlformats.org/package/2006/relationships"><Relationship Id="rId1" Type="http://schemas.microsoft.com/office/2006/relationships/activeXControlBinary" Target="activeX118.bin"/></Relationships>
</file>

<file path=ppt/activeX/_rels/activeX119.xml.rels><?xml version="1.0" encoding="UTF-8" standalone="yes"?>
<Relationships xmlns="http://schemas.openxmlformats.org/package/2006/relationships"><Relationship Id="rId1" Type="http://schemas.microsoft.com/office/2006/relationships/activeXControlBinary" Target="activeX119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20.xml.rels><?xml version="1.0" encoding="UTF-8" standalone="yes"?>
<Relationships xmlns="http://schemas.openxmlformats.org/package/2006/relationships"><Relationship Id="rId1" Type="http://schemas.microsoft.com/office/2006/relationships/activeXControlBinary" Target="activeX120.bin"/></Relationships>
</file>

<file path=ppt/activeX/_rels/activeX121.xml.rels><?xml version="1.0" encoding="UTF-8" standalone="yes"?>
<Relationships xmlns="http://schemas.openxmlformats.org/package/2006/relationships"><Relationship Id="rId1" Type="http://schemas.microsoft.com/office/2006/relationships/activeXControlBinary" Target="activeX121.bin"/></Relationships>
</file>

<file path=ppt/activeX/_rels/activeX122.xml.rels><?xml version="1.0" encoding="UTF-8" standalone="yes"?>
<Relationships xmlns="http://schemas.openxmlformats.org/package/2006/relationships"><Relationship Id="rId1" Type="http://schemas.microsoft.com/office/2006/relationships/activeXControlBinary" Target="activeX122.bin"/></Relationships>
</file>

<file path=ppt/activeX/_rels/activeX123.xml.rels><?xml version="1.0" encoding="UTF-8" standalone="yes"?>
<Relationships xmlns="http://schemas.openxmlformats.org/package/2006/relationships"><Relationship Id="rId1" Type="http://schemas.microsoft.com/office/2006/relationships/activeXControlBinary" Target="activeX123.bin"/></Relationships>
</file>

<file path=ppt/activeX/_rels/activeX124.xml.rels><?xml version="1.0" encoding="UTF-8" standalone="yes"?>
<Relationships xmlns="http://schemas.openxmlformats.org/package/2006/relationships"><Relationship Id="rId1" Type="http://schemas.microsoft.com/office/2006/relationships/activeXControlBinary" Target="activeX124.bin"/></Relationships>
</file>

<file path=ppt/activeX/_rels/activeX125.xml.rels><?xml version="1.0" encoding="UTF-8" standalone="yes"?>
<Relationships xmlns="http://schemas.openxmlformats.org/package/2006/relationships"><Relationship Id="rId1" Type="http://schemas.microsoft.com/office/2006/relationships/activeXControlBinary" Target="activeX125.bin"/></Relationships>
</file>

<file path=ppt/activeX/_rels/activeX126.xml.rels><?xml version="1.0" encoding="UTF-8" standalone="yes"?>
<Relationships xmlns="http://schemas.openxmlformats.org/package/2006/relationships"><Relationship Id="rId1" Type="http://schemas.microsoft.com/office/2006/relationships/activeXControlBinary" Target="activeX126.bin"/></Relationships>
</file>

<file path=ppt/activeX/_rels/activeX127.xml.rels><?xml version="1.0" encoding="UTF-8" standalone="yes"?>
<Relationships xmlns="http://schemas.openxmlformats.org/package/2006/relationships"><Relationship Id="rId1" Type="http://schemas.microsoft.com/office/2006/relationships/activeXControlBinary" Target="activeX127.bin"/></Relationships>
</file>

<file path=ppt/activeX/_rels/activeX128.xml.rels><?xml version="1.0" encoding="UTF-8" standalone="yes"?>
<Relationships xmlns="http://schemas.openxmlformats.org/package/2006/relationships"><Relationship Id="rId1" Type="http://schemas.microsoft.com/office/2006/relationships/activeXControlBinary" Target="activeX128.bin"/></Relationships>
</file>

<file path=ppt/activeX/_rels/activeX129.xml.rels><?xml version="1.0" encoding="UTF-8" standalone="yes"?>
<Relationships xmlns="http://schemas.openxmlformats.org/package/2006/relationships"><Relationship Id="rId1" Type="http://schemas.microsoft.com/office/2006/relationships/activeXControlBinary" Target="activeX129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30.xml.rels><?xml version="1.0" encoding="UTF-8" standalone="yes"?>
<Relationships xmlns="http://schemas.openxmlformats.org/package/2006/relationships"><Relationship Id="rId1" Type="http://schemas.microsoft.com/office/2006/relationships/activeXControlBinary" Target="activeX130.bin"/></Relationships>
</file>

<file path=ppt/activeX/_rels/activeX131.xml.rels><?xml version="1.0" encoding="UTF-8" standalone="yes"?>
<Relationships xmlns="http://schemas.openxmlformats.org/package/2006/relationships"><Relationship Id="rId1" Type="http://schemas.microsoft.com/office/2006/relationships/activeXControlBinary" Target="activeX131.bin"/></Relationships>
</file>

<file path=ppt/activeX/_rels/activeX132.xml.rels><?xml version="1.0" encoding="UTF-8" standalone="yes"?>
<Relationships xmlns="http://schemas.openxmlformats.org/package/2006/relationships"><Relationship Id="rId1" Type="http://schemas.microsoft.com/office/2006/relationships/activeXControlBinary" Target="activeX132.bin"/></Relationships>
</file>

<file path=ppt/activeX/_rels/activeX133.xml.rels><?xml version="1.0" encoding="UTF-8" standalone="yes"?>
<Relationships xmlns="http://schemas.openxmlformats.org/package/2006/relationships"><Relationship Id="rId1" Type="http://schemas.microsoft.com/office/2006/relationships/activeXControlBinary" Target="activeX133.bin"/></Relationships>
</file>

<file path=ppt/activeX/_rels/activeX134.xml.rels><?xml version="1.0" encoding="UTF-8" standalone="yes"?>
<Relationships xmlns="http://schemas.openxmlformats.org/package/2006/relationships"><Relationship Id="rId1" Type="http://schemas.microsoft.com/office/2006/relationships/activeXControlBinary" Target="activeX134.bin"/></Relationships>
</file>

<file path=ppt/activeX/_rels/activeX135.xml.rels><?xml version="1.0" encoding="UTF-8" standalone="yes"?>
<Relationships xmlns="http://schemas.openxmlformats.org/package/2006/relationships"><Relationship Id="rId1" Type="http://schemas.microsoft.com/office/2006/relationships/activeXControlBinary" Target="activeX135.bin"/></Relationships>
</file>

<file path=ppt/activeX/_rels/activeX136.xml.rels><?xml version="1.0" encoding="UTF-8" standalone="yes"?>
<Relationships xmlns="http://schemas.openxmlformats.org/package/2006/relationships"><Relationship Id="rId1" Type="http://schemas.microsoft.com/office/2006/relationships/activeXControlBinary" Target="activeX136.bin"/></Relationships>
</file>

<file path=ppt/activeX/_rels/activeX137.xml.rels><?xml version="1.0" encoding="UTF-8" standalone="yes"?>
<Relationships xmlns="http://schemas.openxmlformats.org/package/2006/relationships"><Relationship Id="rId1" Type="http://schemas.microsoft.com/office/2006/relationships/activeXControlBinary" Target="activeX137.bin"/></Relationships>
</file>

<file path=ppt/activeX/_rels/activeX138.xml.rels><?xml version="1.0" encoding="UTF-8" standalone="yes"?>
<Relationships xmlns="http://schemas.openxmlformats.org/package/2006/relationships"><Relationship Id="rId1" Type="http://schemas.microsoft.com/office/2006/relationships/activeXControlBinary" Target="activeX138.bin"/></Relationships>
</file>

<file path=ppt/activeX/_rels/activeX139.xml.rels><?xml version="1.0" encoding="UTF-8" standalone="yes"?>
<Relationships xmlns="http://schemas.openxmlformats.org/package/2006/relationships"><Relationship Id="rId1" Type="http://schemas.microsoft.com/office/2006/relationships/activeXControlBinary" Target="activeX139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40.xml.rels><?xml version="1.0" encoding="UTF-8" standalone="yes"?>
<Relationships xmlns="http://schemas.openxmlformats.org/package/2006/relationships"><Relationship Id="rId1" Type="http://schemas.microsoft.com/office/2006/relationships/activeXControlBinary" Target="activeX140.bin"/></Relationships>
</file>

<file path=ppt/activeX/_rels/activeX141.xml.rels><?xml version="1.0" encoding="UTF-8" standalone="yes"?>
<Relationships xmlns="http://schemas.openxmlformats.org/package/2006/relationships"><Relationship Id="rId1" Type="http://schemas.microsoft.com/office/2006/relationships/activeXControlBinary" Target="activeX141.bin"/></Relationships>
</file>

<file path=ppt/activeX/_rels/activeX142.xml.rels><?xml version="1.0" encoding="UTF-8" standalone="yes"?>
<Relationships xmlns="http://schemas.openxmlformats.org/package/2006/relationships"><Relationship Id="rId1" Type="http://schemas.microsoft.com/office/2006/relationships/activeXControlBinary" Target="activeX142.bin"/></Relationships>
</file>

<file path=ppt/activeX/_rels/activeX143.xml.rels><?xml version="1.0" encoding="UTF-8" standalone="yes"?>
<Relationships xmlns="http://schemas.openxmlformats.org/package/2006/relationships"><Relationship Id="rId1" Type="http://schemas.microsoft.com/office/2006/relationships/activeXControlBinary" Target="activeX143.bin"/></Relationships>
</file>

<file path=ppt/activeX/_rels/activeX144.xml.rels><?xml version="1.0" encoding="UTF-8" standalone="yes"?>
<Relationships xmlns="http://schemas.openxmlformats.org/package/2006/relationships"><Relationship Id="rId1" Type="http://schemas.microsoft.com/office/2006/relationships/activeXControlBinary" Target="activeX144.bin"/></Relationships>
</file>

<file path=ppt/activeX/_rels/activeX145.xml.rels><?xml version="1.0" encoding="UTF-8" standalone="yes"?>
<Relationships xmlns="http://schemas.openxmlformats.org/package/2006/relationships"><Relationship Id="rId1" Type="http://schemas.microsoft.com/office/2006/relationships/activeXControlBinary" Target="activeX145.bin"/></Relationships>
</file>

<file path=ppt/activeX/_rels/activeX146.xml.rels><?xml version="1.0" encoding="UTF-8" standalone="yes"?>
<Relationships xmlns="http://schemas.openxmlformats.org/package/2006/relationships"><Relationship Id="rId1" Type="http://schemas.microsoft.com/office/2006/relationships/activeXControlBinary" Target="activeX146.bin"/></Relationships>
</file>

<file path=ppt/activeX/_rels/activeX147.xml.rels><?xml version="1.0" encoding="UTF-8" standalone="yes"?>
<Relationships xmlns="http://schemas.openxmlformats.org/package/2006/relationships"><Relationship Id="rId1" Type="http://schemas.microsoft.com/office/2006/relationships/activeXControlBinary" Target="activeX147.bin"/></Relationships>
</file>

<file path=ppt/activeX/_rels/activeX148.xml.rels><?xml version="1.0" encoding="UTF-8" standalone="yes"?>
<Relationships xmlns="http://schemas.openxmlformats.org/package/2006/relationships"><Relationship Id="rId1" Type="http://schemas.microsoft.com/office/2006/relationships/activeXControlBinary" Target="activeX148.bin"/></Relationships>
</file>

<file path=ppt/activeX/_rels/activeX149.xml.rels><?xml version="1.0" encoding="UTF-8" standalone="yes"?>
<Relationships xmlns="http://schemas.openxmlformats.org/package/2006/relationships"><Relationship Id="rId1" Type="http://schemas.microsoft.com/office/2006/relationships/activeXControlBinary" Target="activeX149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50.xml.rels><?xml version="1.0" encoding="UTF-8" standalone="yes"?>
<Relationships xmlns="http://schemas.openxmlformats.org/package/2006/relationships"><Relationship Id="rId1" Type="http://schemas.microsoft.com/office/2006/relationships/activeXControlBinary" Target="activeX150.bin"/></Relationships>
</file>

<file path=ppt/activeX/_rels/activeX151.xml.rels><?xml version="1.0" encoding="UTF-8" standalone="yes"?>
<Relationships xmlns="http://schemas.openxmlformats.org/package/2006/relationships"><Relationship Id="rId1" Type="http://schemas.microsoft.com/office/2006/relationships/activeXControlBinary" Target="activeX151.bin"/></Relationships>
</file>

<file path=ppt/activeX/_rels/activeX152.xml.rels><?xml version="1.0" encoding="UTF-8" standalone="yes"?>
<Relationships xmlns="http://schemas.openxmlformats.org/package/2006/relationships"><Relationship Id="rId1" Type="http://schemas.microsoft.com/office/2006/relationships/activeXControlBinary" Target="activeX152.bin"/></Relationships>
</file>

<file path=ppt/activeX/_rels/activeX153.xml.rels><?xml version="1.0" encoding="UTF-8" standalone="yes"?>
<Relationships xmlns="http://schemas.openxmlformats.org/package/2006/relationships"><Relationship Id="rId1" Type="http://schemas.microsoft.com/office/2006/relationships/activeXControlBinary" Target="activeX153.bin"/></Relationships>
</file>

<file path=ppt/activeX/_rels/activeX154.xml.rels><?xml version="1.0" encoding="UTF-8" standalone="yes"?>
<Relationships xmlns="http://schemas.openxmlformats.org/package/2006/relationships"><Relationship Id="rId1" Type="http://schemas.microsoft.com/office/2006/relationships/activeXControlBinary" Target="activeX154.bin"/></Relationships>
</file>

<file path=ppt/activeX/_rels/activeX155.xml.rels><?xml version="1.0" encoding="UTF-8" standalone="yes"?>
<Relationships xmlns="http://schemas.openxmlformats.org/package/2006/relationships"><Relationship Id="rId1" Type="http://schemas.microsoft.com/office/2006/relationships/activeXControlBinary" Target="activeX155.bin"/></Relationships>
</file>

<file path=ppt/activeX/_rels/activeX156.xml.rels><?xml version="1.0" encoding="UTF-8" standalone="yes"?>
<Relationships xmlns="http://schemas.openxmlformats.org/package/2006/relationships"><Relationship Id="rId1" Type="http://schemas.microsoft.com/office/2006/relationships/activeXControlBinary" Target="activeX156.bin"/></Relationships>
</file>

<file path=ppt/activeX/_rels/activeX157.xml.rels><?xml version="1.0" encoding="UTF-8" standalone="yes"?>
<Relationships xmlns="http://schemas.openxmlformats.org/package/2006/relationships"><Relationship Id="rId1" Type="http://schemas.microsoft.com/office/2006/relationships/activeXControlBinary" Target="activeX157.bin"/></Relationships>
</file>

<file path=ppt/activeX/_rels/activeX158.xml.rels><?xml version="1.0" encoding="UTF-8" standalone="yes"?>
<Relationships xmlns="http://schemas.openxmlformats.org/package/2006/relationships"><Relationship Id="rId1" Type="http://schemas.microsoft.com/office/2006/relationships/activeXControlBinary" Target="activeX158.bin"/></Relationships>
</file>

<file path=ppt/activeX/_rels/activeX159.xml.rels><?xml version="1.0" encoding="UTF-8" standalone="yes"?>
<Relationships xmlns="http://schemas.openxmlformats.org/package/2006/relationships"><Relationship Id="rId1" Type="http://schemas.microsoft.com/office/2006/relationships/activeXControlBinary" Target="activeX159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60.xml.rels><?xml version="1.0" encoding="UTF-8" standalone="yes"?>
<Relationships xmlns="http://schemas.openxmlformats.org/package/2006/relationships"><Relationship Id="rId1" Type="http://schemas.microsoft.com/office/2006/relationships/activeXControlBinary" Target="activeX160.bin"/></Relationships>
</file>

<file path=ppt/activeX/_rels/activeX161.xml.rels><?xml version="1.0" encoding="UTF-8" standalone="yes"?>
<Relationships xmlns="http://schemas.openxmlformats.org/package/2006/relationships"><Relationship Id="rId1" Type="http://schemas.microsoft.com/office/2006/relationships/activeXControlBinary" Target="activeX161.bin"/></Relationships>
</file>

<file path=ppt/activeX/_rels/activeX162.xml.rels><?xml version="1.0" encoding="UTF-8" standalone="yes"?>
<Relationships xmlns="http://schemas.openxmlformats.org/package/2006/relationships"><Relationship Id="rId1" Type="http://schemas.microsoft.com/office/2006/relationships/activeXControlBinary" Target="activeX162.bin"/></Relationships>
</file>

<file path=ppt/activeX/_rels/activeX163.xml.rels><?xml version="1.0" encoding="UTF-8" standalone="yes"?>
<Relationships xmlns="http://schemas.openxmlformats.org/package/2006/relationships"><Relationship Id="rId1" Type="http://schemas.microsoft.com/office/2006/relationships/activeXControlBinary" Target="activeX163.bin"/></Relationships>
</file>

<file path=ppt/activeX/_rels/activeX164.xml.rels><?xml version="1.0" encoding="UTF-8" standalone="yes"?>
<Relationships xmlns="http://schemas.openxmlformats.org/package/2006/relationships"><Relationship Id="rId1" Type="http://schemas.microsoft.com/office/2006/relationships/activeXControlBinary" Target="activeX164.bin"/></Relationships>
</file>

<file path=ppt/activeX/_rels/activeX165.xml.rels><?xml version="1.0" encoding="UTF-8" standalone="yes"?>
<Relationships xmlns="http://schemas.openxmlformats.org/package/2006/relationships"><Relationship Id="rId1" Type="http://schemas.microsoft.com/office/2006/relationships/activeXControlBinary" Target="activeX165.bin"/></Relationships>
</file>

<file path=ppt/activeX/_rels/activeX166.xml.rels><?xml version="1.0" encoding="UTF-8" standalone="yes"?>
<Relationships xmlns="http://schemas.openxmlformats.org/package/2006/relationships"><Relationship Id="rId1" Type="http://schemas.microsoft.com/office/2006/relationships/activeXControlBinary" Target="activeX166.bin"/></Relationships>
</file>

<file path=ppt/activeX/_rels/activeX167.xml.rels><?xml version="1.0" encoding="UTF-8" standalone="yes"?>
<Relationships xmlns="http://schemas.openxmlformats.org/package/2006/relationships"><Relationship Id="rId1" Type="http://schemas.microsoft.com/office/2006/relationships/activeXControlBinary" Target="activeX167.bin"/></Relationships>
</file>

<file path=ppt/activeX/_rels/activeX168.xml.rels><?xml version="1.0" encoding="UTF-8" standalone="yes"?>
<Relationships xmlns="http://schemas.openxmlformats.org/package/2006/relationships"><Relationship Id="rId1" Type="http://schemas.microsoft.com/office/2006/relationships/activeXControlBinary" Target="activeX168.bin"/></Relationships>
</file>

<file path=ppt/activeX/_rels/activeX169.xml.rels><?xml version="1.0" encoding="UTF-8" standalone="yes"?>
<Relationships xmlns="http://schemas.openxmlformats.org/package/2006/relationships"><Relationship Id="rId1" Type="http://schemas.microsoft.com/office/2006/relationships/activeXControlBinary" Target="activeX169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70.xml.rels><?xml version="1.0" encoding="UTF-8" standalone="yes"?>
<Relationships xmlns="http://schemas.openxmlformats.org/package/2006/relationships"><Relationship Id="rId1" Type="http://schemas.microsoft.com/office/2006/relationships/activeXControlBinary" Target="activeX170.bin"/></Relationships>
</file>

<file path=ppt/activeX/_rels/activeX171.xml.rels><?xml version="1.0" encoding="UTF-8" standalone="yes"?>
<Relationships xmlns="http://schemas.openxmlformats.org/package/2006/relationships"><Relationship Id="rId1" Type="http://schemas.microsoft.com/office/2006/relationships/activeXControlBinary" Target="activeX171.bin"/></Relationships>
</file>

<file path=ppt/activeX/_rels/activeX172.xml.rels><?xml version="1.0" encoding="UTF-8" standalone="yes"?>
<Relationships xmlns="http://schemas.openxmlformats.org/package/2006/relationships"><Relationship Id="rId1" Type="http://schemas.microsoft.com/office/2006/relationships/activeXControlBinary" Target="activeX172.bin"/></Relationships>
</file>

<file path=ppt/activeX/_rels/activeX173.xml.rels><?xml version="1.0" encoding="UTF-8" standalone="yes"?>
<Relationships xmlns="http://schemas.openxmlformats.org/package/2006/relationships"><Relationship Id="rId1" Type="http://schemas.microsoft.com/office/2006/relationships/activeXControlBinary" Target="activeX173.bin"/></Relationships>
</file>

<file path=ppt/activeX/_rels/activeX174.xml.rels><?xml version="1.0" encoding="UTF-8" standalone="yes"?>
<Relationships xmlns="http://schemas.openxmlformats.org/package/2006/relationships"><Relationship Id="rId1" Type="http://schemas.microsoft.com/office/2006/relationships/activeXControlBinary" Target="activeX174.bin"/></Relationships>
</file>

<file path=ppt/activeX/_rels/activeX175.xml.rels><?xml version="1.0" encoding="UTF-8" standalone="yes"?>
<Relationships xmlns="http://schemas.openxmlformats.org/package/2006/relationships"><Relationship Id="rId1" Type="http://schemas.microsoft.com/office/2006/relationships/activeXControlBinary" Target="activeX175.bin"/></Relationships>
</file>

<file path=ppt/activeX/_rels/activeX176.xml.rels><?xml version="1.0" encoding="UTF-8" standalone="yes"?>
<Relationships xmlns="http://schemas.openxmlformats.org/package/2006/relationships"><Relationship Id="rId1" Type="http://schemas.microsoft.com/office/2006/relationships/activeXControlBinary" Target="activeX176.bin"/></Relationships>
</file>

<file path=ppt/activeX/_rels/activeX177.xml.rels><?xml version="1.0" encoding="UTF-8" standalone="yes"?>
<Relationships xmlns="http://schemas.openxmlformats.org/package/2006/relationships"><Relationship Id="rId1" Type="http://schemas.microsoft.com/office/2006/relationships/activeXControlBinary" Target="activeX177.bin"/></Relationships>
</file>

<file path=ppt/activeX/_rels/activeX178.xml.rels><?xml version="1.0" encoding="UTF-8" standalone="yes"?>
<Relationships xmlns="http://schemas.openxmlformats.org/package/2006/relationships"><Relationship Id="rId1" Type="http://schemas.microsoft.com/office/2006/relationships/activeXControlBinary" Target="activeX178.bin"/></Relationships>
</file>

<file path=ppt/activeX/_rels/activeX179.xml.rels><?xml version="1.0" encoding="UTF-8" standalone="yes"?>
<Relationships xmlns="http://schemas.openxmlformats.org/package/2006/relationships"><Relationship Id="rId1" Type="http://schemas.microsoft.com/office/2006/relationships/activeXControlBinary" Target="activeX179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80.xml.rels><?xml version="1.0" encoding="UTF-8" standalone="yes"?>
<Relationships xmlns="http://schemas.openxmlformats.org/package/2006/relationships"><Relationship Id="rId1" Type="http://schemas.microsoft.com/office/2006/relationships/activeXControlBinary" Target="activeX180.bin"/></Relationships>
</file>

<file path=ppt/activeX/_rels/activeX181.xml.rels><?xml version="1.0" encoding="UTF-8" standalone="yes"?>
<Relationships xmlns="http://schemas.openxmlformats.org/package/2006/relationships"><Relationship Id="rId1" Type="http://schemas.microsoft.com/office/2006/relationships/activeXControlBinary" Target="activeX181.bin"/></Relationships>
</file>

<file path=ppt/activeX/_rels/activeX182.xml.rels><?xml version="1.0" encoding="UTF-8" standalone="yes"?>
<Relationships xmlns="http://schemas.openxmlformats.org/package/2006/relationships"><Relationship Id="rId1" Type="http://schemas.microsoft.com/office/2006/relationships/activeXControlBinary" Target="activeX182.bin"/></Relationships>
</file>

<file path=ppt/activeX/_rels/activeX183.xml.rels><?xml version="1.0" encoding="UTF-8" standalone="yes"?>
<Relationships xmlns="http://schemas.openxmlformats.org/package/2006/relationships"><Relationship Id="rId1" Type="http://schemas.microsoft.com/office/2006/relationships/activeXControlBinary" Target="activeX183.bin"/></Relationships>
</file>

<file path=ppt/activeX/_rels/activeX184.xml.rels><?xml version="1.0" encoding="UTF-8" standalone="yes"?>
<Relationships xmlns="http://schemas.openxmlformats.org/package/2006/relationships"><Relationship Id="rId1" Type="http://schemas.microsoft.com/office/2006/relationships/activeXControlBinary" Target="activeX184.bin"/></Relationships>
</file>

<file path=ppt/activeX/_rels/activeX185.xml.rels><?xml version="1.0" encoding="UTF-8" standalone="yes"?>
<Relationships xmlns="http://schemas.openxmlformats.org/package/2006/relationships"><Relationship Id="rId1" Type="http://schemas.microsoft.com/office/2006/relationships/activeXControlBinary" Target="activeX185.bin"/></Relationships>
</file>

<file path=ppt/activeX/_rels/activeX186.xml.rels><?xml version="1.0" encoding="UTF-8" standalone="yes"?>
<Relationships xmlns="http://schemas.openxmlformats.org/package/2006/relationships"><Relationship Id="rId1" Type="http://schemas.microsoft.com/office/2006/relationships/activeXControlBinary" Target="activeX186.bin"/></Relationships>
</file>

<file path=ppt/activeX/_rels/activeX187.xml.rels><?xml version="1.0" encoding="UTF-8" standalone="yes"?>
<Relationships xmlns="http://schemas.openxmlformats.org/package/2006/relationships"><Relationship Id="rId1" Type="http://schemas.microsoft.com/office/2006/relationships/activeXControlBinary" Target="activeX187.bin"/></Relationships>
</file>

<file path=ppt/activeX/_rels/activeX188.xml.rels><?xml version="1.0" encoding="UTF-8" standalone="yes"?>
<Relationships xmlns="http://schemas.openxmlformats.org/package/2006/relationships"><Relationship Id="rId1" Type="http://schemas.microsoft.com/office/2006/relationships/activeXControlBinary" Target="activeX188.bin"/></Relationships>
</file>

<file path=ppt/activeX/_rels/activeX189.xml.rels><?xml version="1.0" encoding="UTF-8" standalone="yes"?>
<Relationships xmlns="http://schemas.openxmlformats.org/package/2006/relationships"><Relationship Id="rId1" Type="http://schemas.microsoft.com/office/2006/relationships/activeXControlBinary" Target="activeX189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190.xml.rels><?xml version="1.0" encoding="UTF-8" standalone="yes"?>
<Relationships xmlns="http://schemas.openxmlformats.org/package/2006/relationships"><Relationship Id="rId1" Type="http://schemas.microsoft.com/office/2006/relationships/activeXControlBinary" Target="activeX190.bin"/></Relationships>
</file>

<file path=ppt/activeX/_rels/activeX191.xml.rels><?xml version="1.0" encoding="UTF-8" standalone="yes"?>
<Relationships xmlns="http://schemas.openxmlformats.org/package/2006/relationships"><Relationship Id="rId1" Type="http://schemas.microsoft.com/office/2006/relationships/activeXControlBinary" Target="activeX191.bin"/></Relationships>
</file>

<file path=ppt/activeX/_rels/activeX192.xml.rels><?xml version="1.0" encoding="UTF-8" standalone="yes"?>
<Relationships xmlns="http://schemas.openxmlformats.org/package/2006/relationships"><Relationship Id="rId1" Type="http://schemas.microsoft.com/office/2006/relationships/activeXControlBinary" Target="activeX192.bin"/></Relationships>
</file>

<file path=ppt/activeX/_rels/activeX193.xml.rels><?xml version="1.0" encoding="UTF-8" standalone="yes"?>
<Relationships xmlns="http://schemas.openxmlformats.org/package/2006/relationships"><Relationship Id="rId1" Type="http://schemas.microsoft.com/office/2006/relationships/activeXControlBinary" Target="activeX193.bin"/></Relationships>
</file>

<file path=ppt/activeX/_rels/activeX194.xml.rels><?xml version="1.0" encoding="UTF-8" standalone="yes"?>
<Relationships xmlns="http://schemas.openxmlformats.org/package/2006/relationships"><Relationship Id="rId1" Type="http://schemas.microsoft.com/office/2006/relationships/activeXControlBinary" Target="activeX194.bin"/></Relationships>
</file>

<file path=ppt/activeX/_rels/activeX195.xml.rels><?xml version="1.0" encoding="UTF-8" standalone="yes"?>
<Relationships xmlns="http://schemas.openxmlformats.org/package/2006/relationships"><Relationship Id="rId1" Type="http://schemas.microsoft.com/office/2006/relationships/activeXControlBinary" Target="activeX195.bin"/></Relationships>
</file>

<file path=ppt/activeX/_rels/activeX196.xml.rels><?xml version="1.0" encoding="UTF-8" standalone="yes"?>
<Relationships xmlns="http://schemas.openxmlformats.org/package/2006/relationships"><Relationship Id="rId1" Type="http://schemas.microsoft.com/office/2006/relationships/activeXControlBinary" Target="activeX196.bin"/></Relationships>
</file>

<file path=ppt/activeX/_rels/activeX197.xml.rels><?xml version="1.0" encoding="UTF-8" standalone="yes"?>
<Relationships xmlns="http://schemas.openxmlformats.org/package/2006/relationships"><Relationship Id="rId1" Type="http://schemas.microsoft.com/office/2006/relationships/activeXControlBinary" Target="activeX197.bin"/></Relationships>
</file>

<file path=ppt/activeX/_rels/activeX198.xml.rels><?xml version="1.0" encoding="UTF-8" standalone="yes"?>
<Relationships xmlns="http://schemas.openxmlformats.org/package/2006/relationships"><Relationship Id="rId1" Type="http://schemas.microsoft.com/office/2006/relationships/activeXControlBinary" Target="activeX198.bin"/></Relationships>
</file>

<file path=ppt/activeX/_rels/activeX199.xml.rels><?xml version="1.0" encoding="UTF-8" standalone="yes"?>
<Relationships xmlns="http://schemas.openxmlformats.org/package/2006/relationships"><Relationship Id="rId1" Type="http://schemas.microsoft.com/office/2006/relationships/activeXControlBinary" Target="activeX19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00.xml.rels><?xml version="1.0" encoding="UTF-8" standalone="yes"?>
<Relationships xmlns="http://schemas.openxmlformats.org/package/2006/relationships"><Relationship Id="rId1" Type="http://schemas.microsoft.com/office/2006/relationships/activeXControlBinary" Target="activeX200.bin"/></Relationships>
</file>

<file path=ppt/activeX/_rels/activeX201.xml.rels><?xml version="1.0" encoding="UTF-8" standalone="yes"?>
<Relationships xmlns="http://schemas.openxmlformats.org/package/2006/relationships"><Relationship Id="rId1" Type="http://schemas.microsoft.com/office/2006/relationships/activeXControlBinary" Target="activeX201.bin"/></Relationships>
</file>

<file path=ppt/activeX/_rels/activeX202.xml.rels><?xml version="1.0" encoding="UTF-8" standalone="yes"?>
<Relationships xmlns="http://schemas.openxmlformats.org/package/2006/relationships"><Relationship Id="rId1" Type="http://schemas.microsoft.com/office/2006/relationships/activeXControlBinary" Target="activeX202.bin"/></Relationships>
</file>

<file path=ppt/activeX/_rels/activeX203.xml.rels><?xml version="1.0" encoding="UTF-8" standalone="yes"?>
<Relationships xmlns="http://schemas.openxmlformats.org/package/2006/relationships"><Relationship Id="rId1" Type="http://schemas.microsoft.com/office/2006/relationships/activeXControlBinary" Target="activeX203.bin"/></Relationships>
</file>

<file path=ppt/activeX/_rels/activeX204.xml.rels><?xml version="1.0" encoding="UTF-8" standalone="yes"?>
<Relationships xmlns="http://schemas.openxmlformats.org/package/2006/relationships"><Relationship Id="rId1" Type="http://schemas.microsoft.com/office/2006/relationships/activeXControlBinary" Target="activeX204.bin"/></Relationships>
</file>

<file path=ppt/activeX/_rels/activeX205.xml.rels><?xml version="1.0" encoding="UTF-8" standalone="yes"?>
<Relationships xmlns="http://schemas.openxmlformats.org/package/2006/relationships"><Relationship Id="rId1" Type="http://schemas.microsoft.com/office/2006/relationships/activeXControlBinary" Target="activeX205.bin"/></Relationships>
</file>

<file path=ppt/activeX/_rels/activeX206.xml.rels><?xml version="1.0" encoding="UTF-8" standalone="yes"?>
<Relationships xmlns="http://schemas.openxmlformats.org/package/2006/relationships"><Relationship Id="rId1" Type="http://schemas.microsoft.com/office/2006/relationships/activeXControlBinary" Target="activeX206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31.xml.rels><?xml version="1.0" encoding="UTF-8" standalone="yes"?>
<Relationships xmlns="http://schemas.openxmlformats.org/package/2006/relationships"><Relationship Id="rId1" Type="http://schemas.microsoft.com/office/2006/relationships/activeXControlBinary" Target="activeX31.bin"/></Relationships>
</file>

<file path=ppt/activeX/_rels/activeX32.xml.rels><?xml version="1.0" encoding="UTF-8" standalone="yes"?>
<Relationships xmlns="http://schemas.openxmlformats.org/package/2006/relationships"><Relationship Id="rId1" Type="http://schemas.microsoft.com/office/2006/relationships/activeXControlBinary" Target="activeX32.bin"/></Relationships>
</file>

<file path=ppt/activeX/_rels/activeX33.xml.rels><?xml version="1.0" encoding="UTF-8" standalone="yes"?>
<Relationships xmlns="http://schemas.openxmlformats.org/package/2006/relationships"><Relationship Id="rId1" Type="http://schemas.microsoft.com/office/2006/relationships/activeXControlBinary" Target="activeX33.bin"/></Relationships>
</file>

<file path=ppt/activeX/_rels/activeX34.xml.rels><?xml version="1.0" encoding="UTF-8" standalone="yes"?>
<Relationships xmlns="http://schemas.openxmlformats.org/package/2006/relationships"><Relationship Id="rId1" Type="http://schemas.microsoft.com/office/2006/relationships/activeXControlBinary" Target="activeX34.bin"/></Relationships>
</file>

<file path=ppt/activeX/_rels/activeX35.xml.rels><?xml version="1.0" encoding="UTF-8" standalone="yes"?>
<Relationships xmlns="http://schemas.openxmlformats.org/package/2006/relationships"><Relationship Id="rId1" Type="http://schemas.microsoft.com/office/2006/relationships/activeXControlBinary" Target="activeX35.bin"/></Relationships>
</file>

<file path=ppt/activeX/_rels/activeX36.xml.rels><?xml version="1.0" encoding="UTF-8" standalone="yes"?>
<Relationships xmlns="http://schemas.openxmlformats.org/package/2006/relationships"><Relationship Id="rId1" Type="http://schemas.microsoft.com/office/2006/relationships/activeXControlBinary" Target="activeX36.bin"/></Relationships>
</file>

<file path=ppt/activeX/_rels/activeX37.xml.rels><?xml version="1.0" encoding="UTF-8" standalone="yes"?>
<Relationships xmlns="http://schemas.openxmlformats.org/package/2006/relationships"><Relationship Id="rId1" Type="http://schemas.microsoft.com/office/2006/relationships/activeXControlBinary" Target="activeX37.bin"/></Relationships>
</file>

<file path=ppt/activeX/_rels/activeX38.xml.rels><?xml version="1.0" encoding="UTF-8" standalone="yes"?>
<Relationships xmlns="http://schemas.openxmlformats.org/package/2006/relationships"><Relationship Id="rId1" Type="http://schemas.microsoft.com/office/2006/relationships/activeXControlBinary" Target="activeX38.bin"/></Relationships>
</file>

<file path=ppt/activeX/_rels/activeX39.xml.rels><?xml version="1.0" encoding="UTF-8" standalone="yes"?>
<Relationships xmlns="http://schemas.openxmlformats.org/package/2006/relationships"><Relationship Id="rId1" Type="http://schemas.microsoft.com/office/2006/relationships/activeXControlBinary" Target="activeX39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40.xml.rels><?xml version="1.0" encoding="UTF-8" standalone="yes"?>
<Relationships xmlns="http://schemas.openxmlformats.org/package/2006/relationships"><Relationship Id="rId1" Type="http://schemas.microsoft.com/office/2006/relationships/activeXControlBinary" Target="activeX40.bin"/></Relationships>
</file>

<file path=ppt/activeX/_rels/activeX41.xml.rels><?xml version="1.0" encoding="UTF-8" standalone="yes"?>
<Relationships xmlns="http://schemas.openxmlformats.org/package/2006/relationships"><Relationship Id="rId1" Type="http://schemas.microsoft.com/office/2006/relationships/activeXControlBinary" Target="activeX41.bin"/></Relationships>
</file>

<file path=ppt/activeX/_rels/activeX42.xml.rels><?xml version="1.0" encoding="UTF-8" standalone="yes"?>
<Relationships xmlns="http://schemas.openxmlformats.org/package/2006/relationships"><Relationship Id="rId1" Type="http://schemas.microsoft.com/office/2006/relationships/activeXControlBinary" Target="activeX42.bin"/></Relationships>
</file>

<file path=ppt/activeX/_rels/activeX43.xml.rels><?xml version="1.0" encoding="UTF-8" standalone="yes"?>
<Relationships xmlns="http://schemas.openxmlformats.org/package/2006/relationships"><Relationship Id="rId1" Type="http://schemas.microsoft.com/office/2006/relationships/activeXControlBinary" Target="activeX43.bin"/></Relationships>
</file>

<file path=ppt/activeX/_rels/activeX44.xml.rels><?xml version="1.0" encoding="UTF-8" standalone="yes"?>
<Relationships xmlns="http://schemas.openxmlformats.org/package/2006/relationships"><Relationship Id="rId1" Type="http://schemas.microsoft.com/office/2006/relationships/activeXControlBinary" Target="activeX44.bin"/></Relationships>
</file>

<file path=ppt/activeX/_rels/activeX45.xml.rels><?xml version="1.0" encoding="UTF-8" standalone="yes"?>
<Relationships xmlns="http://schemas.openxmlformats.org/package/2006/relationships"><Relationship Id="rId1" Type="http://schemas.microsoft.com/office/2006/relationships/activeXControlBinary" Target="activeX45.bin"/></Relationships>
</file>

<file path=ppt/activeX/_rels/activeX46.xml.rels><?xml version="1.0" encoding="UTF-8" standalone="yes"?>
<Relationships xmlns="http://schemas.openxmlformats.org/package/2006/relationships"><Relationship Id="rId1" Type="http://schemas.microsoft.com/office/2006/relationships/activeXControlBinary" Target="activeX46.bin"/></Relationships>
</file>

<file path=ppt/activeX/_rels/activeX47.xml.rels><?xml version="1.0" encoding="UTF-8" standalone="yes"?>
<Relationships xmlns="http://schemas.openxmlformats.org/package/2006/relationships"><Relationship Id="rId1" Type="http://schemas.microsoft.com/office/2006/relationships/activeXControlBinary" Target="activeX47.bin"/></Relationships>
</file>

<file path=ppt/activeX/_rels/activeX48.xml.rels><?xml version="1.0" encoding="UTF-8" standalone="yes"?>
<Relationships xmlns="http://schemas.openxmlformats.org/package/2006/relationships"><Relationship Id="rId1" Type="http://schemas.microsoft.com/office/2006/relationships/activeXControlBinary" Target="activeX48.bin"/></Relationships>
</file>

<file path=ppt/activeX/_rels/activeX49.xml.rels><?xml version="1.0" encoding="UTF-8" standalone="yes"?>
<Relationships xmlns="http://schemas.openxmlformats.org/package/2006/relationships"><Relationship Id="rId1" Type="http://schemas.microsoft.com/office/2006/relationships/activeXControlBinary" Target="activeX49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50.xml.rels><?xml version="1.0" encoding="UTF-8" standalone="yes"?>
<Relationships xmlns="http://schemas.openxmlformats.org/package/2006/relationships"><Relationship Id="rId1" Type="http://schemas.microsoft.com/office/2006/relationships/activeXControlBinary" Target="activeX50.bin"/></Relationships>
</file>

<file path=ppt/activeX/_rels/activeX51.xml.rels><?xml version="1.0" encoding="UTF-8" standalone="yes"?>
<Relationships xmlns="http://schemas.openxmlformats.org/package/2006/relationships"><Relationship Id="rId1" Type="http://schemas.microsoft.com/office/2006/relationships/activeXControlBinary" Target="activeX51.bin"/></Relationships>
</file>

<file path=ppt/activeX/_rels/activeX52.xml.rels><?xml version="1.0" encoding="UTF-8" standalone="yes"?>
<Relationships xmlns="http://schemas.openxmlformats.org/package/2006/relationships"><Relationship Id="rId1" Type="http://schemas.microsoft.com/office/2006/relationships/activeXControlBinary" Target="activeX52.bin"/></Relationships>
</file>

<file path=ppt/activeX/_rels/activeX53.xml.rels><?xml version="1.0" encoding="UTF-8" standalone="yes"?>
<Relationships xmlns="http://schemas.openxmlformats.org/package/2006/relationships"><Relationship Id="rId1" Type="http://schemas.microsoft.com/office/2006/relationships/activeXControlBinary" Target="activeX53.bin"/></Relationships>
</file>

<file path=ppt/activeX/_rels/activeX54.xml.rels><?xml version="1.0" encoding="UTF-8" standalone="yes"?>
<Relationships xmlns="http://schemas.openxmlformats.org/package/2006/relationships"><Relationship Id="rId1" Type="http://schemas.microsoft.com/office/2006/relationships/activeXControlBinary" Target="activeX54.bin"/></Relationships>
</file>

<file path=ppt/activeX/_rels/activeX55.xml.rels><?xml version="1.0" encoding="UTF-8" standalone="yes"?>
<Relationships xmlns="http://schemas.openxmlformats.org/package/2006/relationships"><Relationship Id="rId1" Type="http://schemas.microsoft.com/office/2006/relationships/activeXControlBinary" Target="activeX55.bin"/></Relationships>
</file>

<file path=ppt/activeX/_rels/activeX56.xml.rels><?xml version="1.0" encoding="UTF-8" standalone="yes"?>
<Relationships xmlns="http://schemas.openxmlformats.org/package/2006/relationships"><Relationship Id="rId1" Type="http://schemas.microsoft.com/office/2006/relationships/activeXControlBinary" Target="activeX56.bin"/></Relationships>
</file>

<file path=ppt/activeX/_rels/activeX57.xml.rels><?xml version="1.0" encoding="UTF-8" standalone="yes"?>
<Relationships xmlns="http://schemas.openxmlformats.org/package/2006/relationships"><Relationship Id="rId1" Type="http://schemas.microsoft.com/office/2006/relationships/activeXControlBinary" Target="activeX57.bin"/></Relationships>
</file>

<file path=ppt/activeX/_rels/activeX58.xml.rels><?xml version="1.0" encoding="UTF-8" standalone="yes"?>
<Relationships xmlns="http://schemas.openxmlformats.org/package/2006/relationships"><Relationship Id="rId1" Type="http://schemas.microsoft.com/office/2006/relationships/activeXControlBinary" Target="activeX58.bin"/></Relationships>
</file>

<file path=ppt/activeX/_rels/activeX59.xml.rels><?xml version="1.0" encoding="UTF-8" standalone="yes"?>
<Relationships xmlns="http://schemas.openxmlformats.org/package/2006/relationships"><Relationship Id="rId1" Type="http://schemas.microsoft.com/office/2006/relationships/activeXControlBinary" Target="activeX59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60.xml.rels><?xml version="1.0" encoding="UTF-8" standalone="yes"?>
<Relationships xmlns="http://schemas.openxmlformats.org/package/2006/relationships"><Relationship Id="rId1" Type="http://schemas.microsoft.com/office/2006/relationships/activeXControlBinary" Target="activeX60.bin"/></Relationships>
</file>

<file path=ppt/activeX/_rels/activeX61.xml.rels><?xml version="1.0" encoding="UTF-8" standalone="yes"?>
<Relationships xmlns="http://schemas.openxmlformats.org/package/2006/relationships"><Relationship Id="rId1" Type="http://schemas.microsoft.com/office/2006/relationships/activeXControlBinary" Target="activeX61.bin"/></Relationships>
</file>

<file path=ppt/activeX/_rels/activeX62.xml.rels><?xml version="1.0" encoding="UTF-8" standalone="yes"?>
<Relationships xmlns="http://schemas.openxmlformats.org/package/2006/relationships"><Relationship Id="rId1" Type="http://schemas.microsoft.com/office/2006/relationships/activeXControlBinary" Target="activeX62.bin"/></Relationships>
</file>

<file path=ppt/activeX/_rels/activeX63.xml.rels><?xml version="1.0" encoding="UTF-8" standalone="yes"?>
<Relationships xmlns="http://schemas.openxmlformats.org/package/2006/relationships"><Relationship Id="rId1" Type="http://schemas.microsoft.com/office/2006/relationships/activeXControlBinary" Target="activeX63.bin"/></Relationships>
</file>

<file path=ppt/activeX/_rels/activeX64.xml.rels><?xml version="1.0" encoding="UTF-8" standalone="yes"?>
<Relationships xmlns="http://schemas.openxmlformats.org/package/2006/relationships"><Relationship Id="rId1" Type="http://schemas.microsoft.com/office/2006/relationships/activeXControlBinary" Target="activeX64.bin"/></Relationships>
</file>

<file path=ppt/activeX/_rels/activeX65.xml.rels><?xml version="1.0" encoding="UTF-8" standalone="yes"?>
<Relationships xmlns="http://schemas.openxmlformats.org/package/2006/relationships"><Relationship Id="rId1" Type="http://schemas.microsoft.com/office/2006/relationships/activeXControlBinary" Target="activeX65.bin"/></Relationships>
</file>

<file path=ppt/activeX/_rels/activeX66.xml.rels><?xml version="1.0" encoding="UTF-8" standalone="yes"?>
<Relationships xmlns="http://schemas.openxmlformats.org/package/2006/relationships"><Relationship Id="rId1" Type="http://schemas.microsoft.com/office/2006/relationships/activeXControlBinary" Target="activeX66.bin"/></Relationships>
</file>

<file path=ppt/activeX/_rels/activeX67.xml.rels><?xml version="1.0" encoding="UTF-8" standalone="yes"?>
<Relationships xmlns="http://schemas.openxmlformats.org/package/2006/relationships"><Relationship Id="rId1" Type="http://schemas.microsoft.com/office/2006/relationships/activeXControlBinary" Target="activeX67.bin"/></Relationships>
</file>

<file path=ppt/activeX/_rels/activeX68.xml.rels><?xml version="1.0" encoding="UTF-8" standalone="yes"?>
<Relationships xmlns="http://schemas.openxmlformats.org/package/2006/relationships"><Relationship Id="rId1" Type="http://schemas.microsoft.com/office/2006/relationships/activeXControlBinary" Target="activeX68.bin"/></Relationships>
</file>

<file path=ppt/activeX/_rels/activeX69.xml.rels><?xml version="1.0" encoding="UTF-8" standalone="yes"?>
<Relationships xmlns="http://schemas.openxmlformats.org/package/2006/relationships"><Relationship Id="rId1" Type="http://schemas.microsoft.com/office/2006/relationships/activeXControlBinary" Target="activeX69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70.xml.rels><?xml version="1.0" encoding="UTF-8" standalone="yes"?>
<Relationships xmlns="http://schemas.openxmlformats.org/package/2006/relationships"><Relationship Id="rId1" Type="http://schemas.microsoft.com/office/2006/relationships/activeXControlBinary" Target="activeX70.bin"/></Relationships>
</file>

<file path=ppt/activeX/_rels/activeX71.xml.rels><?xml version="1.0" encoding="UTF-8" standalone="yes"?>
<Relationships xmlns="http://schemas.openxmlformats.org/package/2006/relationships"><Relationship Id="rId1" Type="http://schemas.microsoft.com/office/2006/relationships/activeXControlBinary" Target="activeX71.bin"/></Relationships>
</file>

<file path=ppt/activeX/_rels/activeX72.xml.rels><?xml version="1.0" encoding="UTF-8" standalone="yes"?>
<Relationships xmlns="http://schemas.openxmlformats.org/package/2006/relationships"><Relationship Id="rId1" Type="http://schemas.microsoft.com/office/2006/relationships/activeXControlBinary" Target="activeX72.bin"/></Relationships>
</file>

<file path=ppt/activeX/_rels/activeX73.xml.rels><?xml version="1.0" encoding="UTF-8" standalone="yes"?>
<Relationships xmlns="http://schemas.openxmlformats.org/package/2006/relationships"><Relationship Id="rId1" Type="http://schemas.microsoft.com/office/2006/relationships/activeXControlBinary" Target="activeX73.bin"/></Relationships>
</file>

<file path=ppt/activeX/_rels/activeX74.xml.rels><?xml version="1.0" encoding="UTF-8" standalone="yes"?>
<Relationships xmlns="http://schemas.openxmlformats.org/package/2006/relationships"><Relationship Id="rId1" Type="http://schemas.microsoft.com/office/2006/relationships/activeXControlBinary" Target="activeX74.bin"/></Relationships>
</file>

<file path=ppt/activeX/_rels/activeX75.xml.rels><?xml version="1.0" encoding="UTF-8" standalone="yes"?>
<Relationships xmlns="http://schemas.openxmlformats.org/package/2006/relationships"><Relationship Id="rId1" Type="http://schemas.microsoft.com/office/2006/relationships/activeXControlBinary" Target="activeX75.bin"/></Relationships>
</file>

<file path=ppt/activeX/_rels/activeX76.xml.rels><?xml version="1.0" encoding="UTF-8" standalone="yes"?>
<Relationships xmlns="http://schemas.openxmlformats.org/package/2006/relationships"><Relationship Id="rId1" Type="http://schemas.microsoft.com/office/2006/relationships/activeXControlBinary" Target="activeX76.bin"/></Relationships>
</file>

<file path=ppt/activeX/_rels/activeX77.xml.rels><?xml version="1.0" encoding="UTF-8" standalone="yes"?>
<Relationships xmlns="http://schemas.openxmlformats.org/package/2006/relationships"><Relationship Id="rId1" Type="http://schemas.microsoft.com/office/2006/relationships/activeXControlBinary" Target="activeX77.bin"/></Relationships>
</file>

<file path=ppt/activeX/_rels/activeX78.xml.rels><?xml version="1.0" encoding="UTF-8" standalone="yes"?>
<Relationships xmlns="http://schemas.openxmlformats.org/package/2006/relationships"><Relationship Id="rId1" Type="http://schemas.microsoft.com/office/2006/relationships/activeXControlBinary" Target="activeX78.bin"/></Relationships>
</file>

<file path=ppt/activeX/_rels/activeX79.xml.rels><?xml version="1.0" encoding="UTF-8" standalone="yes"?>
<Relationships xmlns="http://schemas.openxmlformats.org/package/2006/relationships"><Relationship Id="rId1" Type="http://schemas.microsoft.com/office/2006/relationships/activeXControlBinary" Target="activeX79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80.xml.rels><?xml version="1.0" encoding="UTF-8" standalone="yes"?>
<Relationships xmlns="http://schemas.openxmlformats.org/package/2006/relationships"><Relationship Id="rId1" Type="http://schemas.microsoft.com/office/2006/relationships/activeXControlBinary" Target="activeX80.bin"/></Relationships>
</file>

<file path=ppt/activeX/_rels/activeX81.xml.rels><?xml version="1.0" encoding="UTF-8" standalone="yes"?>
<Relationships xmlns="http://schemas.openxmlformats.org/package/2006/relationships"><Relationship Id="rId1" Type="http://schemas.microsoft.com/office/2006/relationships/activeXControlBinary" Target="activeX81.bin"/></Relationships>
</file>

<file path=ppt/activeX/_rels/activeX82.xml.rels><?xml version="1.0" encoding="UTF-8" standalone="yes"?>
<Relationships xmlns="http://schemas.openxmlformats.org/package/2006/relationships"><Relationship Id="rId1" Type="http://schemas.microsoft.com/office/2006/relationships/activeXControlBinary" Target="activeX82.bin"/></Relationships>
</file>

<file path=ppt/activeX/_rels/activeX83.xml.rels><?xml version="1.0" encoding="UTF-8" standalone="yes"?>
<Relationships xmlns="http://schemas.openxmlformats.org/package/2006/relationships"><Relationship Id="rId1" Type="http://schemas.microsoft.com/office/2006/relationships/activeXControlBinary" Target="activeX83.bin"/></Relationships>
</file>

<file path=ppt/activeX/_rels/activeX84.xml.rels><?xml version="1.0" encoding="UTF-8" standalone="yes"?>
<Relationships xmlns="http://schemas.openxmlformats.org/package/2006/relationships"><Relationship Id="rId1" Type="http://schemas.microsoft.com/office/2006/relationships/activeXControlBinary" Target="activeX84.bin"/></Relationships>
</file>

<file path=ppt/activeX/_rels/activeX85.xml.rels><?xml version="1.0" encoding="UTF-8" standalone="yes"?>
<Relationships xmlns="http://schemas.openxmlformats.org/package/2006/relationships"><Relationship Id="rId1" Type="http://schemas.microsoft.com/office/2006/relationships/activeXControlBinary" Target="activeX85.bin"/></Relationships>
</file>

<file path=ppt/activeX/_rels/activeX86.xml.rels><?xml version="1.0" encoding="UTF-8" standalone="yes"?>
<Relationships xmlns="http://schemas.openxmlformats.org/package/2006/relationships"><Relationship Id="rId1" Type="http://schemas.microsoft.com/office/2006/relationships/activeXControlBinary" Target="activeX86.bin"/></Relationships>
</file>

<file path=ppt/activeX/_rels/activeX87.xml.rels><?xml version="1.0" encoding="UTF-8" standalone="yes"?>
<Relationships xmlns="http://schemas.openxmlformats.org/package/2006/relationships"><Relationship Id="rId1" Type="http://schemas.microsoft.com/office/2006/relationships/activeXControlBinary" Target="activeX87.bin"/></Relationships>
</file>

<file path=ppt/activeX/_rels/activeX88.xml.rels><?xml version="1.0" encoding="UTF-8" standalone="yes"?>
<Relationships xmlns="http://schemas.openxmlformats.org/package/2006/relationships"><Relationship Id="rId1" Type="http://schemas.microsoft.com/office/2006/relationships/activeXControlBinary" Target="activeX88.bin"/></Relationships>
</file>

<file path=ppt/activeX/_rels/activeX89.xml.rels><?xml version="1.0" encoding="UTF-8" standalone="yes"?>
<Relationships xmlns="http://schemas.openxmlformats.org/package/2006/relationships"><Relationship Id="rId1" Type="http://schemas.microsoft.com/office/2006/relationships/activeXControlBinary" Target="activeX89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_rels/activeX90.xml.rels><?xml version="1.0" encoding="UTF-8" standalone="yes"?>
<Relationships xmlns="http://schemas.openxmlformats.org/package/2006/relationships"><Relationship Id="rId1" Type="http://schemas.microsoft.com/office/2006/relationships/activeXControlBinary" Target="activeX90.bin"/></Relationships>
</file>

<file path=ppt/activeX/_rels/activeX91.xml.rels><?xml version="1.0" encoding="UTF-8" standalone="yes"?>
<Relationships xmlns="http://schemas.openxmlformats.org/package/2006/relationships"><Relationship Id="rId1" Type="http://schemas.microsoft.com/office/2006/relationships/activeXControlBinary" Target="activeX91.bin"/></Relationships>
</file>

<file path=ppt/activeX/_rels/activeX92.xml.rels><?xml version="1.0" encoding="UTF-8" standalone="yes"?>
<Relationships xmlns="http://schemas.openxmlformats.org/package/2006/relationships"><Relationship Id="rId1" Type="http://schemas.microsoft.com/office/2006/relationships/activeXControlBinary" Target="activeX92.bin"/></Relationships>
</file>

<file path=ppt/activeX/_rels/activeX93.xml.rels><?xml version="1.0" encoding="UTF-8" standalone="yes"?>
<Relationships xmlns="http://schemas.openxmlformats.org/package/2006/relationships"><Relationship Id="rId1" Type="http://schemas.microsoft.com/office/2006/relationships/activeXControlBinary" Target="activeX93.bin"/></Relationships>
</file>

<file path=ppt/activeX/_rels/activeX94.xml.rels><?xml version="1.0" encoding="UTF-8" standalone="yes"?>
<Relationships xmlns="http://schemas.openxmlformats.org/package/2006/relationships"><Relationship Id="rId1" Type="http://schemas.microsoft.com/office/2006/relationships/activeXControlBinary" Target="activeX94.bin"/></Relationships>
</file>

<file path=ppt/activeX/_rels/activeX95.xml.rels><?xml version="1.0" encoding="UTF-8" standalone="yes"?>
<Relationships xmlns="http://schemas.openxmlformats.org/package/2006/relationships"><Relationship Id="rId1" Type="http://schemas.microsoft.com/office/2006/relationships/activeXControlBinary" Target="activeX95.bin"/></Relationships>
</file>

<file path=ppt/activeX/_rels/activeX96.xml.rels><?xml version="1.0" encoding="UTF-8" standalone="yes"?>
<Relationships xmlns="http://schemas.openxmlformats.org/package/2006/relationships"><Relationship Id="rId1" Type="http://schemas.microsoft.com/office/2006/relationships/activeXControlBinary" Target="activeX96.bin"/></Relationships>
</file>

<file path=ppt/activeX/_rels/activeX97.xml.rels><?xml version="1.0" encoding="UTF-8" standalone="yes"?>
<Relationships xmlns="http://schemas.openxmlformats.org/package/2006/relationships"><Relationship Id="rId1" Type="http://schemas.microsoft.com/office/2006/relationships/activeXControlBinary" Target="activeX97.bin"/></Relationships>
</file>

<file path=ppt/activeX/_rels/activeX98.xml.rels><?xml version="1.0" encoding="UTF-8" standalone="yes"?>
<Relationships xmlns="http://schemas.openxmlformats.org/package/2006/relationships"><Relationship Id="rId1" Type="http://schemas.microsoft.com/office/2006/relationships/activeXControlBinary" Target="activeX98.bin"/></Relationships>
</file>

<file path=ppt/activeX/_rels/activeX99.xml.rels><?xml version="1.0" encoding="UTF-8" standalone="yes"?>
<Relationships xmlns="http://schemas.openxmlformats.org/package/2006/relationships"><Relationship Id="rId1" Type="http://schemas.microsoft.com/office/2006/relationships/activeXControlBinary" Target="activeX99.bin"/></Relationships>
</file>

<file path=ppt/activeX/activeX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0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1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1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1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3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4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4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5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5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6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8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8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8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0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0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9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8.wmf"/><Relationship Id="rId4" Type="http://schemas.openxmlformats.org/officeDocument/2006/relationships/image" Target="../media/image2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27.wmf"/><Relationship Id="rId1" Type="http://schemas.openxmlformats.org/officeDocument/2006/relationships/image" Target="../media/image30.wmf"/><Relationship Id="rId4" Type="http://schemas.openxmlformats.org/officeDocument/2006/relationships/image" Target="../media/image3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26.wmf"/><Relationship Id="rId4" Type="http://schemas.openxmlformats.org/officeDocument/2006/relationships/image" Target="../media/image3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4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8.wmf"/><Relationship Id="rId4" Type="http://schemas.openxmlformats.org/officeDocument/2006/relationships/image" Target="../media/image44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11" Type="http://schemas.openxmlformats.org/officeDocument/2006/relationships/image" Target="../media/image54.wmf"/><Relationship Id="rId5" Type="http://schemas.openxmlformats.org/officeDocument/2006/relationships/image" Target="../media/image49.wmf"/><Relationship Id="rId10" Type="http://schemas.openxmlformats.org/officeDocument/2006/relationships/image" Target="../media/image53.wmf"/><Relationship Id="rId4" Type="http://schemas.openxmlformats.org/officeDocument/2006/relationships/image" Target="../media/image48.wmf"/><Relationship Id="rId9" Type="http://schemas.openxmlformats.org/officeDocument/2006/relationships/image" Target="../media/image1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8.wmf"/><Relationship Id="rId4" Type="http://schemas.openxmlformats.org/officeDocument/2006/relationships/image" Target="../media/image77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87.wmf"/><Relationship Id="rId4" Type="http://schemas.openxmlformats.org/officeDocument/2006/relationships/image" Target="../media/image39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88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87.wmf"/><Relationship Id="rId4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41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88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41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106.wmf"/><Relationship Id="rId4" Type="http://schemas.openxmlformats.org/officeDocument/2006/relationships/image" Target="../media/image39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8.wmf"/><Relationship Id="rId4" Type="http://schemas.openxmlformats.org/officeDocument/2006/relationships/image" Target="../media/image15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87.w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wmf"/></Relationships>
</file>

<file path=ppt/drawings/_rels/vmlDrawing6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41.w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386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230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162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508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33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52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918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116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602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158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810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76F50-83A1-4479-A1FB-FB608EE91ADC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811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control" Target="../activeX/activeX2.xml"/><Relationship Id="rId7" Type="http://schemas.openxmlformats.org/officeDocument/2006/relationships/image" Target="../media/image2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wmf"/><Relationship Id="rId5" Type="http://schemas.openxmlformats.org/officeDocument/2006/relationships/slide" Target="slide29.xml"/><Relationship Id="rId4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control" Target="../activeX/activeX21.xml"/><Relationship Id="rId7" Type="http://schemas.openxmlformats.org/officeDocument/2006/relationships/image" Target="../media/image2.wmf"/><Relationship Id="rId2" Type="http://schemas.openxmlformats.org/officeDocument/2006/relationships/control" Target="../activeX/activeX2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wmf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2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7.wmf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25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7.wmf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7.xml"/><Relationship Id="rId2" Type="http://schemas.openxmlformats.org/officeDocument/2006/relationships/control" Target="../activeX/activeX2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7.wmf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9.xml"/><Relationship Id="rId7" Type="http://schemas.openxmlformats.org/officeDocument/2006/relationships/image" Target="../media/image20.wmf"/><Relationship Id="rId2" Type="http://schemas.openxmlformats.org/officeDocument/2006/relationships/control" Target="../activeX/activeX2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9.wmf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11.wmf"/><Relationship Id="rId3" Type="http://schemas.openxmlformats.org/officeDocument/2006/relationships/control" Target="../activeX/activeX31.xml"/><Relationship Id="rId7" Type="http://schemas.openxmlformats.org/officeDocument/2006/relationships/control" Target="../activeX/activeX35.xml"/><Relationship Id="rId12" Type="http://schemas.openxmlformats.org/officeDocument/2006/relationships/image" Target="../media/image10.wmf"/><Relationship Id="rId2" Type="http://schemas.openxmlformats.org/officeDocument/2006/relationships/control" Target="../activeX/activeX30.xml"/><Relationship Id="rId1" Type="http://schemas.openxmlformats.org/officeDocument/2006/relationships/vmlDrawing" Target="../drawings/vmlDrawing15.vml"/><Relationship Id="rId6" Type="http://schemas.openxmlformats.org/officeDocument/2006/relationships/control" Target="../activeX/activeX34.xml"/><Relationship Id="rId11" Type="http://schemas.openxmlformats.org/officeDocument/2006/relationships/image" Target="../media/image9.wmf"/><Relationship Id="rId5" Type="http://schemas.openxmlformats.org/officeDocument/2006/relationships/control" Target="../activeX/activeX33.xml"/><Relationship Id="rId10" Type="http://schemas.openxmlformats.org/officeDocument/2006/relationships/image" Target="../media/image8.wmf"/><Relationship Id="rId4" Type="http://schemas.openxmlformats.org/officeDocument/2006/relationships/control" Target="../activeX/activeX32.xml"/><Relationship Id="rId9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wmf"/><Relationship Id="rId3" Type="http://schemas.openxmlformats.org/officeDocument/2006/relationships/control" Target="../activeX/activeX3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2.wmf"/><Relationship Id="rId2" Type="http://schemas.openxmlformats.org/officeDocument/2006/relationships/control" Target="../activeX/activeX36.xml"/><Relationship Id="rId1" Type="http://schemas.openxmlformats.org/officeDocument/2006/relationships/vmlDrawing" Target="../drawings/vmlDrawing16.vml"/><Relationship Id="rId6" Type="http://schemas.openxmlformats.org/officeDocument/2006/relationships/control" Target="../activeX/activeX40.xml"/><Relationship Id="rId11" Type="http://schemas.openxmlformats.org/officeDocument/2006/relationships/image" Target="../media/image21.wmf"/><Relationship Id="rId5" Type="http://schemas.openxmlformats.org/officeDocument/2006/relationships/control" Target="../activeX/activeX39.xml"/><Relationship Id="rId10" Type="http://schemas.openxmlformats.org/officeDocument/2006/relationships/image" Target="../media/image13.wmf"/><Relationship Id="rId4" Type="http://schemas.openxmlformats.org/officeDocument/2006/relationships/control" Target="../activeX/activeX38.xml"/><Relationship Id="rId9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2.xml"/><Relationship Id="rId7" Type="http://schemas.openxmlformats.org/officeDocument/2006/relationships/image" Target="../media/image23.wmf"/><Relationship Id="rId2" Type="http://schemas.openxmlformats.org/officeDocument/2006/relationships/control" Target="../activeX/activeX4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.wmf"/><Relationship Id="rId5" Type="http://schemas.openxmlformats.org/officeDocument/2006/relationships/image" Target="../media/image24.png"/><Relationship Id="rId4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3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.wmf"/><Relationship Id="rId4" Type="http://schemas.openxmlformats.org/officeDocument/2006/relationships/slide" Target="slide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control" Target="../activeX/activeX45.xml"/><Relationship Id="rId7" Type="http://schemas.openxmlformats.org/officeDocument/2006/relationships/image" Target="../media/image2.wmf"/><Relationship Id="rId2" Type="http://schemas.openxmlformats.org/officeDocument/2006/relationships/control" Target="../activeX/activeX4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control" Target="../activeX/activeX48.xml"/><Relationship Id="rId7" Type="http://schemas.openxmlformats.org/officeDocument/2006/relationships/image" Target="../media/image18.png"/><Relationship Id="rId2" Type="http://schemas.openxmlformats.org/officeDocument/2006/relationships/control" Target="../activeX/activeX47.xml"/><Relationship Id="rId1" Type="http://schemas.openxmlformats.org/officeDocument/2006/relationships/vmlDrawing" Target="../drawings/vmlDrawing20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29.wmf"/><Relationship Id="rId5" Type="http://schemas.openxmlformats.org/officeDocument/2006/relationships/control" Target="../activeX/activeX50.xml"/><Relationship Id="rId10" Type="http://schemas.openxmlformats.org/officeDocument/2006/relationships/image" Target="../media/image28.wmf"/><Relationship Id="rId4" Type="http://schemas.openxmlformats.org/officeDocument/2006/relationships/control" Target="../activeX/activeX49.xml"/><Relationship Id="rId9" Type="http://schemas.openxmlformats.org/officeDocument/2006/relationships/image" Target="../media/image2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control" Target="../activeX/activeX52.xml"/><Relationship Id="rId7" Type="http://schemas.openxmlformats.org/officeDocument/2006/relationships/image" Target="../media/image18.png"/><Relationship Id="rId2" Type="http://schemas.openxmlformats.org/officeDocument/2006/relationships/control" Target="../activeX/activeX51.xml"/><Relationship Id="rId1" Type="http://schemas.openxmlformats.org/officeDocument/2006/relationships/vmlDrawing" Target="../drawings/vmlDrawing21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32.wmf"/><Relationship Id="rId5" Type="http://schemas.openxmlformats.org/officeDocument/2006/relationships/control" Target="../activeX/activeX54.xml"/><Relationship Id="rId10" Type="http://schemas.openxmlformats.org/officeDocument/2006/relationships/image" Target="../media/image31.wmf"/><Relationship Id="rId4" Type="http://schemas.openxmlformats.org/officeDocument/2006/relationships/control" Target="../activeX/activeX53.xml"/><Relationship Id="rId9" Type="http://schemas.openxmlformats.org/officeDocument/2006/relationships/image" Target="../media/image2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ontrol" Target="../activeX/activeX56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35.wmf"/><Relationship Id="rId2" Type="http://schemas.openxmlformats.org/officeDocument/2006/relationships/control" Target="../activeX/activeX55.xml"/><Relationship Id="rId1" Type="http://schemas.openxmlformats.org/officeDocument/2006/relationships/vmlDrawing" Target="../drawings/vmlDrawing22.vml"/><Relationship Id="rId6" Type="http://schemas.openxmlformats.org/officeDocument/2006/relationships/control" Target="../activeX/activeX59.xml"/><Relationship Id="rId11" Type="http://schemas.openxmlformats.org/officeDocument/2006/relationships/image" Target="../media/image34.wmf"/><Relationship Id="rId5" Type="http://schemas.openxmlformats.org/officeDocument/2006/relationships/control" Target="../activeX/activeX58.xml"/><Relationship Id="rId10" Type="http://schemas.openxmlformats.org/officeDocument/2006/relationships/image" Target="../media/image33.wmf"/><Relationship Id="rId4" Type="http://schemas.openxmlformats.org/officeDocument/2006/relationships/control" Target="../activeX/activeX57.xml"/><Relationship Id="rId9" Type="http://schemas.openxmlformats.org/officeDocument/2006/relationships/image" Target="../media/image26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40.wmf"/><Relationship Id="rId3" Type="http://schemas.openxmlformats.org/officeDocument/2006/relationships/control" Target="../activeX/activeX61.xml"/><Relationship Id="rId7" Type="http://schemas.openxmlformats.org/officeDocument/2006/relationships/control" Target="../activeX/activeX65.xml"/><Relationship Id="rId12" Type="http://schemas.openxmlformats.org/officeDocument/2006/relationships/image" Target="../media/image39.wmf"/><Relationship Id="rId2" Type="http://schemas.openxmlformats.org/officeDocument/2006/relationships/control" Target="../activeX/activeX60.xml"/><Relationship Id="rId1" Type="http://schemas.openxmlformats.org/officeDocument/2006/relationships/vmlDrawing" Target="../drawings/vmlDrawing23.vml"/><Relationship Id="rId6" Type="http://schemas.openxmlformats.org/officeDocument/2006/relationships/control" Target="../activeX/activeX64.xml"/><Relationship Id="rId11" Type="http://schemas.openxmlformats.org/officeDocument/2006/relationships/image" Target="../media/image38.wmf"/><Relationship Id="rId5" Type="http://schemas.openxmlformats.org/officeDocument/2006/relationships/control" Target="../activeX/activeX63.xml"/><Relationship Id="rId10" Type="http://schemas.openxmlformats.org/officeDocument/2006/relationships/image" Target="../media/image37.wmf"/><Relationship Id="rId4" Type="http://schemas.openxmlformats.org/officeDocument/2006/relationships/control" Target="../activeX/activeX62.xml"/><Relationship Id="rId9" Type="http://schemas.openxmlformats.org/officeDocument/2006/relationships/image" Target="../media/image3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67.xml"/><Relationship Id="rId2" Type="http://schemas.openxmlformats.org/officeDocument/2006/relationships/control" Target="../activeX/activeX6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8.wmf"/><Relationship Id="rId5" Type="http://schemas.openxmlformats.org/officeDocument/2006/relationships/image" Target="../media/image41.wmf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control" Target="../activeX/activeX69.xml"/><Relationship Id="rId7" Type="http://schemas.openxmlformats.org/officeDocument/2006/relationships/image" Target="../media/image18.png"/><Relationship Id="rId2" Type="http://schemas.openxmlformats.org/officeDocument/2006/relationships/control" Target="../activeX/activeX68.xml"/><Relationship Id="rId1" Type="http://schemas.openxmlformats.org/officeDocument/2006/relationships/vmlDrawing" Target="../drawings/vmlDrawing25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44.wmf"/><Relationship Id="rId5" Type="http://schemas.openxmlformats.org/officeDocument/2006/relationships/control" Target="../activeX/activeX71.xml"/><Relationship Id="rId10" Type="http://schemas.openxmlformats.org/officeDocument/2006/relationships/image" Target="../media/image43.wmf"/><Relationship Id="rId4" Type="http://schemas.openxmlformats.org/officeDocument/2006/relationships/control" Target="../activeX/activeX70.xml"/><Relationship Id="rId9" Type="http://schemas.openxmlformats.org/officeDocument/2006/relationships/image" Target="../media/image4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7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48.wmf"/><Relationship Id="rId3" Type="http://schemas.openxmlformats.org/officeDocument/2006/relationships/control" Target="../activeX/activeX73.xml"/><Relationship Id="rId21" Type="http://schemas.openxmlformats.org/officeDocument/2006/relationships/image" Target="../media/image51.wmf"/><Relationship Id="rId7" Type="http://schemas.openxmlformats.org/officeDocument/2006/relationships/control" Target="../activeX/activeX77.xml"/><Relationship Id="rId12" Type="http://schemas.openxmlformats.org/officeDocument/2006/relationships/control" Target="../activeX/activeX82.xml"/><Relationship Id="rId17" Type="http://schemas.openxmlformats.org/officeDocument/2006/relationships/image" Target="../media/image47.wmf"/><Relationship Id="rId25" Type="http://schemas.openxmlformats.org/officeDocument/2006/relationships/image" Target="../media/image54.wmf"/><Relationship Id="rId2" Type="http://schemas.openxmlformats.org/officeDocument/2006/relationships/control" Target="../activeX/activeX72.xml"/><Relationship Id="rId16" Type="http://schemas.openxmlformats.org/officeDocument/2006/relationships/image" Target="../media/image46.wmf"/><Relationship Id="rId20" Type="http://schemas.openxmlformats.org/officeDocument/2006/relationships/image" Target="../media/image50.wmf"/><Relationship Id="rId1" Type="http://schemas.openxmlformats.org/officeDocument/2006/relationships/vmlDrawing" Target="../drawings/vmlDrawing26.vml"/><Relationship Id="rId6" Type="http://schemas.openxmlformats.org/officeDocument/2006/relationships/control" Target="../activeX/activeX76.xml"/><Relationship Id="rId11" Type="http://schemas.openxmlformats.org/officeDocument/2006/relationships/control" Target="../activeX/activeX81.xml"/><Relationship Id="rId24" Type="http://schemas.openxmlformats.org/officeDocument/2006/relationships/image" Target="../media/image53.wmf"/><Relationship Id="rId5" Type="http://schemas.openxmlformats.org/officeDocument/2006/relationships/control" Target="../activeX/activeX75.xml"/><Relationship Id="rId15" Type="http://schemas.openxmlformats.org/officeDocument/2006/relationships/image" Target="../media/image45.wmf"/><Relationship Id="rId23" Type="http://schemas.openxmlformats.org/officeDocument/2006/relationships/image" Target="../media/image11.wmf"/><Relationship Id="rId10" Type="http://schemas.openxmlformats.org/officeDocument/2006/relationships/control" Target="../activeX/activeX80.xml"/><Relationship Id="rId19" Type="http://schemas.openxmlformats.org/officeDocument/2006/relationships/image" Target="../media/image49.wmf"/><Relationship Id="rId4" Type="http://schemas.openxmlformats.org/officeDocument/2006/relationships/control" Target="../activeX/activeX74.xml"/><Relationship Id="rId9" Type="http://schemas.openxmlformats.org/officeDocument/2006/relationships/control" Target="../activeX/activeX79.xml"/><Relationship Id="rId14" Type="http://schemas.openxmlformats.org/officeDocument/2006/relationships/image" Target="../media/image18.png"/><Relationship Id="rId22" Type="http://schemas.openxmlformats.org/officeDocument/2006/relationships/image" Target="../media/image5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58.wmf"/><Relationship Id="rId3" Type="http://schemas.openxmlformats.org/officeDocument/2006/relationships/control" Target="../activeX/activeX84.xml"/><Relationship Id="rId7" Type="http://schemas.openxmlformats.org/officeDocument/2006/relationships/control" Target="../activeX/activeX88.xml"/><Relationship Id="rId12" Type="http://schemas.openxmlformats.org/officeDocument/2006/relationships/image" Target="../media/image57.wmf"/><Relationship Id="rId2" Type="http://schemas.openxmlformats.org/officeDocument/2006/relationships/control" Target="../activeX/activeX83.xml"/><Relationship Id="rId1" Type="http://schemas.openxmlformats.org/officeDocument/2006/relationships/vmlDrawing" Target="../drawings/vmlDrawing27.vml"/><Relationship Id="rId6" Type="http://schemas.openxmlformats.org/officeDocument/2006/relationships/control" Target="../activeX/activeX87.xml"/><Relationship Id="rId11" Type="http://schemas.openxmlformats.org/officeDocument/2006/relationships/image" Target="../media/image56.wmf"/><Relationship Id="rId5" Type="http://schemas.openxmlformats.org/officeDocument/2006/relationships/control" Target="../activeX/activeX86.xml"/><Relationship Id="rId15" Type="http://schemas.openxmlformats.org/officeDocument/2006/relationships/image" Target="../media/image60.wmf"/><Relationship Id="rId10" Type="http://schemas.openxmlformats.org/officeDocument/2006/relationships/image" Target="../media/image55.wmf"/><Relationship Id="rId4" Type="http://schemas.openxmlformats.org/officeDocument/2006/relationships/control" Target="../activeX/activeX85.xml"/><Relationship Id="rId9" Type="http://schemas.openxmlformats.org/officeDocument/2006/relationships/image" Target="../media/image18.png"/><Relationship Id="rId14" Type="http://schemas.openxmlformats.org/officeDocument/2006/relationships/image" Target="../media/image5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ontrol" Target="../activeX/activeX90.xml"/><Relationship Id="rId7" Type="http://schemas.openxmlformats.org/officeDocument/2006/relationships/slide" Target="slide24.xml"/><Relationship Id="rId12" Type="http://schemas.openxmlformats.org/officeDocument/2006/relationships/image" Target="../media/image64.wmf"/><Relationship Id="rId2" Type="http://schemas.openxmlformats.org/officeDocument/2006/relationships/control" Target="../activeX/activeX89.xml"/><Relationship Id="rId1" Type="http://schemas.openxmlformats.org/officeDocument/2006/relationships/vmlDrawing" Target="../drawings/vmlDrawing28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3.wmf"/><Relationship Id="rId5" Type="http://schemas.openxmlformats.org/officeDocument/2006/relationships/control" Target="../activeX/activeX92.xml"/><Relationship Id="rId10" Type="http://schemas.openxmlformats.org/officeDocument/2006/relationships/image" Target="../media/image62.wmf"/><Relationship Id="rId4" Type="http://schemas.openxmlformats.org/officeDocument/2006/relationships/control" Target="../activeX/activeX91.xml"/><Relationship Id="rId9" Type="http://schemas.openxmlformats.org/officeDocument/2006/relationships/image" Target="../media/image6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94.xml"/><Relationship Id="rId7" Type="http://schemas.openxmlformats.org/officeDocument/2006/relationships/image" Target="../media/image23.wmf"/><Relationship Id="rId2" Type="http://schemas.openxmlformats.org/officeDocument/2006/relationships/control" Target="../activeX/activeX93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.wmf"/><Relationship Id="rId5" Type="http://schemas.openxmlformats.org/officeDocument/2006/relationships/image" Target="../media/image24.png"/><Relationship Id="rId4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96.xml"/><Relationship Id="rId7" Type="http://schemas.openxmlformats.org/officeDocument/2006/relationships/image" Target="../media/image66.wmf"/><Relationship Id="rId2" Type="http://schemas.openxmlformats.org/officeDocument/2006/relationships/control" Target="../activeX/activeX95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5.wmf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control" Target="../activeX/activeX98.xml"/><Relationship Id="rId7" Type="http://schemas.openxmlformats.org/officeDocument/2006/relationships/image" Target="../media/image66.wmf"/><Relationship Id="rId2" Type="http://schemas.openxmlformats.org/officeDocument/2006/relationships/control" Target="../activeX/activeX97.xml"/><Relationship Id="rId1" Type="http://schemas.openxmlformats.org/officeDocument/2006/relationships/vmlDrawing" Target="../drawings/vmlDrawing31.vml"/><Relationship Id="rId6" Type="http://schemas.openxmlformats.org/officeDocument/2006/relationships/slideLayout" Target="../slideLayouts/slideLayout1.xml"/><Relationship Id="rId5" Type="http://schemas.openxmlformats.org/officeDocument/2006/relationships/control" Target="../activeX/activeX100.xml"/><Relationship Id="rId10" Type="http://schemas.openxmlformats.org/officeDocument/2006/relationships/image" Target="../media/image69.wmf"/><Relationship Id="rId4" Type="http://schemas.openxmlformats.org/officeDocument/2006/relationships/control" Target="../activeX/activeX99.xml"/><Relationship Id="rId9" Type="http://schemas.openxmlformats.org/officeDocument/2006/relationships/image" Target="../media/image68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image" Target="../media/image5.png"/><Relationship Id="rId4" Type="http://schemas.openxmlformats.org/officeDocument/2006/relationships/image" Target="../media/image7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02.xml"/><Relationship Id="rId7" Type="http://schemas.openxmlformats.org/officeDocument/2006/relationships/image" Target="../media/image75.wmf"/><Relationship Id="rId2" Type="http://schemas.openxmlformats.org/officeDocument/2006/relationships/control" Target="../activeX/activeX101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4.wmf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104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1.wmf"/><Relationship Id="rId2" Type="http://schemas.openxmlformats.org/officeDocument/2006/relationships/control" Target="../activeX/activeX103.xml"/><Relationship Id="rId1" Type="http://schemas.openxmlformats.org/officeDocument/2006/relationships/vmlDrawing" Target="../drawings/vmlDrawing33.vml"/><Relationship Id="rId6" Type="http://schemas.openxmlformats.org/officeDocument/2006/relationships/control" Target="../activeX/activeX107.xml"/><Relationship Id="rId11" Type="http://schemas.openxmlformats.org/officeDocument/2006/relationships/image" Target="../media/image10.wmf"/><Relationship Id="rId5" Type="http://schemas.openxmlformats.org/officeDocument/2006/relationships/control" Target="../activeX/activeX106.xml"/><Relationship Id="rId10" Type="http://schemas.openxmlformats.org/officeDocument/2006/relationships/image" Target="../media/image9.wmf"/><Relationship Id="rId4" Type="http://schemas.openxmlformats.org/officeDocument/2006/relationships/control" Target="../activeX/activeX105.xml"/><Relationship Id="rId9" Type="http://schemas.openxmlformats.org/officeDocument/2006/relationships/image" Target="../media/image8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wmf"/><Relationship Id="rId3" Type="http://schemas.openxmlformats.org/officeDocument/2006/relationships/control" Target="../activeX/activeX10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7.wmf"/><Relationship Id="rId2" Type="http://schemas.openxmlformats.org/officeDocument/2006/relationships/control" Target="../activeX/activeX108.xml"/><Relationship Id="rId1" Type="http://schemas.openxmlformats.org/officeDocument/2006/relationships/vmlDrawing" Target="../drawings/vmlDrawing34.vml"/><Relationship Id="rId6" Type="http://schemas.openxmlformats.org/officeDocument/2006/relationships/control" Target="../activeX/activeX112.xml"/><Relationship Id="rId11" Type="http://schemas.openxmlformats.org/officeDocument/2006/relationships/image" Target="../media/image76.wmf"/><Relationship Id="rId5" Type="http://schemas.openxmlformats.org/officeDocument/2006/relationships/control" Target="../activeX/activeX111.xml"/><Relationship Id="rId10" Type="http://schemas.openxmlformats.org/officeDocument/2006/relationships/image" Target="../media/image13.wmf"/><Relationship Id="rId4" Type="http://schemas.openxmlformats.org/officeDocument/2006/relationships/control" Target="../activeX/activeX110.xml"/><Relationship Id="rId9" Type="http://schemas.openxmlformats.org/officeDocument/2006/relationships/image" Target="../media/image12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control" Target="../activeX/activeX114.xml"/><Relationship Id="rId7" Type="http://schemas.openxmlformats.org/officeDocument/2006/relationships/image" Target="../media/image1.wmf"/><Relationship Id="rId2" Type="http://schemas.openxmlformats.org/officeDocument/2006/relationships/control" Target="../activeX/activeX113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79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15.xml"/><Relationship Id="rId9" Type="http://schemas.openxmlformats.org/officeDocument/2006/relationships/image" Target="../media/image78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17.xml"/><Relationship Id="rId7" Type="http://schemas.openxmlformats.org/officeDocument/2006/relationships/image" Target="../media/image81.wmf"/><Relationship Id="rId2" Type="http://schemas.openxmlformats.org/officeDocument/2006/relationships/control" Target="../activeX/activeX116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80.wmf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18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82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20.xml"/><Relationship Id="rId2" Type="http://schemas.openxmlformats.org/officeDocument/2006/relationships/control" Target="../activeX/activeX119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control" Target="../activeX/activeX122.xml"/><Relationship Id="rId7" Type="http://schemas.openxmlformats.org/officeDocument/2006/relationships/image" Target="../media/image2.wmf"/><Relationship Id="rId2" Type="http://schemas.openxmlformats.org/officeDocument/2006/relationships/control" Target="../activeX/activeX121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7.xml"/><Relationship Id="rId7" Type="http://schemas.openxmlformats.org/officeDocument/2006/relationships/image" Target="../media/image7.wmf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control" Target="../activeX/activeX125.xml"/><Relationship Id="rId7" Type="http://schemas.openxmlformats.org/officeDocument/2006/relationships/image" Target="../media/image2.wmf"/><Relationship Id="rId2" Type="http://schemas.openxmlformats.org/officeDocument/2006/relationships/control" Target="../activeX/activeX124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2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control" Target="../activeX/activeX128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127.xml"/><Relationship Id="rId1" Type="http://schemas.openxmlformats.org/officeDocument/2006/relationships/vmlDrawing" Target="../drawings/vmlDrawing41.vml"/><Relationship Id="rId6" Type="http://schemas.openxmlformats.org/officeDocument/2006/relationships/control" Target="../activeX/activeX131.xml"/><Relationship Id="rId11" Type="http://schemas.openxmlformats.org/officeDocument/2006/relationships/image" Target="../media/image39.wmf"/><Relationship Id="rId5" Type="http://schemas.openxmlformats.org/officeDocument/2006/relationships/control" Target="../activeX/activeX130.xml"/><Relationship Id="rId10" Type="http://schemas.openxmlformats.org/officeDocument/2006/relationships/image" Target="../media/image38.wmf"/><Relationship Id="rId4" Type="http://schemas.openxmlformats.org/officeDocument/2006/relationships/control" Target="../activeX/activeX129.xml"/><Relationship Id="rId9" Type="http://schemas.openxmlformats.org/officeDocument/2006/relationships/image" Target="../media/image37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control" Target="../activeX/activeX133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132.xml"/><Relationship Id="rId1" Type="http://schemas.openxmlformats.org/officeDocument/2006/relationships/vmlDrawing" Target="../drawings/vmlDrawing42.vml"/><Relationship Id="rId6" Type="http://schemas.openxmlformats.org/officeDocument/2006/relationships/control" Target="../activeX/activeX136.xml"/><Relationship Id="rId5" Type="http://schemas.openxmlformats.org/officeDocument/2006/relationships/control" Target="../activeX/activeX135.xml"/><Relationship Id="rId4" Type="http://schemas.openxmlformats.org/officeDocument/2006/relationships/control" Target="../activeX/activeX134.xml"/><Relationship Id="rId9" Type="http://schemas.openxmlformats.org/officeDocument/2006/relationships/image" Target="../media/image38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control" Target="../activeX/activeX138.xml"/><Relationship Id="rId7" Type="http://schemas.openxmlformats.org/officeDocument/2006/relationships/image" Target="../media/image2.wmf"/><Relationship Id="rId2" Type="http://schemas.openxmlformats.org/officeDocument/2006/relationships/control" Target="../activeX/activeX13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3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control" Target="../activeX/activeX141.xml"/><Relationship Id="rId7" Type="http://schemas.openxmlformats.org/officeDocument/2006/relationships/image" Target="../media/image89.wmf"/><Relationship Id="rId2" Type="http://schemas.openxmlformats.org/officeDocument/2006/relationships/control" Target="../activeX/activeX140.xml"/><Relationship Id="rId1" Type="http://schemas.openxmlformats.org/officeDocument/2006/relationships/vmlDrawing" Target="../drawings/vmlDrawing44.vml"/><Relationship Id="rId6" Type="http://schemas.openxmlformats.org/officeDocument/2006/relationships/slide" Target="slide39.xml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42.xml"/><Relationship Id="rId9" Type="http://schemas.openxmlformats.org/officeDocument/2006/relationships/image" Target="../media/image91.w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control" Target="../activeX/activeX144.xml"/><Relationship Id="rId7" Type="http://schemas.openxmlformats.org/officeDocument/2006/relationships/image" Target="../media/image2.wmf"/><Relationship Id="rId2" Type="http://schemas.openxmlformats.org/officeDocument/2006/relationships/control" Target="../activeX/activeX143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4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9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1.wmf"/><Relationship Id="rId2" Type="http://schemas.openxmlformats.org/officeDocument/2006/relationships/control" Target="../activeX/activeX8.xml"/><Relationship Id="rId1" Type="http://schemas.openxmlformats.org/officeDocument/2006/relationships/vmlDrawing" Target="../drawings/vmlDrawing5.vml"/><Relationship Id="rId6" Type="http://schemas.openxmlformats.org/officeDocument/2006/relationships/control" Target="../activeX/activeX12.xml"/><Relationship Id="rId11" Type="http://schemas.openxmlformats.org/officeDocument/2006/relationships/image" Target="../media/image10.wmf"/><Relationship Id="rId5" Type="http://schemas.openxmlformats.org/officeDocument/2006/relationships/control" Target="../activeX/activeX11.xml"/><Relationship Id="rId10" Type="http://schemas.openxmlformats.org/officeDocument/2006/relationships/image" Target="../media/image9.wmf"/><Relationship Id="rId4" Type="http://schemas.openxmlformats.org/officeDocument/2006/relationships/control" Target="../activeX/activeX10.xml"/><Relationship Id="rId9" Type="http://schemas.openxmlformats.org/officeDocument/2006/relationships/image" Target="../media/image8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152.xml"/><Relationship Id="rId13" Type="http://schemas.openxmlformats.org/officeDocument/2006/relationships/image" Target="../media/image95.wmf"/><Relationship Id="rId3" Type="http://schemas.openxmlformats.org/officeDocument/2006/relationships/control" Target="../activeX/activeX147.xml"/><Relationship Id="rId7" Type="http://schemas.openxmlformats.org/officeDocument/2006/relationships/control" Target="../activeX/activeX151.xml"/><Relationship Id="rId12" Type="http://schemas.openxmlformats.org/officeDocument/2006/relationships/image" Target="../media/image94.wmf"/><Relationship Id="rId2" Type="http://schemas.openxmlformats.org/officeDocument/2006/relationships/control" Target="../activeX/activeX146.xml"/><Relationship Id="rId16" Type="http://schemas.openxmlformats.org/officeDocument/2006/relationships/image" Target="../media/image98.wmf"/><Relationship Id="rId1" Type="http://schemas.openxmlformats.org/officeDocument/2006/relationships/vmlDrawing" Target="../drawings/vmlDrawing46.vml"/><Relationship Id="rId6" Type="http://schemas.openxmlformats.org/officeDocument/2006/relationships/control" Target="../activeX/activeX150.xml"/><Relationship Id="rId11" Type="http://schemas.openxmlformats.org/officeDocument/2006/relationships/image" Target="../media/image93.wmf"/><Relationship Id="rId5" Type="http://schemas.openxmlformats.org/officeDocument/2006/relationships/control" Target="../activeX/activeX149.xml"/><Relationship Id="rId15" Type="http://schemas.openxmlformats.org/officeDocument/2006/relationships/image" Target="../media/image97.wmf"/><Relationship Id="rId10" Type="http://schemas.openxmlformats.org/officeDocument/2006/relationships/image" Target="../media/image92.wmf"/><Relationship Id="rId4" Type="http://schemas.openxmlformats.org/officeDocument/2006/relationships/control" Target="../activeX/activeX148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96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image" Target="../media/image103.wmf"/><Relationship Id="rId3" Type="http://schemas.openxmlformats.org/officeDocument/2006/relationships/control" Target="../activeX/activeX154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02.wmf"/><Relationship Id="rId2" Type="http://schemas.openxmlformats.org/officeDocument/2006/relationships/control" Target="../activeX/activeX153.xml"/><Relationship Id="rId1" Type="http://schemas.openxmlformats.org/officeDocument/2006/relationships/vmlDrawing" Target="../drawings/vmlDrawing47.vml"/><Relationship Id="rId6" Type="http://schemas.openxmlformats.org/officeDocument/2006/relationships/control" Target="../activeX/activeX157.xml"/><Relationship Id="rId11" Type="http://schemas.openxmlformats.org/officeDocument/2006/relationships/image" Target="../media/image101.wmf"/><Relationship Id="rId5" Type="http://schemas.openxmlformats.org/officeDocument/2006/relationships/control" Target="../activeX/activeX156.xml"/><Relationship Id="rId10" Type="http://schemas.openxmlformats.org/officeDocument/2006/relationships/image" Target="../media/image100.wmf"/><Relationship Id="rId4" Type="http://schemas.openxmlformats.org/officeDocument/2006/relationships/control" Target="../activeX/activeX155.xml"/><Relationship Id="rId9" Type="http://schemas.openxmlformats.org/officeDocument/2006/relationships/image" Target="../media/image99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159.xml"/><Relationship Id="rId7" Type="http://schemas.openxmlformats.org/officeDocument/2006/relationships/image" Target="../media/image72.png"/><Relationship Id="rId2" Type="http://schemas.openxmlformats.org/officeDocument/2006/relationships/control" Target="../activeX/activeX158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71.png"/><Relationship Id="rId11" Type="http://schemas.openxmlformats.org/officeDocument/2006/relationships/image" Target="../media/image105.wmf"/><Relationship Id="rId5" Type="http://schemas.openxmlformats.org/officeDocument/2006/relationships/image" Target="../media/image70.png"/><Relationship Id="rId10" Type="http://schemas.openxmlformats.org/officeDocument/2006/relationships/image" Target="../media/image104.wmf"/><Relationship Id="rId4" Type="http://schemas.openxmlformats.org/officeDocument/2006/relationships/slideLayout" Target="../slideLayouts/slideLayout2.xml"/><Relationship Id="rId9" Type="http://schemas.openxmlformats.org/officeDocument/2006/relationships/slide" Target="slide24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control" Target="../activeX/activeX161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160.xml"/><Relationship Id="rId1" Type="http://schemas.openxmlformats.org/officeDocument/2006/relationships/vmlDrawing" Target="../drawings/vmlDrawing49.vml"/><Relationship Id="rId6" Type="http://schemas.openxmlformats.org/officeDocument/2006/relationships/control" Target="../activeX/activeX164.xml"/><Relationship Id="rId11" Type="http://schemas.openxmlformats.org/officeDocument/2006/relationships/image" Target="../media/image39.wmf"/><Relationship Id="rId5" Type="http://schemas.openxmlformats.org/officeDocument/2006/relationships/control" Target="../activeX/activeX163.xml"/><Relationship Id="rId10" Type="http://schemas.openxmlformats.org/officeDocument/2006/relationships/image" Target="../media/image38.wmf"/><Relationship Id="rId4" Type="http://schemas.openxmlformats.org/officeDocument/2006/relationships/control" Target="../activeX/activeX162.xml"/><Relationship Id="rId9" Type="http://schemas.openxmlformats.org/officeDocument/2006/relationships/image" Target="../media/image37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66.xml"/><Relationship Id="rId2" Type="http://schemas.openxmlformats.org/officeDocument/2006/relationships/control" Target="../activeX/activeX165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38.wmf"/><Relationship Id="rId5" Type="http://schemas.openxmlformats.org/officeDocument/2006/relationships/image" Target="../media/image41.wmf"/><Relationship Id="rId4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control" Target="../activeX/activeX168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38.wmf"/><Relationship Id="rId2" Type="http://schemas.openxmlformats.org/officeDocument/2006/relationships/control" Target="../activeX/activeX167.xml"/><Relationship Id="rId1" Type="http://schemas.openxmlformats.org/officeDocument/2006/relationships/vmlDrawing" Target="../drawings/vmlDrawing51.vml"/><Relationship Id="rId6" Type="http://schemas.openxmlformats.org/officeDocument/2006/relationships/control" Target="../activeX/activeX171.xml"/><Relationship Id="rId11" Type="http://schemas.openxmlformats.org/officeDocument/2006/relationships/image" Target="../media/image88.wmf"/><Relationship Id="rId5" Type="http://schemas.openxmlformats.org/officeDocument/2006/relationships/control" Target="../activeX/activeX170.xml"/><Relationship Id="rId10" Type="http://schemas.openxmlformats.org/officeDocument/2006/relationships/image" Target="../media/image72.png"/><Relationship Id="rId4" Type="http://schemas.openxmlformats.org/officeDocument/2006/relationships/control" Target="../activeX/activeX169.xml"/><Relationship Id="rId9" Type="http://schemas.openxmlformats.org/officeDocument/2006/relationships/image" Target="../media/image7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73.xml"/><Relationship Id="rId7" Type="http://schemas.openxmlformats.org/officeDocument/2006/relationships/image" Target="../media/image38.wmf"/><Relationship Id="rId2" Type="http://schemas.openxmlformats.org/officeDocument/2006/relationships/control" Target="../activeX/activeX17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41.wmf"/><Relationship Id="rId5" Type="http://schemas.openxmlformats.org/officeDocument/2006/relationships/slide" Target="slide34.xml"/><Relationship Id="rId4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control" Target="../activeX/activeX175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39.wmf"/><Relationship Id="rId2" Type="http://schemas.openxmlformats.org/officeDocument/2006/relationships/control" Target="../activeX/activeX174.xml"/><Relationship Id="rId1" Type="http://schemas.openxmlformats.org/officeDocument/2006/relationships/vmlDrawing" Target="../drawings/vmlDrawing53.vml"/><Relationship Id="rId6" Type="http://schemas.openxmlformats.org/officeDocument/2006/relationships/control" Target="../activeX/activeX178.xml"/><Relationship Id="rId11" Type="http://schemas.openxmlformats.org/officeDocument/2006/relationships/image" Target="../media/image38.wmf"/><Relationship Id="rId5" Type="http://schemas.openxmlformats.org/officeDocument/2006/relationships/control" Target="../activeX/activeX177.xml"/><Relationship Id="rId10" Type="http://schemas.openxmlformats.org/officeDocument/2006/relationships/image" Target="../media/image37.wmf"/><Relationship Id="rId4" Type="http://schemas.openxmlformats.org/officeDocument/2006/relationships/control" Target="../activeX/activeX176.xml"/><Relationship Id="rId9" Type="http://schemas.openxmlformats.org/officeDocument/2006/relationships/image" Target="../media/image106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wmf"/><Relationship Id="rId3" Type="http://schemas.openxmlformats.org/officeDocument/2006/relationships/control" Target="../activeX/activeX1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.wmf"/><Relationship Id="rId2" Type="http://schemas.openxmlformats.org/officeDocument/2006/relationships/control" Target="../activeX/activeX13.xml"/><Relationship Id="rId1" Type="http://schemas.openxmlformats.org/officeDocument/2006/relationships/vmlDrawing" Target="../drawings/vmlDrawing6.vml"/><Relationship Id="rId6" Type="http://schemas.openxmlformats.org/officeDocument/2006/relationships/control" Target="../activeX/activeX17.xml"/><Relationship Id="rId11" Type="http://schemas.openxmlformats.org/officeDocument/2006/relationships/image" Target="../media/image14.wmf"/><Relationship Id="rId5" Type="http://schemas.openxmlformats.org/officeDocument/2006/relationships/control" Target="../activeX/activeX16.xml"/><Relationship Id="rId10" Type="http://schemas.openxmlformats.org/officeDocument/2006/relationships/image" Target="../media/image13.wmf"/><Relationship Id="rId4" Type="http://schemas.openxmlformats.org/officeDocument/2006/relationships/control" Target="../activeX/activeX15.xml"/><Relationship Id="rId9" Type="http://schemas.openxmlformats.org/officeDocument/2006/relationships/image" Target="../media/image12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control" Target="../activeX/activeX180.xml"/><Relationship Id="rId7" Type="http://schemas.openxmlformats.org/officeDocument/2006/relationships/image" Target="../media/image1.wmf"/><Relationship Id="rId2" Type="http://schemas.openxmlformats.org/officeDocument/2006/relationships/control" Target="../activeX/activeX179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79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81.xml"/><Relationship Id="rId9" Type="http://schemas.openxmlformats.org/officeDocument/2006/relationships/image" Target="../media/image85.wmf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83.xml"/><Relationship Id="rId7" Type="http://schemas.openxmlformats.org/officeDocument/2006/relationships/image" Target="../media/image108.wmf"/><Relationship Id="rId2" Type="http://schemas.openxmlformats.org/officeDocument/2006/relationships/control" Target="../activeX/activeX182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07.wmf"/><Relationship Id="rId5" Type="http://schemas.openxmlformats.org/officeDocument/2006/relationships/slide" Target="slide39.xml"/><Relationship Id="rId4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control" Target="../activeX/activeX185.xml"/><Relationship Id="rId7" Type="http://schemas.openxmlformats.org/officeDocument/2006/relationships/image" Target="../media/image89.wmf"/><Relationship Id="rId2" Type="http://schemas.openxmlformats.org/officeDocument/2006/relationships/control" Target="../activeX/activeX184.xml"/><Relationship Id="rId1" Type="http://schemas.openxmlformats.org/officeDocument/2006/relationships/vmlDrawing" Target="../drawings/vmlDrawing56.vml"/><Relationship Id="rId6" Type="http://schemas.openxmlformats.org/officeDocument/2006/relationships/slide" Target="slide39.xml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86.xml"/><Relationship Id="rId9" Type="http://schemas.openxmlformats.org/officeDocument/2006/relationships/image" Target="../media/image91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9.wmf"/><Relationship Id="rId2" Type="http://schemas.openxmlformats.org/officeDocument/2006/relationships/control" Target="../activeX/activeX18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0.xml"/><Relationship Id="rId4" Type="http://schemas.openxmlformats.org/officeDocument/2006/relationships/image" Target="../media/image72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control" Target="../activeX/activeX189.xml"/><Relationship Id="rId7" Type="http://schemas.openxmlformats.org/officeDocument/2006/relationships/image" Target="../media/image2.wmf"/><Relationship Id="rId2" Type="http://schemas.openxmlformats.org/officeDocument/2006/relationships/control" Target="../activeX/activeX188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9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91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111.wmf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control" Target="../activeX/activeX193.xml"/><Relationship Id="rId7" Type="http://schemas.openxmlformats.org/officeDocument/2006/relationships/image" Target="../media/image2.wmf"/><Relationship Id="rId2" Type="http://schemas.openxmlformats.org/officeDocument/2006/relationships/control" Target="../activeX/activeX192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94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control" Target="../activeX/activeX196.xml"/><Relationship Id="rId7" Type="http://schemas.openxmlformats.org/officeDocument/2006/relationships/image" Target="../media/image2.wmf"/><Relationship Id="rId2" Type="http://schemas.openxmlformats.org/officeDocument/2006/relationships/control" Target="../activeX/activeX195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97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control" Target="../activeX/activeX199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198.xml"/><Relationship Id="rId1" Type="http://schemas.openxmlformats.org/officeDocument/2006/relationships/vmlDrawing" Target="../drawings/vmlDrawing62.vml"/><Relationship Id="rId6" Type="http://schemas.openxmlformats.org/officeDocument/2006/relationships/control" Target="../activeX/activeX202.xml"/><Relationship Id="rId11" Type="http://schemas.openxmlformats.org/officeDocument/2006/relationships/image" Target="../media/image38.wmf"/><Relationship Id="rId5" Type="http://schemas.openxmlformats.org/officeDocument/2006/relationships/control" Target="../activeX/activeX201.xml"/><Relationship Id="rId10" Type="http://schemas.openxmlformats.org/officeDocument/2006/relationships/image" Target="../media/image37.wmf"/><Relationship Id="rId4" Type="http://schemas.openxmlformats.org/officeDocument/2006/relationships/control" Target="../activeX/activeX200.xml"/><Relationship Id="rId9" Type="http://schemas.openxmlformats.org/officeDocument/2006/relationships/image" Target="../media/image87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0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03.xml"/><Relationship Id="rId1" Type="http://schemas.openxmlformats.org/officeDocument/2006/relationships/vmlDrawing" Target="../drawings/vmlDrawing63.vml"/><Relationship Id="rId4" Type="http://schemas.openxmlformats.org/officeDocument/2006/relationships/image" Target="../media/image114.wmf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05.xml"/><Relationship Id="rId7" Type="http://schemas.openxmlformats.org/officeDocument/2006/relationships/image" Target="../media/image38.wmf"/><Relationship Id="rId2" Type="http://schemas.openxmlformats.org/officeDocument/2006/relationships/control" Target="../activeX/activeX204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41.wmf"/><Relationship Id="rId5" Type="http://schemas.openxmlformats.org/officeDocument/2006/relationships/slide" Target="slide34.xml"/><Relationship Id="rId4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4.wmf"/><Relationship Id="rId2" Type="http://schemas.openxmlformats.org/officeDocument/2006/relationships/control" Target="../activeX/activeX206.xml"/><Relationship Id="rId1" Type="http://schemas.openxmlformats.org/officeDocument/2006/relationships/vmlDrawing" Target="../drawings/vmlDrawing65.vml"/><Relationship Id="rId6" Type="http://schemas.openxmlformats.org/officeDocument/2006/relationships/slide" Target="slide30.xml"/><Relationship Id="rId5" Type="http://schemas.openxmlformats.org/officeDocument/2006/relationships/image" Target="../media/image113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wmf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523705"/>
              </p:ext>
            </p:extLst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07431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07115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4636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284770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2360760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Años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           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Desactualizado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Vigente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8877360" y="3714724"/>
            <a:ext cx="725714" cy="195943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Renunciar</a:t>
            </a:r>
            <a:endParaRPr lang="es-ES" sz="1000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8877354" y="4107442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Renunciar</a:t>
            </a:r>
            <a:endParaRPr lang="es-ES" sz="1000" dirty="0"/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710106" y="3714724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9744536" y="3703786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ACTUALIZAR </a:t>
            </a:r>
            <a:endParaRPr lang="es-ES" sz="1000" dirty="0"/>
          </a:p>
        </p:txBody>
      </p:sp>
      <p:sp>
        <p:nvSpPr>
          <p:cNvPr id="41" name="Rectángulo redondeado 40">
            <a:hlinkClick r:id="" action="ppaction://noaction"/>
          </p:cNvPr>
          <p:cNvSpPr/>
          <p:nvPr/>
        </p:nvSpPr>
        <p:spPr>
          <a:xfrm>
            <a:off x="9744537" y="4091630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ACTUALIZAR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10710106" y="4089171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494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495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496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44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>
            <a:hlinkClick r:id="rId4" action="ppaction://hlinksldjump"/>
          </p:cNvPr>
          <p:cNvSpPr/>
          <p:nvPr/>
        </p:nvSpPr>
        <p:spPr>
          <a:xfrm>
            <a:off x="9483633" y="63242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Cerrar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/>
          </p:nvPr>
        </p:nvGraphicFramePr>
        <p:xfrm>
          <a:off x="192791" y="4453252"/>
          <a:ext cx="11307210" cy="1737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84535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Nombre del 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Actualización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dirty="0" smtClean="0">
                          <a:solidFill>
                            <a:schemeClr val="tx1"/>
                          </a:solidFill>
                        </a:rPr>
                        <a:t>Acuse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MX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92791" y="4088750"/>
            <a:ext cx="4566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Historial Actualizaciones </a:t>
            </a:r>
            <a:endParaRPr lang="es-MX" sz="1200" b="1" dirty="0"/>
          </a:p>
        </p:txBody>
      </p:sp>
      <p:sp>
        <p:nvSpPr>
          <p:cNvPr id="39" name="Rectángulo redondeado 38">
            <a:hlinkClick r:id="rId5" action="ppaction://hlinksldjump"/>
          </p:cNvPr>
          <p:cNvSpPr/>
          <p:nvPr/>
        </p:nvSpPr>
        <p:spPr>
          <a:xfrm>
            <a:off x="9505309" y="4818333"/>
            <a:ext cx="884707" cy="156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78" name="Rectángulo 77"/>
          <p:cNvSpPr/>
          <p:nvPr/>
        </p:nvSpPr>
        <p:spPr>
          <a:xfrm>
            <a:off x="185127" y="657927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Datos Generales del Titulo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2575058" y="114678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2575058" y="114678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CuadroTexto 81"/>
          <p:cNvSpPr txBox="1"/>
          <p:nvPr/>
        </p:nvSpPr>
        <p:spPr>
          <a:xfrm>
            <a:off x="197610" y="114678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8688012" y="107240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622313" y="10724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6383183" y="107240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0239" y="15601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0239" y="15601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2791" y="156012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66599" y="201270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66599" y="20127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89151" y="201270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566215" y="251558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Rectángulo redondeado 92"/>
          <p:cNvSpPr/>
          <p:nvPr/>
        </p:nvSpPr>
        <p:spPr>
          <a:xfrm>
            <a:off x="2566215" y="251558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CuadroTexto 93"/>
          <p:cNvSpPr txBox="1"/>
          <p:nvPr/>
        </p:nvSpPr>
        <p:spPr>
          <a:xfrm>
            <a:off x="188767" y="251558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8651892" y="192050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8652276" y="192050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7" name="CuadroTexto 96"/>
          <p:cNvSpPr txBox="1"/>
          <p:nvPr/>
        </p:nvSpPr>
        <p:spPr>
          <a:xfrm>
            <a:off x="6387788" y="192050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8651892" y="243204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Rectángulo redondeado 98"/>
          <p:cNvSpPr/>
          <p:nvPr/>
        </p:nvSpPr>
        <p:spPr>
          <a:xfrm>
            <a:off x="8651892" y="243204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CuadroTexto 99"/>
          <p:cNvSpPr txBox="1"/>
          <p:nvPr/>
        </p:nvSpPr>
        <p:spPr>
          <a:xfrm>
            <a:off x="6387404" y="243204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01" name="Rectángulo redondeado 100"/>
          <p:cNvSpPr/>
          <p:nvPr/>
        </p:nvSpPr>
        <p:spPr>
          <a:xfrm>
            <a:off x="2562575" y="301656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Rectángulo redondeado 101"/>
          <p:cNvSpPr/>
          <p:nvPr/>
        </p:nvSpPr>
        <p:spPr>
          <a:xfrm>
            <a:off x="2562575" y="301656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185127" y="30165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613470" y="297367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13470" y="297367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70226" y="350663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8613839" y="35367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8613839" y="35367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85127" y="35867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58461" y="357096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58461" y="357096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6374340" y="297407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670131" y="149494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643621" y="14949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6404491" y="149494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7866348" y="4058951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182880" y="300687"/>
            <a:ext cx="1410788" cy="3201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325" name="ListBox2" r:id="rId2" imgW="2085840" imgH="295200"/>
        </mc:Choice>
        <mc:Fallback>
          <p:control name="ListBox2" r:id="rId2" imgW="2085840" imgH="295200">
            <p:pic>
              <p:nvPicPr>
                <p:cNvPr id="1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47648" y="4052626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883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07431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07115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4636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284770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2360760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Años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           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Desactualizado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Vigente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8877360" y="3714724"/>
            <a:ext cx="725714" cy="195943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Renunciar</a:t>
            </a:r>
            <a:endParaRPr lang="es-ES" sz="1000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8877354" y="4107442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Renunciar</a:t>
            </a:r>
            <a:endParaRPr lang="es-ES" sz="1000" dirty="0"/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710106" y="3714724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9744536" y="3703786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ACTUALIZAR </a:t>
            </a:r>
            <a:endParaRPr lang="es-ES" sz="1000" dirty="0"/>
          </a:p>
        </p:txBody>
      </p:sp>
      <p:sp>
        <p:nvSpPr>
          <p:cNvPr id="41" name="Rectángulo redondeado 40">
            <a:hlinkClick r:id="" action="ppaction://noaction"/>
          </p:cNvPr>
          <p:cNvSpPr/>
          <p:nvPr/>
        </p:nvSpPr>
        <p:spPr>
          <a:xfrm>
            <a:off x="9744537" y="4091630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ACTUALIZAR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10710106" y="4089171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5565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5566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5567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83646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0043" y="4613921"/>
            <a:ext cx="11241185" cy="538584"/>
          </a:xfrm>
        </p:spPr>
        <p:txBody>
          <a:bodyPr>
            <a:noAutofit/>
          </a:bodyPr>
          <a:lstStyle/>
          <a:p>
            <a:r>
              <a:rPr lang="es-MX" sz="1200" dirty="0"/>
              <a:t>En mi carácter de Representante </a:t>
            </a:r>
            <a:r>
              <a:rPr lang="es-MX" sz="1200" dirty="0" smtClean="0"/>
              <a:t>Legal </a:t>
            </a:r>
            <a:r>
              <a:rPr lang="es-MX" sz="1200" b="1" dirty="0" smtClean="0"/>
              <a:t>de </a:t>
            </a:r>
            <a:r>
              <a:rPr lang="es-MX" sz="1200" dirty="0"/>
              <a:t> &lt; &lt;</a:t>
            </a:r>
            <a:r>
              <a:rPr lang="es-MX" sz="1200" b="1" dirty="0" smtClean="0"/>
              <a:t>nombre </a:t>
            </a:r>
            <a:r>
              <a:rPr lang="es-MX" sz="1200" b="1" dirty="0"/>
              <a:t>de la </a:t>
            </a:r>
            <a:r>
              <a:rPr lang="es-MX" sz="1200" b="1" dirty="0" smtClean="0"/>
              <a:t>empresa&gt;&gt;</a:t>
            </a:r>
            <a:r>
              <a:rPr lang="es-MX" sz="1200" dirty="0" smtClean="0"/>
              <a:t>, </a:t>
            </a:r>
            <a:r>
              <a:rPr lang="es-MX" sz="1200" dirty="0"/>
              <a:t>manifiesto a usted el interés de mi representada de no continuar manteniendo el título de autorización </a:t>
            </a:r>
            <a:r>
              <a:rPr lang="es-MX" sz="1200" dirty="0" smtClean="0"/>
              <a:t>&lt;&lt;</a:t>
            </a:r>
            <a:r>
              <a:rPr lang="es-MX" sz="1200" b="1" dirty="0" smtClean="0"/>
              <a:t>número </a:t>
            </a:r>
            <a:r>
              <a:rPr lang="es-MX" sz="1200" b="1" dirty="0"/>
              <a:t>de </a:t>
            </a:r>
            <a:r>
              <a:rPr lang="es-MX" sz="1200" b="1" dirty="0" smtClean="0"/>
              <a:t>título&gt;&gt; </a:t>
            </a:r>
            <a:r>
              <a:rPr lang="es-MX" sz="1200" dirty="0"/>
              <a:t>otorgado a mi representada el </a:t>
            </a:r>
            <a:r>
              <a:rPr lang="es-MX" sz="1200" dirty="0" smtClean="0"/>
              <a:t>&lt;&lt;</a:t>
            </a:r>
            <a:r>
              <a:rPr lang="es-MX" sz="1200" b="1" dirty="0" smtClean="0"/>
              <a:t>fecha </a:t>
            </a:r>
            <a:r>
              <a:rPr lang="es-MX" sz="1200" b="1" dirty="0"/>
              <a:t>de emisión de </a:t>
            </a:r>
            <a:r>
              <a:rPr lang="es-MX" sz="1200" b="1" dirty="0" smtClean="0"/>
              <a:t>TA&gt;&gt;</a:t>
            </a:r>
            <a:r>
              <a:rPr lang="es-MX" sz="1200" dirty="0" smtClean="0"/>
              <a:t>. </a:t>
            </a:r>
            <a:r>
              <a:rPr lang="es-MX" sz="1200" dirty="0"/>
              <a:t>Lo anterior, por así convenir </a:t>
            </a:r>
            <a:r>
              <a:rPr lang="es-MX" sz="1200" dirty="0" smtClean="0"/>
              <a:t>a los intereses de </a:t>
            </a:r>
            <a:r>
              <a:rPr lang="es-MX" sz="1200" dirty="0"/>
              <a:t>mi mandante.</a:t>
            </a:r>
            <a:endParaRPr lang="es-ES" sz="1200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386730" y="5783635"/>
            <a:ext cx="19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Motivo de renuncia:</a:t>
            </a:r>
            <a:endParaRPr lang="es-ES" sz="1200" b="1" dirty="0"/>
          </a:p>
        </p:txBody>
      </p:sp>
      <p:sp>
        <p:nvSpPr>
          <p:cNvPr id="33" name="CuadroTexto 32"/>
          <p:cNvSpPr txBox="1"/>
          <p:nvPr/>
        </p:nvSpPr>
        <p:spPr>
          <a:xfrm>
            <a:off x="6808843" y="583058"/>
            <a:ext cx="1444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3278550" y="627535"/>
            <a:ext cx="2739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renuncia 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202143" y="517690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938783" y="517697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9053814" y="175091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8988115" y="175091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709795" y="175091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30220" y="181374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8" name="Rectángulo redondeado 67"/>
          <p:cNvSpPr/>
          <p:nvPr/>
        </p:nvSpPr>
        <p:spPr>
          <a:xfrm>
            <a:off x="2630220" y="18137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9" name="CuadroTexto 68"/>
          <p:cNvSpPr txBox="1"/>
          <p:nvPr/>
        </p:nvSpPr>
        <p:spPr>
          <a:xfrm>
            <a:off x="252772" y="18137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26580" y="226631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626580" y="226631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5" name="CuadroTexto 74"/>
          <p:cNvSpPr txBox="1"/>
          <p:nvPr/>
        </p:nvSpPr>
        <p:spPr>
          <a:xfrm>
            <a:off x="249132" y="22663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26196" y="276920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2626196" y="276920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8" name="CuadroTexto 77"/>
          <p:cNvSpPr txBox="1"/>
          <p:nvPr/>
        </p:nvSpPr>
        <p:spPr>
          <a:xfrm>
            <a:off x="248748" y="276920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017694" y="259901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9018078" y="259901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1" name="CuadroTexto 80"/>
          <p:cNvSpPr txBox="1"/>
          <p:nvPr/>
        </p:nvSpPr>
        <p:spPr>
          <a:xfrm>
            <a:off x="6714400" y="259901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9017694" y="311055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9017694" y="31105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4" name="CuadroTexto 83"/>
          <p:cNvSpPr txBox="1"/>
          <p:nvPr/>
        </p:nvSpPr>
        <p:spPr>
          <a:xfrm>
            <a:off x="6628291" y="311055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término de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22556" y="32701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622556" y="32701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7" name="CuadroTexto 86"/>
          <p:cNvSpPr txBox="1"/>
          <p:nvPr/>
        </p:nvSpPr>
        <p:spPr>
          <a:xfrm>
            <a:off x="245108" y="32701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979272" y="36521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8979272" y="36521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0" name="CuadroTexto 89"/>
          <p:cNvSpPr txBox="1"/>
          <p:nvPr/>
        </p:nvSpPr>
        <p:spPr>
          <a:xfrm>
            <a:off x="245234" y="4185134"/>
            <a:ext cx="2581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</a:t>
            </a:r>
            <a:r>
              <a:rPr lang="es-MX" sz="1200" dirty="0"/>
              <a:t>) electrónico(s) para oír y recibir notificaciones </a:t>
            </a:r>
          </a:p>
          <a:p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2606415" y="4215240"/>
            <a:ext cx="2377440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606415" y="42152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45108" y="379679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18442" y="378103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2618442" y="37810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6" name="CuadroTexto 95"/>
          <p:cNvSpPr txBox="1"/>
          <p:nvPr/>
        </p:nvSpPr>
        <p:spPr>
          <a:xfrm>
            <a:off x="6700952" y="3641818"/>
            <a:ext cx="2840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97" name="Rectángulo redondeado 96"/>
          <p:cNvSpPr/>
          <p:nvPr/>
        </p:nvSpPr>
        <p:spPr>
          <a:xfrm>
            <a:off x="9035933" y="21734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9009423" y="21734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31103" y="21734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100" name="Imagen 9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948907" y="511080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1" name="Imagen 10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253720" y="5069134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6" name="Rectángulo redondeado 55">
            <a:hlinkClick r:id="rId5" action="ppaction://hlinksldjump"/>
          </p:cNvPr>
          <p:cNvSpPr/>
          <p:nvPr/>
        </p:nvSpPr>
        <p:spPr>
          <a:xfrm>
            <a:off x="3615006" y="623914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5" action="ppaction://hlinksldjump"/>
          </p:cNvPr>
          <p:cNvSpPr/>
          <p:nvPr/>
        </p:nvSpPr>
        <p:spPr>
          <a:xfrm>
            <a:off x="4905796" y="622608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5" action="ppaction://hlinksldjump"/>
          </p:cNvPr>
          <p:cNvSpPr/>
          <p:nvPr/>
        </p:nvSpPr>
        <p:spPr>
          <a:xfrm>
            <a:off x="7481516" y="621270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2036693" y="5809748"/>
            <a:ext cx="9394561" cy="266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4639176" y="422182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65314" y="131494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Renuncia  </a:t>
            </a:r>
            <a:endParaRPr lang="es-MX" dirty="0"/>
          </a:p>
        </p:txBody>
      </p:sp>
      <p:sp>
        <p:nvSpPr>
          <p:cNvPr id="72" name="CuadroTexto 71"/>
          <p:cNvSpPr txBox="1"/>
          <p:nvPr/>
        </p:nvSpPr>
        <p:spPr>
          <a:xfrm>
            <a:off x="252772" y="71189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cxnSp>
        <p:nvCxnSpPr>
          <p:cNvPr id="102" name="Conector recto 101"/>
          <p:cNvCxnSpPr/>
          <p:nvPr/>
        </p:nvCxnSpPr>
        <p:spPr>
          <a:xfrm flipV="1">
            <a:off x="100147" y="48701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ángulo 102"/>
          <p:cNvSpPr/>
          <p:nvPr/>
        </p:nvSpPr>
        <p:spPr>
          <a:xfrm>
            <a:off x="214965" y="1286762"/>
            <a:ext cx="2299063" cy="307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</a:t>
            </a:r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104" name="Conector recto 103"/>
          <p:cNvCxnSpPr/>
          <p:nvPr/>
        </p:nvCxnSpPr>
        <p:spPr>
          <a:xfrm flipV="1">
            <a:off x="201938" y="1602074"/>
            <a:ext cx="11834950" cy="2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ángulo redondeado 72">
            <a:hlinkClick r:id="rId5" action="ppaction://hlinksldjump"/>
          </p:cNvPr>
          <p:cNvSpPr/>
          <p:nvPr/>
        </p:nvSpPr>
        <p:spPr>
          <a:xfrm>
            <a:off x="6193656" y="623014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 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6413" name="ListBox2" r:id="rId2" imgW="304920" imgH="352440"/>
        </mc:Choice>
        <mc:Fallback>
          <p:control name="ListBox2" r:id="rId2" imgW="304920" imgH="352440">
            <p:pic>
              <p:nvPicPr>
                <p:cNvPr id="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3531" y="4718386"/>
                  <a:ext cx="307182" cy="35696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2351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31350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6977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00294" y="175777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00294" y="1446154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2" name="Rectángulo redondeado 71"/>
          <p:cNvSpPr/>
          <p:nvPr/>
        </p:nvSpPr>
        <p:spPr>
          <a:xfrm>
            <a:off x="8554047" y="21531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Rectángulo redondeado 72"/>
          <p:cNvSpPr/>
          <p:nvPr/>
        </p:nvSpPr>
        <p:spPr>
          <a:xfrm>
            <a:off x="8488348" y="2153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CuadroTexto 73"/>
          <p:cNvSpPr txBox="1"/>
          <p:nvPr/>
        </p:nvSpPr>
        <p:spPr>
          <a:xfrm>
            <a:off x="5674452" y="2153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75" name="Rectángulo redondeado 74"/>
          <p:cNvSpPr/>
          <p:nvPr/>
        </p:nvSpPr>
        <p:spPr>
          <a:xfrm>
            <a:off x="2528794" y="213787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528794" y="213787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151346" y="213787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2525154" y="25904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2525154" y="25904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147706" y="259045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servicio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524770" y="309333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524770" y="309333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147322" y="309333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17927" y="30012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18311" y="30012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5679057" y="30012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100" name="Rectángulo redondeado 99"/>
          <p:cNvSpPr/>
          <p:nvPr/>
        </p:nvSpPr>
        <p:spPr>
          <a:xfrm>
            <a:off x="8517927" y="35128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Rectángulo redondeado 100"/>
          <p:cNvSpPr/>
          <p:nvPr/>
        </p:nvSpPr>
        <p:spPr>
          <a:xfrm>
            <a:off x="8517927" y="35128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CuadroTexto 101"/>
          <p:cNvSpPr txBox="1"/>
          <p:nvPr/>
        </p:nvSpPr>
        <p:spPr>
          <a:xfrm>
            <a:off x="5678673" y="351280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término de vigencia del TA</a:t>
            </a:r>
            <a:endParaRPr lang="es-MX" sz="1200" dirty="0"/>
          </a:p>
        </p:txBody>
      </p:sp>
      <p:sp>
        <p:nvSpPr>
          <p:cNvPr id="60" name="Rectángulo redondeado 59"/>
          <p:cNvSpPr/>
          <p:nvPr/>
        </p:nvSpPr>
        <p:spPr>
          <a:xfrm>
            <a:off x="2521130" y="3594320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Rectángulo redondeado 60"/>
          <p:cNvSpPr/>
          <p:nvPr/>
        </p:nvSpPr>
        <p:spPr>
          <a:xfrm>
            <a:off x="2521130" y="35943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CuadroTexto 61"/>
          <p:cNvSpPr txBox="1"/>
          <p:nvPr/>
        </p:nvSpPr>
        <p:spPr>
          <a:xfrm>
            <a:off x="143682" y="359432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63" name="Rectángulo redondeado 62"/>
          <p:cNvSpPr/>
          <p:nvPr/>
        </p:nvSpPr>
        <p:spPr>
          <a:xfrm>
            <a:off x="2520937" y="405443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Rectángulo redondeado 63"/>
          <p:cNvSpPr/>
          <p:nvPr/>
        </p:nvSpPr>
        <p:spPr>
          <a:xfrm>
            <a:off x="2520937" y="405443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CuadroTexto 66"/>
          <p:cNvSpPr txBox="1"/>
          <p:nvPr/>
        </p:nvSpPr>
        <p:spPr>
          <a:xfrm>
            <a:off x="5628566" y="4053985"/>
            <a:ext cx="3278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*Correo(s) electrónico(s</a:t>
            </a:r>
            <a:r>
              <a:rPr lang="es-MX" sz="1200" dirty="0" smtClean="0"/>
              <a:t>) para oír y recibir notificaciones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8525323" y="400571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redondeado 81"/>
          <p:cNvSpPr/>
          <p:nvPr/>
        </p:nvSpPr>
        <p:spPr>
          <a:xfrm>
            <a:off x="8525323" y="400571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0" name="CuadroTexto 89"/>
          <p:cNvSpPr txBox="1"/>
          <p:nvPr/>
        </p:nvSpPr>
        <p:spPr>
          <a:xfrm>
            <a:off x="127230" y="4022945"/>
            <a:ext cx="2870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55" name="Rectángulo redondeado 54"/>
          <p:cNvSpPr/>
          <p:nvPr/>
        </p:nvSpPr>
        <p:spPr>
          <a:xfrm>
            <a:off x="8536166" y="25757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Rectángulo redondeado 55"/>
          <p:cNvSpPr/>
          <p:nvPr/>
        </p:nvSpPr>
        <p:spPr>
          <a:xfrm>
            <a:off x="8509656" y="25757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CuadroTexto 56"/>
          <p:cNvSpPr txBox="1"/>
          <p:nvPr/>
        </p:nvSpPr>
        <p:spPr>
          <a:xfrm>
            <a:off x="5695760" y="257570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9" name="Rectángulo 48"/>
          <p:cNvSpPr/>
          <p:nvPr/>
        </p:nvSpPr>
        <p:spPr>
          <a:xfrm>
            <a:off x="191578" y="1141689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/>
          <p:cNvSpPr/>
          <p:nvPr/>
        </p:nvSpPr>
        <p:spPr>
          <a:xfrm>
            <a:off x="10549697" y="40014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248195" y="80735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3187447" y="801935"/>
            <a:ext cx="2716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7015293" y="79833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52" name="CuadroTexto 51"/>
          <p:cNvSpPr txBox="1"/>
          <p:nvPr/>
        </p:nvSpPr>
        <p:spPr>
          <a:xfrm>
            <a:off x="96328" y="45318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54" name="Rectángulo 53"/>
          <p:cNvSpPr/>
          <p:nvPr/>
        </p:nvSpPr>
        <p:spPr>
          <a:xfrm>
            <a:off x="2558797" y="4507010"/>
            <a:ext cx="1844151" cy="298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ángulo 58"/>
          <p:cNvSpPr/>
          <p:nvPr/>
        </p:nvSpPr>
        <p:spPr>
          <a:xfrm>
            <a:off x="2558797" y="4507388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6179033" y="565535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6" name="Rectángulo redondeado 45">
            <a:hlinkClick r:id="" action="ppaction://noaction"/>
          </p:cNvPr>
          <p:cNvSpPr/>
          <p:nvPr/>
        </p:nvSpPr>
        <p:spPr>
          <a:xfrm>
            <a:off x="4781115" y="565535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4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94728" y="1726992"/>
            <a:ext cx="7548339" cy="2862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94729" y="17269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17269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20570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368603" y="3116245"/>
            <a:ext cx="7548338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368603" y="3116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3116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92293" y="21669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65627" y="2151166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65627" y="21511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36185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69" name="Rectángulo redondeado 68">
            <a:hlinkClick r:id="" action="ppaction://noaction"/>
          </p:cNvPr>
          <p:cNvSpPr/>
          <p:nvPr/>
        </p:nvSpPr>
        <p:spPr>
          <a:xfrm>
            <a:off x="9843604" y="649213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Persona Autorizada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1854925" y="689678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689678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689678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3690" y="27329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Personas autorizadas para realizar </a:t>
            </a:r>
            <a:r>
              <a:rPr lang="es-MX" sz="1200" dirty="0" smtClean="0">
                <a:solidFill>
                  <a:schemeClr val="tx1"/>
                </a:solidFill>
              </a:rPr>
              <a:t>trámites </a:t>
            </a:r>
            <a:r>
              <a:rPr lang="es-MX" sz="1200" dirty="0">
                <a:solidFill>
                  <a:schemeClr val="tx1"/>
                </a:solidFill>
              </a:rPr>
              <a:t>y gestiones </a:t>
            </a: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5159827" y="46550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6555423" y="4652615"/>
            <a:ext cx="2055228" cy="3175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Eliminar Persona Autorizada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5" name="Rectángulo redondeado 24">
            <a:hlinkClick r:id="" action="ppaction://noaction"/>
          </p:cNvPr>
          <p:cNvSpPr/>
          <p:nvPr/>
        </p:nvSpPr>
        <p:spPr>
          <a:xfrm>
            <a:off x="3764231" y="46550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6" name="Imagen 25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146526" y="3618567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CuadroTexto 26"/>
          <p:cNvSpPr txBox="1"/>
          <p:nvPr/>
        </p:nvSpPr>
        <p:spPr>
          <a:xfrm>
            <a:off x="304662" y="266828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2394719" y="266828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redondeado 28"/>
          <p:cNvSpPr/>
          <p:nvPr/>
        </p:nvSpPr>
        <p:spPr>
          <a:xfrm>
            <a:off x="2394719" y="26682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7436" name="ComboBox1" r:id="rId2" imgW="2381400" imgH="314280"/>
        </mc:Choice>
        <mc:Fallback>
          <p:control name="ComboBox1" r:id="rId2" imgW="238140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04215" y="2176565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190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4979" y="132669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del representante legal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 T.A.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81664" y="2484636"/>
            <a:ext cx="7548339" cy="2612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81665" y="24846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24846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97641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381664" y="4095957"/>
            <a:ext cx="7548338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381664" y="409595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409595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79229" y="293763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52563" y="292187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52563" y="292187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483123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69" name="Rectángulo redondeado 68">
            <a:hlinkClick r:id="" action="ppaction://noaction"/>
          </p:cNvPr>
          <p:cNvSpPr/>
          <p:nvPr/>
        </p:nvSpPr>
        <p:spPr>
          <a:xfrm>
            <a:off x="9843604" y="1733429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143691" y="992436"/>
            <a:ext cx="949238" cy="273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1171306" y="979470"/>
            <a:ext cx="1615444" cy="276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r>
              <a:rPr lang="es-MX" sz="1200" dirty="0">
                <a:solidFill>
                  <a:schemeClr val="tx1"/>
                </a:solidFill>
              </a:rPr>
              <a:t>Representante legal 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1854925" y="1721644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1721644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1721644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154988" y="644724"/>
            <a:ext cx="2631762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8" name="Imagen 27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749732" y="476451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3" name="CuadroTexto 32"/>
          <p:cNvSpPr txBox="1"/>
          <p:nvPr/>
        </p:nvSpPr>
        <p:spPr>
          <a:xfrm>
            <a:off x="304662" y="35826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34" name="Rectángulo redondeado 33"/>
          <p:cNvSpPr/>
          <p:nvPr/>
        </p:nvSpPr>
        <p:spPr>
          <a:xfrm>
            <a:off x="2394719" y="3582688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redondeado 34"/>
          <p:cNvSpPr/>
          <p:nvPr/>
        </p:nvSpPr>
        <p:spPr>
          <a:xfrm>
            <a:off x="2394719" y="358268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8460" name="ComboBox1" r:id="rId2" imgW="2381400" imgH="314280"/>
        </mc:Choice>
        <mc:Fallback>
          <p:control name="ComboBox1" r:id="rId2" imgW="238140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91151" y="2947272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45231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457840" y="296328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Otorgado en el extranjero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6357846" y="24313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Instrumento público 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357846" y="297900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Documento apostillado o legalizado</a:t>
            </a:r>
            <a:endParaRPr lang="es-MX" sz="1200" dirty="0"/>
          </a:p>
        </p:txBody>
      </p:sp>
      <p:sp>
        <p:nvSpPr>
          <p:cNvPr id="72" name="Rectángulo redondeado 71">
            <a:hlinkClick r:id="" action="ppaction://noaction"/>
          </p:cNvPr>
          <p:cNvSpPr/>
          <p:nvPr/>
        </p:nvSpPr>
        <p:spPr>
          <a:xfrm>
            <a:off x="4851990" y="430737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134979" y="330865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del poder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Rectángulo redondeado 74"/>
          <p:cNvSpPr/>
          <p:nvPr/>
        </p:nvSpPr>
        <p:spPr>
          <a:xfrm>
            <a:off x="2821689" y="86834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Rectángulo redondeado 75"/>
          <p:cNvSpPr/>
          <p:nvPr/>
        </p:nvSpPr>
        <p:spPr>
          <a:xfrm>
            <a:off x="2821689" y="8683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CuadroTexto 76"/>
          <p:cNvSpPr txBox="1"/>
          <p:nvPr/>
        </p:nvSpPr>
        <p:spPr>
          <a:xfrm>
            <a:off x="444241" y="8683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instrumento público </a:t>
            </a:r>
            <a:endParaRPr lang="es-MX" sz="1200" dirty="0"/>
          </a:p>
        </p:txBody>
      </p:sp>
      <p:sp>
        <p:nvSpPr>
          <p:cNvPr id="78" name="Rectángulo redondeado 77"/>
          <p:cNvSpPr/>
          <p:nvPr/>
        </p:nvSpPr>
        <p:spPr>
          <a:xfrm>
            <a:off x="2835289" y="131929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Rectángulo redondeado 78"/>
          <p:cNvSpPr/>
          <p:nvPr/>
        </p:nvSpPr>
        <p:spPr>
          <a:xfrm>
            <a:off x="2835289" y="131929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CuadroTexto 79"/>
          <p:cNvSpPr txBox="1"/>
          <p:nvPr/>
        </p:nvSpPr>
        <p:spPr>
          <a:xfrm>
            <a:off x="457841" y="13192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notaría o correduría  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2835288" y="1764358"/>
            <a:ext cx="8263845" cy="2703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redondeado 81"/>
          <p:cNvSpPr/>
          <p:nvPr/>
        </p:nvSpPr>
        <p:spPr>
          <a:xfrm>
            <a:off x="2835289" y="17643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CuadroTexto 82"/>
          <p:cNvSpPr txBox="1"/>
          <p:nvPr/>
        </p:nvSpPr>
        <p:spPr>
          <a:xfrm>
            <a:off x="457842" y="1764358"/>
            <a:ext cx="211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notario o corredor publico </a:t>
            </a:r>
            <a:endParaRPr lang="es-MX" sz="1200" dirty="0"/>
          </a:p>
        </p:txBody>
      </p:sp>
      <p:sp>
        <p:nvSpPr>
          <p:cNvPr id="84" name="Rectángulo redondeado 83"/>
          <p:cNvSpPr/>
          <p:nvPr/>
        </p:nvSpPr>
        <p:spPr>
          <a:xfrm>
            <a:off x="8721694" y="80565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/>
          <p:cNvSpPr/>
          <p:nvPr/>
        </p:nvSpPr>
        <p:spPr>
          <a:xfrm>
            <a:off x="8721694" y="8056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CuadroTexto 85"/>
          <p:cNvSpPr txBox="1"/>
          <p:nvPr/>
        </p:nvSpPr>
        <p:spPr>
          <a:xfrm>
            <a:off x="6344246" y="80565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instrumento público</a:t>
            </a:r>
            <a:endParaRPr lang="es-MX" sz="12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6357846" y="12565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Entidad de la notaría o correduría </a:t>
            </a:r>
            <a:endParaRPr lang="es-MX" sz="1200" dirty="0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6487610" y="4307379"/>
            <a:ext cx="2342881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Eliminar 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7" name="Rectángulo redondeado 26">
            <a:hlinkClick r:id="" action="ppaction://noaction"/>
          </p:cNvPr>
          <p:cNvSpPr/>
          <p:nvPr/>
        </p:nvSpPr>
        <p:spPr>
          <a:xfrm>
            <a:off x="3318071" y="430737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8" name="Imagen 27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9057845" y="291954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Imagen 28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9061328" y="229694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59574" name="ComboBox2" r:id="rId2" imgW="2381400" imgH="314280"/>
        </mc:Choice>
        <mc:Fallback>
          <p:control name="ComboBox2" r:id="rId2" imgW="2381400" imgH="314280">
            <p:pic>
              <p:nvPicPr>
                <p:cNvPr id="62" name="Combo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21689" y="2980927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575" name="ComboBox4" r:id="rId3" imgW="2381400" imgH="314280"/>
        </mc:Choice>
        <mc:Fallback>
          <p:control name="ComboBox4" r:id="rId3" imgW="2381400" imgH="314280">
            <p:pic>
              <p:nvPicPr>
                <p:cNvPr id="88" name="ComboBox4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21694" y="1220128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0799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916958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>
            <a:off x="179459" y="592496"/>
            <a:ext cx="11665133" cy="9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18650" y="1445033"/>
            <a:ext cx="11665133" cy="286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Contable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28292" y="1059271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3355174" y="1100759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98955" y="743248"/>
            <a:ext cx="1740780" cy="253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373421" y="483085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2" name="Rectángulo 21"/>
          <p:cNvSpPr/>
          <p:nvPr/>
        </p:nvSpPr>
        <p:spPr>
          <a:xfrm>
            <a:off x="1689405" y="1082811"/>
            <a:ext cx="1615444" cy="276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 Representante legal 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6410911" y="1916669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b)Estados Financieros Dictaminados</a:t>
            </a:r>
            <a:endParaRPr lang="es-MX" sz="1200" dirty="0"/>
          </a:p>
        </p:txBody>
      </p:sp>
      <p:pic>
        <p:nvPicPr>
          <p:cNvPr id="52" name="Imagen 51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963072" y="182121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3" name="Imagen 52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9234303" y="186260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4" name="CuadroTexto 53"/>
          <p:cNvSpPr txBox="1"/>
          <p:nvPr/>
        </p:nvSpPr>
        <p:spPr>
          <a:xfrm>
            <a:off x="6424862" y="243212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dictaminados</a:t>
            </a:r>
            <a:endParaRPr lang="es-MX" sz="1200" dirty="0"/>
          </a:p>
        </p:txBody>
      </p:sp>
      <p:sp>
        <p:nvSpPr>
          <p:cNvPr id="55" name="CuadroTexto 54"/>
          <p:cNvSpPr txBox="1"/>
          <p:nvPr/>
        </p:nvSpPr>
        <p:spPr>
          <a:xfrm>
            <a:off x="259079" y="3475611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internos anuales </a:t>
            </a:r>
            <a:endParaRPr lang="es-MX" sz="1200" dirty="0"/>
          </a:p>
        </p:txBody>
      </p:sp>
      <p:sp>
        <p:nvSpPr>
          <p:cNvPr id="56" name="Rectángulo redondeado 55"/>
          <p:cNvSpPr/>
          <p:nvPr/>
        </p:nvSpPr>
        <p:spPr>
          <a:xfrm>
            <a:off x="3109985" y="3474207"/>
            <a:ext cx="1019533" cy="2905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Rectángulo redondeado 56"/>
          <p:cNvSpPr/>
          <p:nvPr/>
        </p:nvSpPr>
        <p:spPr>
          <a:xfrm>
            <a:off x="3109985" y="34742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ángulo redondeado 57"/>
          <p:cNvSpPr/>
          <p:nvPr/>
        </p:nvSpPr>
        <p:spPr>
          <a:xfrm>
            <a:off x="4333916" y="3471572"/>
            <a:ext cx="11714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ángulo redondeado 58"/>
          <p:cNvSpPr/>
          <p:nvPr/>
        </p:nvSpPr>
        <p:spPr>
          <a:xfrm>
            <a:off x="4333916" y="34715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redondeado 59"/>
          <p:cNvSpPr/>
          <p:nvPr/>
        </p:nvSpPr>
        <p:spPr>
          <a:xfrm>
            <a:off x="9407050" y="2428197"/>
            <a:ext cx="1019533" cy="2905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Rectángulo redondeado 60"/>
          <p:cNvSpPr/>
          <p:nvPr/>
        </p:nvSpPr>
        <p:spPr>
          <a:xfrm>
            <a:off x="9407050" y="242819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10630981" y="2425562"/>
            <a:ext cx="11714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ángulo redondeado 62"/>
          <p:cNvSpPr/>
          <p:nvPr/>
        </p:nvSpPr>
        <p:spPr>
          <a:xfrm>
            <a:off x="10630981" y="242556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CuadroTexto 63"/>
          <p:cNvSpPr txBox="1"/>
          <p:nvPr/>
        </p:nvSpPr>
        <p:spPr>
          <a:xfrm>
            <a:off x="4114813" y="3483489"/>
            <a:ext cx="3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10391993" y="2407514"/>
            <a:ext cx="3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0128" y="188913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    *a)Estados Financieros Internos Ultimo mes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35229" y="295607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     Estados Financieros Internos anuales</a:t>
            </a:r>
            <a:endParaRPr lang="es-MX" sz="1200" dirty="0"/>
          </a:p>
        </p:txBody>
      </p:sp>
      <p:pic>
        <p:nvPicPr>
          <p:cNvPr id="68" name="Imagen 67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970528" y="2911868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274697" y="2451882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internos ultimo mes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3086414" y="2450478"/>
            <a:ext cx="1019533" cy="2905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3086414" y="245047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0598" name="CheckBox1" r:id="rId2" imgW="11468160" imgH="771480"/>
        </mc:Choice>
        <mc:Fallback>
          <p:control name="CheckBox1" r:id="rId2" imgW="11468160" imgH="771480">
            <p:pic>
              <p:nvPicPr>
                <p:cNvPr id="13" name="Check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3421" y="4024290"/>
                  <a:ext cx="11471171" cy="77455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0599" name="ListBox2" r:id="rId3" imgW="10848960" imgH="952560"/>
        </mc:Choice>
        <mc:Fallback>
          <p:control name="ListBox2" r:id="rId3" imgW="10848960" imgH="952560">
            <p:pic>
              <p:nvPicPr>
                <p:cNvPr id="3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245" y="5153390"/>
                  <a:ext cx="10844600" cy="9509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5802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39188" y="117567"/>
            <a:ext cx="12035245" cy="663593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/>
          <p:cNvSpPr/>
          <p:nvPr/>
        </p:nvSpPr>
        <p:spPr>
          <a:xfrm>
            <a:off x="210156" y="3283867"/>
            <a:ext cx="11427487" cy="276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79973" y="372085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Acta de Asamblea Extraordinaria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29139" y="5172359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Acta de </a:t>
            </a:r>
            <a:r>
              <a:rPr lang="es-MX" sz="1200" dirty="0"/>
              <a:t>A</a:t>
            </a:r>
            <a:r>
              <a:rPr lang="es-MX" sz="1200" dirty="0" smtClean="0"/>
              <a:t>samblea Ordinaria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269842" y="403553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268121" y="558601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34" name="Imagen 33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26521" y="3704988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Imagen 34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00224" y="522176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CuadroTexto 15"/>
          <p:cNvSpPr txBox="1"/>
          <p:nvPr/>
        </p:nvSpPr>
        <p:spPr>
          <a:xfrm>
            <a:off x="136077" y="345041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b</a:t>
            </a:r>
            <a:r>
              <a:rPr lang="es-MX" sz="1200" dirty="0" smtClean="0"/>
              <a:t>) *Acta de asamblea del Informe de los estados financieros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29139" y="68380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10156" y="176588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</a:t>
            </a:r>
            <a:r>
              <a:rPr lang="es-MX" sz="1200" dirty="0" smtClean="0"/>
              <a:t>) *Opinión de cumplimiento de </a:t>
            </a:r>
            <a:r>
              <a:rPr lang="es-MX" sz="1200" dirty="0"/>
              <a:t>o</a:t>
            </a:r>
            <a:r>
              <a:rPr lang="es-MX" sz="1200" dirty="0" smtClean="0"/>
              <a:t>bligaciones </a:t>
            </a:r>
            <a:r>
              <a:rPr lang="es-MX" sz="1200" dirty="0"/>
              <a:t>f</a:t>
            </a:r>
            <a:r>
              <a:rPr lang="es-MX" sz="1200" dirty="0" smtClean="0"/>
              <a:t>iscales  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07104" y="210688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20" name="Imagen 19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193081" y="34914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Imagen 20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41914" y="1682379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CuadroTexto 25"/>
          <p:cNvSpPr txBox="1"/>
          <p:nvPr/>
        </p:nvSpPr>
        <p:spPr>
          <a:xfrm>
            <a:off x="5954978" y="1724183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de la opinión de cumplimiento :</a:t>
            </a:r>
            <a:endParaRPr lang="es-MX" sz="12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8540671" y="362869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acta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1927" name="ListBox2" r:id="rId2" imgW="11258640" imgH="600120"/>
        </mc:Choice>
        <mc:Fallback>
          <p:control name="ListBox2" r:id="rId2" imgW="11258640" imgH="600120">
            <p:pic>
              <p:nvPicPr>
                <p:cNvPr id="43" name="List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4117" y="4368743"/>
                  <a:ext cx="11258550" cy="6006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928" name="ListBox3" r:id="rId3" imgW="11258640" imgH="685800"/>
        </mc:Choice>
        <mc:Fallback>
          <p:control name="ListBox3" r:id="rId3" imgW="11258640" imgH="685800">
            <p:pic>
              <p:nvPicPr>
                <p:cNvPr id="44" name="ListBox3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4117" y="5829244"/>
                  <a:ext cx="11258550" cy="68286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929" name="ListBox1" r:id="rId4" imgW="11258640" imgH="561960"/>
        </mc:Choice>
        <mc:Fallback>
          <p:control name="ListBox1" r:id="rId4" imgW="11258640" imgH="561960">
            <p:pic>
              <p:nvPicPr>
                <p:cNvPr id="22" name="ListBox1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9842" y="1022568"/>
                  <a:ext cx="11258550" cy="55897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930" name="ListBox5" r:id="rId5" imgW="11258640" imgH="600120"/>
        </mc:Choice>
        <mc:Fallback>
          <p:control name="ListBox5" r:id="rId5" imgW="11258640" imgH="600120">
            <p:pic>
              <p:nvPicPr>
                <p:cNvPr id="23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9842" y="2383882"/>
                  <a:ext cx="11258550" cy="6053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931" name="ListBox6" r:id="rId6" imgW="1800360" imgH="285840"/>
        </mc:Choice>
        <mc:Fallback>
          <p:control name="ListBox6" r:id="rId6" imgW="1800360" imgH="285840">
            <p:pic>
              <p:nvPicPr>
                <p:cNvPr id="31" name="ListBox6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25025" y="1722265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932" name="ListBox4" r:id="rId7" imgW="1800360" imgH="285840"/>
        </mc:Choice>
        <mc:Fallback>
          <p:control name="ListBox4" r:id="rId7" imgW="1800360" imgH="285840">
            <p:pic>
              <p:nvPicPr>
                <p:cNvPr id="25" name="ListBox4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85836" y="358557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1392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63923" y="2031584"/>
            <a:ext cx="5808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d) Libro de registros de variación de </a:t>
            </a:r>
            <a:r>
              <a:rPr lang="es-MX" sz="1200" dirty="0"/>
              <a:t>c</a:t>
            </a:r>
            <a:r>
              <a:rPr lang="es-MX" sz="1200" dirty="0" smtClean="0"/>
              <a:t>apital </a:t>
            </a:r>
            <a:r>
              <a:rPr lang="es-MX" sz="1200" dirty="0"/>
              <a:t>y de </a:t>
            </a:r>
            <a:r>
              <a:rPr lang="es-MX" sz="1200" dirty="0" smtClean="0"/>
              <a:t>accionistas </a:t>
            </a:r>
            <a:endParaRPr lang="es-MX" sz="12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29139" y="3624229"/>
            <a:ext cx="672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generales</a:t>
            </a:r>
            <a:endParaRPr lang="es-MX" sz="1200" dirty="0"/>
          </a:p>
        </p:txBody>
      </p:sp>
      <p:sp>
        <p:nvSpPr>
          <p:cNvPr id="13" name="Rectángulo redondeado 12">
            <a:hlinkClick r:id="" action="ppaction://noaction"/>
          </p:cNvPr>
          <p:cNvSpPr/>
          <p:nvPr/>
        </p:nvSpPr>
        <p:spPr>
          <a:xfrm>
            <a:off x="4837448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7514890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40934" y="2505710"/>
            <a:ext cx="379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6" name="Rectángulo redondeado 25">
            <a:hlinkClick r:id="" action="ppaction://noaction"/>
          </p:cNvPr>
          <p:cNvSpPr/>
          <p:nvPr/>
        </p:nvSpPr>
        <p:spPr>
          <a:xfrm>
            <a:off x="6182037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Previsuliazar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9188" y="117567"/>
            <a:ext cx="12035245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" name="Imagen 2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1" t="75816" r="58296" b="19959"/>
          <a:stretch/>
        </p:blipFill>
        <p:spPr bwMode="auto">
          <a:xfrm>
            <a:off x="4348770" y="1986388"/>
            <a:ext cx="1490326" cy="3518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329139" y="52220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Instrumento  Notarial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07987" y="7978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19" name="Imagen 18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26349" y="44028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Rectángulo redondeado 20">
            <a:hlinkClick r:id="" action="ppaction://noaction"/>
          </p:cNvPr>
          <p:cNvSpPr/>
          <p:nvPr/>
        </p:nvSpPr>
        <p:spPr>
          <a:xfrm>
            <a:off x="3531066" y="608137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2921" name="ListBox1" r:id="rId2" imgW="11239560" imgH="714240"/>
        </mc:Choice>
        <mc:Fallback>
          <p:control name="ListBox1" r:id="rId2" imgW="11239560" imgH="714240">
            <p:pic>
              <p:nvPicPr>
                <p:cNvPr id="6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6517" y="2807611"/>
                  <a:ext cx="11241126" cy="71229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922" name="ListBox3" r:id="rId3" imgW="11239560" imgH="743040"/>
        </mc:Choice>
        <mc:Fallback>
          <p:control name="ListBox3" r:id="rId3" imgW="11239560" imgH="743040">
            <p:pic>
              <p:nvPicPr>
                <p:cNvPr id="45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6517" y="4005555"/>
                  <a:ext cx="11241125" cy="74093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923" name="CheckBox1" r:id="rId4" imgW="10848960" imgH="324000"/>
        </mc:Choice>
        <mc:Fallback>
          <p:control name="CheckBox1" r:id="rId4" imgW="10848960" imgH="324000">
            <p:pic>
              <p:nvPicPr>
                <p:cNvPr id="1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3996" y="4943856"/>
                  <a:ext cx="10844600" cy="32226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924" name="CheckBox2" r:id="rId5" imgW="11192040" imgH="476280"/>
        </mc:Choice>
        <mc:Fallback>
          <p:control name="CheckBox2" r:id="rId5" imgW="11192040" imgH="476280">
            <p:pic>
              <p:nvPicPr>
                <p:cNvPr id="27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3996" y="5416956"/>
                  <a:ext cx="11193646" cy="47439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925" name="ListBox4" r:id="rId6" imgW="11258640" imgH="600120"/>
        </mc:Choice>
        <mc:Fallback>
          <p:control name="ListBox4" r:id="rId6" imgW="11258640" imgH="600120">
            <p:pic>
              <p:nvPicPr>
                <p:cNvPr id="20" name="ListBox4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9093" y="1172422"/>
                  <a:ext cx="11258550" cy="59559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7731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912" y="3787642"/>
            <a:ext cx="10942082" cy="538584"/>
          </a:xfrm>
        </p:spPr>
        <p:txBody>
          <a:bodyPr>
            <a:noAutofit/>
          </a:bodyPr>
          <a:lstStyle/>
          <a:p>
            <a:r>
              <a:rPr lang="es-MX" sz="1200" dirty="0"/>
              <a:t>En mi carácter de Representante </a:t>
            </a:r>
            <a:r>
              <a:rPr lang="es-MX" sz="1200" dirty="0" smtClean="0"/>
              <a:t>Legal </a:t>
            </a:r>
            <a:r>
              <a:rPr lang="es-MX" sz="1200" b="1" dirty="0" smtClean="0"/>
              <a:t>de </a:t>
            </a:r>
            <a:r>
              <a:rPr lang="es-MX" sz="1200" dirty="0"/>
              <a:t> &lt; &lt;</a:t>
            </a:r>
            <a:r>
              <a:rPr lang="es-MX" sz="1200" b="1" dirty="0" smtClean="0"/>
              <a:t>nombre </a:t>
            </a:r>
            <a:r>
              <a:rPr lang="es-MX" sz="1200" b="1" dirty="0"/>
              <a:t>de la </a:t>
            </a:r>
            <a:r>
              <a:rPr lang="es-MX" sz="1200" b="1" dirty="0" smtClean="0"/>
              <a:t>empresa&gt;&gt;</a:t>
            </a:r>
            <a:r>
              <a:rPr lang="es-MX" sz="1200" dirty="0" smtClean="0"/>
              <a:t>, </a:t>
            </a:r>
            <a:r>
              <a:rPr lang="es-MX" sz="1200" dirty="0"/>
              <a:t>manifiesto a usted el interés de mi representada de no continuar manteniendo el título de autorización </a:t>
            </a:r>
            <a:r>
              <a:rPr lang="es-MX" sz="1200" dirty="0" smtClean="0"/>
              <a:t>&lt;&lt;</a:t>
            </a:r>
            <a:r>
              <a:rPr lang="es-MX" sz="1200" b="1" dirty="0" smtClean="0"/>
              <a:t>número </a:t>
            </a:r>
            <a:r>
              <a:rPr lang="es-MX" sz="1200" b="1" dirty="0"/>
              <a:t>de </a:t>
            </a:r>
            <a:r>
              <a:rPr lang="es-MX" sz="1200" b="1" dirty="0" smtClean="0"/>
              <a:t>título&gt;&gt; </a:t>
            </a:r>
            <a:r>
              <a:rPr lang="es-MX" sz="1200" dirty="0"/>
              <a:t>otorgado a mi representada el </a:t>
            </a:r>
            <a:r>
              <a:rPr lang="es-MX" sz="1200" dirty="0" smtClean="0"/>
              <a:t>&lt;&lt;</a:t>
            </a:r>
            <a:r>
              <a:rPr lang="es-MX" sz="1200" b="1" dirty="0" smtClean="0"/>
              <a:t>fecha </a:t>
            </a:r>
            <a:r>
              <a:rPr lang="es-MX" sz="1200" b="1" dirty="0"/>
              <a:t>de emisión de </a:t>
            </a:r>
            <a:r>
              <a:rPr lang="es-MX" sz="1200" b="1" dirty="0" smtClean="0"/>
              <a:t>TA&gt;&gt;</a:t>
            </a:r>
            <a:r>
              <a:rPr lang="es-MX" sz="1200" dirty="0" smtClean="0"/>
              <a:t>. </a:t>
            </a:r>
            <a:r>
              <a:rPr lang="es-MX" sz="1200" dirty="0"/>
              <a:t>Lo anterior, por así convenir a mi mandante.</a:t>
            </a:r>
            <a:endParaRPr lang="es-ES" sz="1200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321574" y="4498763"/>
            <a:ext cx="19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Motivo de renuncia:</a:t>
            </a:r>
            <a:endParaRPr lang="es-ES" sz="12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229204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198056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144877" y="526619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81517" y="526627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623462" y="7300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2" name="Rectángulo redondeado 61"/>
          <p:cNvSpPr/>
          <p:nvPr/>
        </p:nvSpPr>
        <p:spPr>
          <a:xfrm>
            <a:off x="2623462" y="7300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3" name="CuadroTexto 62"/>
          <p:cNvSpPr txBox="1"/>
          <p:nvPr/>
        </p:nvSpPr>
        <p:spPr>
          <a:xfrm>
            <a:off x="246014" y="7300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9042237" y="73218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8976538" y="7321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698218" y="7321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1433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1433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1433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59592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59592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59592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0988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0988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0988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006117" y="15802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9006501" y="15802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1" name="CuadroTexto 80"/>
          <p:cNvSpPr txBox="1"/>
          <p:nvPr/>
        </p:nvSpPr>
        <p:spPr>
          <a:xfrm>
            <a:off x="6702823" y="15802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9006117" y="20918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9006117" y="20918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4" name="CuadroTexto 83"/>
          <p:cNvSpPr txBox="1"/>
          <p:nvPr/>
        </p:nvSpPr>
        <p:spPr>
          <a:xfrm>
            <a:off x="6702440" y="2091821"/>
            <a:ext cx="2303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de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59979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5997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5997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967695" y="263345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8967695" y="263345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0" name="CuadroTexto 89"/>
          <p:cNvSpPr txBox="1"/>
          <p:nvPr/>
        </p:nvSpPr>
        <p:spPr>
          <a:xfrm>
            <a:off x="6685261" y="31664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968064" y="3196508"/>
            <a:ext cx="2377440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8968064" y="31965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31699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315418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31541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6" name="CuadroTexto 95"/>
          <p:cNvSpPr txBox="1"/>
          <p:nvPr/>
        </p:nvSpPr>
        <p:spPr>
          <a:xfrm>
            <a:off x="6689375" y="26338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9024356" y="115472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8997846" y="11547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19526" y="115472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100" name="Imagen 9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891641" y="520009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1" name="Imagen 10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196454" y="515842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6" name="Rectángulo redondeado 55">
            <a:hlinkClick r:id="rId5" action="ppaction://hlinksldjump"/>
          </p:cNvPr>
          <p:cNvSpPr/>
          <p:nvPr/>
        </p:nvSpPr>
        <p:spPr>
          <a:xfrm>
            <a:off x="3649288" y="613562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5" action="ppaction://hlinksldjump"/>
          </p:cNvPr>
          <p:cNvSpPr/>
          <p:nvPr/>
        </p:nvSpPr>
        <p:spPr>
          <a:xfrm>
            <a:off x="5178077" y="613824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5" action="ppaction://hlinksldjump"/>
          </p:cNvPr>
          <p:cNvSpPr/>
          <p:nvPr/>
        </p:nvSpPr>
        <p:spPr>
          <a:xfrm>
            <a:off x="6670275" y="611669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1880583" y="4479549"/>
            <a:ext cx="9394561" cy="266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11000825" y="32030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207" name="ListBox2" r:id="rId2" imgW="304920" imgH="352440"/>
        </mc:Choice>
        <mc:Fallback>
          <p:control name="ListBox2" r:id="rId2" imgW="304920" imgH="352440">
            <p:pic>
              <p:nvPicPr>
                <p:cNvPr id="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6730" y="3877752"/>
                  <a:ext cx="307182" cy="35696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8674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200294" y="1927586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00294" y="1602906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204641" y="1285378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redondeado 50"/>
          <p:cNvSpPr/>
          <p:nvPr/>
        </p:nvSpPr>
        <p:spPr>
          <a:xfrm>
            <a:off x="8785906" y="23778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Rectángulo redondeado 51"/>
          <p:cNvSpPr/>
          <p:nvPr/>
        </p:nvSpPr>
        <p:spPr>
          <a:xfrm>
            <a:off x="8720207" y="23778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CuadroTexto 53"/>
          <p:cNvSpPr txBox="1"/>
          <p:nvPr/>
        </p:nvSpPr>
        <p:spPr>
          <a:xfrm>
            <a:off x="6363508" y="23778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2550564" y="23038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2550564" y="23038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173116" y="23038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546924" y="275644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Rectángulo redondeado 75"/>
          <p:cNvSpPr/>
          <p:nvPr/>
        </p:nvSpPr>
        <p:spPr>
          <a:xfrm>
            <a:off x="2546924" y="27564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69476" y="27564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</a:t>
            </a:r>
            <a:endParaRPr lang="es-MX" sz="12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546540" y="325932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Rectángulo redondeado 92"/>
          <p:cNvSpPr/>
          <p:nvPr/>
        </p:nvSpPr>
        <p:spPr>
          <a:xfrm>
            <a:off x="2546540" y="325932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CuadroTexto 93"/>
          <p:cNvSpPr txBox="1"/>
          <p:nvPr/>
        </p:nvSpPr>
        <p:spPr>
          <a:xfrm>
            <a:off x="169092" y="32593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8749786" y="32259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8750170" y="32259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6368113" y="32259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749786" y="373749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749786" y="373749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67729" y="37374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42900" y="376030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42900" y="376030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65452" y="376030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8711364" y="42791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8711364" y="42791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6350551" y="4812074"/>
            <a:ext cx="240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*Correo(s) electrónico(s</a:t>
            </a:r>
            <a:r>
              <a:rPr lang="es-MX" sz="1200" dirty="0" smtClean="0"/>
              <a:t>) para oír y recibir 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711733" y="484217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711733" y="484217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65452" y="433045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</a:t>
            </a:r>
            <a:r>
              <a:rPr lang="es-MX" sz="1200" dirty="0"/>
              <a:t>r</a:t>
            </a:r>
            <a:r>
              <a:rPr lang="es-MX" sz="1200" dirty="0" smtClean="0"/>
              <a:t>epresentante legal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2538786" y="431470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2538786" y="43147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54665" y="4300533"/>
            <a:ext cx="242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119" name="Rectángulo redondeado 118"/>
          <p:cNvSpPr/>
          <p:nvPr/>
        </p:nvSpPr>
        <p:spPr>
          <a:xfrm>
            <a:off x="8768025" y="280039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741515" y="28003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84816" y="28003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22" name="CuadroTexto 121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Actualización de T.A. </a:t>
            </a:r>
            <a:endParaRPr lang="es-MX" dirty="0"/>
          </a:p>
        </p:txBody>
      </p:sp>
      <p:cxnSp>
        <p:nvCxnSpPr>
          <p:cNvPr id="123" name="Conector recto 122"/>
          <p:cNvCxnSpPr/>
          <p:nvPr/>
        </p:nvCxnSpPr>
        <p:spPr>
          <a:xfrm flipV="1">
            <a:off x="160545" y="722271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/>
          <p:cNvSpPr txBox="1"/>
          <p:nvPr/>
        </p:nvSpPr>
        <p:spPr>
          <a:xfrm>
            <a:off x="182880" y="846544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125" name="CuadroTexto 124"/>
          <p:cNvSpPr txBox="1"/>
          <p:nvPr/>
        </p:nvSpPr>
        <p:spPr>
          <a:xfrm>
            <a:off x="3357266" y="788872"/>
            <a:ext cx="3357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126" name="CuadroTexto 125"/>
          <p:cNvSpPr txBox="1"/>
          <p:nvPr/>
        </p:nvSpPr>
        <p:spPr>
          <a:xfrm>
            <a:off x="9650039" y="8373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53" name="Rectángulo 52"/>
          <p:cNvSpPr/>
          <p:nvPr/>
        </p:nvSpPr>
        <p:spPr>
          <a:xfrm>
            <a:off x="1636978" y="1591035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2542893" y="1263576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3960684" y="1589936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</a:t>
            </a:r>
            <a:r>
              <a:rPr lang="es-MX" sz="1200" dirty="0">
                <a:solidFill>
                  <a:schemeClr val="tx1"/>
                </a:solidFill>
              </a:rPr>
              <a:t>e</a:t>
            </a:r>
            <a:r>
              <a:rPr lang="es-MX" sz="1200" dirty="0" smtClean="0">
                <a:solidFill>
                  <a:schemeClr val="tx1"/>
                </a:solidFill>
              </a:rPr>
              <a:t>lectrónicos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41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Actualización de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0545" y="722271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82880" y="1498010"/>
            <a:ext cx="11406526" cy="277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2527073" y="1128767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4871266" y="1121325"/>
            <a:ext cx="3225466" cy="3031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82880" y="1135174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Registro de actualización </a:t>
            </a: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58" name="Tabla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169262"/>
              </p:ext>
            </p:extLst>
          </p:nvPr>
        </p:nvGraphicFramePr>
        <p:xfrm>
          <a:off x="1846616" y="2685394"/>
          <a:ext cx="6489210" cy="22141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73520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88459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459741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42603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Nombre  del  documento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generación</a:t>
                      </a:r>
                    </a:p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 smtClean="0"/>
                    </a:p>
                    <a:p>
                      <a:endParaRPr lang="es-MX" sz="1200" dirty="0" smtClean="0"/>
                    </a:p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MX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8538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</a:tbl>
          </a:graphicData>
        </a:graphic>
      </p:graphicFrame>
      <p:sp>
        <p:nvSpPr>
          <p:cNvPr id="60" name="CuadroTexto 59"/>
          <p:cNvSpPr txBox="1"/>
          <p:nvPr/>
        </p:nvSpPr>
        <p:spPr>
          <a:xfrm>
            <a:off x="7754526" y="2097240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/>
          <a:srcRect l="33736" t="14692" r="30003" b="24693"/>
          <a:stretch/>
        </p:blipFill>
        <p:spPr>
          <a:xfrm>
            <a:off x="7534260" y="3284340"/>
            <a:ext cx="440532" cy="31194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01301" y="5353126"/>
            <a:ext cx="34932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Mostrando registros del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al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de un total de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registros</a:t>
            </a:r>
            <a:endParaRPr lang="es-ES" sz="1000" dirty="0"/>
          </a:p>
        </p:txBody>
      </p:sp>
      <p:sp>
        <p:nvSpPr>
          <p:cNvPr id="40" name="Rectángulo 39"/>
          <p:cNvSpPr/>
          <p:nvPr/>
        </p:nvSpPr>
        <p:spPr>
          <a:xfrm>
            <a:off x="9650039" y="5618185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7938804" y="5618185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9179776" y="5618185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688395" y="197604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44" name="CuadroTexto 43"/>
          <p:cNvSpPr txBox="1"/>
          <p:nvPr/>
        </p:nvSpPr>
        <p:spPr>
          <a:xfrm>
            <a:off x="2987992" y="205424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3672" name="ListBox2" r:id="rId2" imgW="2085840" imgH="295200"/>
        </mc:Choice>
        <mc:Fallback>
          <p:control name="ListBox2" r:id="rId2" imgW="2085840" imgH="295200">
            <p:pic>
              <p:nvPicPr>
                <p:cNvPr id="61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35826" y="2090915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673" name="ComboBox1" r:id="rId3" imgW="1514520" imgH="314280"/>
        </mc:Choice>
        <mc:Fallback>
          <p:control name="ComboBox1" r:id="rId3" imgW="1514520" imgH="314280">
            <p:pic>
              <p:nvPicPr>
                <p:cNvPr id="45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06850" y="201489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2466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>
            <a:hlinkClick r:id="rId4" action="ppaction://hlinksldjump"/>
          </p:cNvPr>
          <p:cNvSpPr/>
          <p:nvPr/>
        </p:nvSpPr>
        <p:spPr>
          <a:xfrm>
            <a:off x="10324345" y="633278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Cerrar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091661"/>
              </p:ext>
            </p:extLst>
          </p:nvPr>
        </p:nvGraphicFramePr>
        <p:xfrm>
          <a:off x="192791" y="4205055"/>
          <a:ext cx="11307210" cy="19202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84535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Nombre del 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actualización de títulos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Acuse 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MX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92791" y="3840553"/>
            <a:ext cx="4566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Historial  de actualizaciones de títulos </a:t>
            </a:r>
            <a:endParaRPr lang="es-MX" sz="1200" b="1" dirty="0"/>
          </a:p>
        </p:txBody>
      </p:sp>
      <p:sp>
        <p:nvSpPr>
          <p:cNvPr id="39" name="Rectángulo redondeado 38">
            <a:hlinkClick r:id="" action="ppaction://noaction"/>
          </p:cNvPr>
          <p:cNvSpPr/>
          <p:nvPr/>
        </p:nvSpPr>
        <p:spPr>
          <a:xfrm>
            <a:off x="9649003" y="4821954"/>
            <a:ext cx="884707" cy="156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78" name="Rectángulo 77"/>
          <p:cNvSpPr/>
          <p:nvPr/>
        </p:nvSpPr>
        <p:spPr>
          <a:xfrm>
            <a:off x="185127" y="409730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Datos </a:t>
            </a:r>
            <a:r>
              <a:rPr lang="es-ES" sz="1200" dirty="0" smtClean="0">
                <a:solidFill>
                  <a:schemeClr val="tx1"/>
                </a:solidFill>
              </a:rPr>
              <a:t>generales </a:t>
            </a:r>
            <a:r>
              <a:rPr lang="es-ES" sz="1200" dirty="0">
                <a:solidFill>
                  <a:schemeClr val="tx1"/>
                </a:solidFill>
              </a:rPr>
              <a:t>del </a:t>
            </a:r>
            <a:r>
              <a:rPr lang="es-ES" sz="1200" dirty="0" smtClean="0">
                <a:solidFill>
                  <a:schemeClr val="tx1"/>
                </a:solidFill>
              </a:rPr>
              <a:t>título de autorización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2575058" y="8985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2575058" y="8985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CuadroTexto 81"/>
          <p:cNvSpPr txBox="1"/>
          <p:nvPr/>
        </p:nvSpPr>
        <p:spPr>
          <a:xfrm>
            <a:off x="197610" y="8985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</a:t>
            </a:r>
            <a:r>
              <a:rPr lang="es-MX" sz="1200" dirty="0"/>
              <a:t>a</a:t>
            </a:r>
            <a:r>
              <a:rPr lang="es-MX" sz="1200" dirty="0" smtClean="0"/>
              <a:t>utorización</a:t>
            </a:r>
            <a:endParaRPr lang="es-MX" sz="12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8688012" y="8242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622313" y="8242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6200301" y="8242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0239" y="13119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0239" y="13119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2791" y="13119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66599" y="17645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66599" y="17645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89151" y="176450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566215" y="22673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Rectángulo redondeado 92"/>
          <p:cNvSpPr/>
          <p:nvPr/>
        </p:nvSpPr>
        <p:spPr>
          <a:xfrm>
            <a:off x="2566215" y="22673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CuadroTexto 93"/>
          <p:cNvSpPr txBox="1"/>
          <p:nvPr/>
        </p:nvSpPr>
        <p:spPr>
          <a:xfrm>
            <a:off x="188767" y="22673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8651892" y="167231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8652276" y="167231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7" name="CuadroTexto 96"/>
          <p:cNvSpPr txBox="1"/>
          <p:nvPr/>
        </p:nvSpPr>
        <p:spPr>
          <a:xfrm>
            <a:off x="6204906" y="167231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8651892" y="21838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Rectángulo redondeado 98"/>
          <p:cNvSpPr/>
          <p:nvPr/>
        </p:nvSpPr>
        <p:spPr>
          <a:xfrm>
            <a:off x="8651892" y="21838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CuadroTexto 99"/>
          <p:cNvSpPr txBox="1"/>
          <p:nvPr/>
        </p:nvSpPr>
        <p:spPr>
          <a:xfrm>
            <a:off x="6211902" y="218302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de vigencia del TA</a:t>
            </a:r>
            <a:endParaRPr lang="es-MX" sz="1200" dirty="0"/>
          </a:p>
        </p:txBody>
      </p:sp>
      <p:sp>
        <p:nvSpPr>
          <p:cNvPr id="101" name="Rectángulo redondeado 100"/>
          <p:cNvSpPr/>
          <p:nvPr/>
        </p:nvSpPr>
        <p:spPr>
          <a:xfrm>
            <a:off x="2562575" y="276836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Rectángulo redondeado 101"/>
          <p:cNvSpPr/>
          <p:nvPr/>
        </p:nvSpPr>
        <p:spPr>
          <a:xfrm>
            <a:off x="2562575" y="276836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185127" y="276836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652659" y="267322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52659" y="267322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239596" y="3180055"/>
            <a:ext cx="2743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*Correo(s) electrónico(s</a:t>
            </a:r>
            <a:r>
              <a:rPr lang="es-MX" sz="1200" dirty="0" smtClean="0"/>
              <a:t>) para oír y recibir notificaciones 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8666091" y="317097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8666091" y="31709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85127" y="33385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</a:t>
            </a:r>
            <a:r>
              <a:rPr lang="es-MX" sz="1200" dirty="0"/>
              <a:t>r</a:t>
            </a:r>
            <a:r>
              <a:rPr lang="es-MX" sz="1200" dirty="0" smtClean="0"/>
              <a:t>epresentante </a:t>
            </a:r>
            <a:r>
              <a:rPr lang="es-MX" sz="1200" dirty="0"/>
              <a:t>l</a:t>
            </a:r>
            <a:r>
              <a:rPr lang="es-MX" sz="1200" dirty="0" smtClean="0"/>
              <a:t>egal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58461" y="33227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58461" y="33227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6204521" y="2605124"/>
            <a:ext cx="224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113" name="Rectángulo redondeado 112"/>
          <p:cNvSpPr/>
          <p:nvPr/>
        </p:nvSpPr>
        <p:spPr>
          <a:xfrm>
            <a:off x="8670131" y="12467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643621" y="12467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6195483" y="12467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7866348" y="3810754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4604" name="ListBox2" r:id="rId2" imgW="2085840" imgH="295200"/>
        </mc:Choice>
        <mc:Fallback>
          <p:control name="ListBox2" r:id="rId2" imgW="2085840" imgH="295200">
            <p:pic>
              <p:nvPicPr>
                <p:cNvPr id="117" name="ListBox2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47648" y="3804429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3442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617920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543675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621883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602032"/>
              </p:ext>
            </p:extLst>
          </p:nvPr>
        </p:nvGraphicFramePr>
        <p:xfrm>
          <a:off x="329483" y="3049603"/>
          <a:ext cx="11619414" cy="3017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1603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31496">
                  <a:extLst>
                    <a:ext uri="{9D8B030D-6E8A-4147-A177-3AD203B41FA5}">
                      <a16:colId xmlns:a16="http://schemas.microsoft.com/office/drawing/2014/main" val="3674354982"/>
                    </a:ext>
                  </a:extLst>
                </a:gridCol>
                <a:gridCol w="249777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90699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322275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6146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614635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415630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 de autorización </a:t>
                      </a:r>
                      <a:r>
                        <a:rPr lang="es-MX" sz="1200" baseline="0" dirty="0" smtClean="0"/>
                        <a:t>        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RFC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Nombre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de la Empresa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Nombre del 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solicitud de la actualización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Recibida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433806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509657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75169" y="6109293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63934" y="6109292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204906" y="6109292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710675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65540" y="3916021"/>
            <a:ext cx="1019257" cy="20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1960847"/>
            <a:ext cx="130628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Recibidas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763130" y="1960847"/>
            <a:ext cx="1763487" cy="3715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Seguimiento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674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582529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675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611595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676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9973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04503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Actualización del T.A.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4103205" y="1530088"/>
            <a:ext cx="1535595" cy="31247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3264592" y="1175821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5692621" y="1528987"/>
            <a:ext cx="1858106" cy="3135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1800443" cy="29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068518" y="1177673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151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151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151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3317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3317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3317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843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84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843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872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87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87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6323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632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6323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6747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6747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6747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882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882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882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164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164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749358"/>
            <a:ext cx="227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7794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7794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86318"/>
            <a:ext cx="226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376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376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3767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40770"/>
            <a:ext cx="154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 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82168" y="789838"/>
            <a:ext cx="2404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solicitud de la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10258868" y="79034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622379" y="76947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4291155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6418693" y="79034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942669" y="1172316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24643" y="42344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64" name="Rectángulo 63"/>
          <p:cNvSpPr/>
          <p:nvPr/>
        </p:nvSpPr>
        <p:spPr>
          <a:xfrm>
            <a:off x="2587112" y="4209608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64"/>
          <p:cNvSpPr/>
          <p:nvPr/>
        </p:nvSpPr>
        <p:spPr>
          <a:xfrm>
            <a:off x="2587112" y="4209986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9545906" y="1172316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10824768" y="1172316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6365599" y="1173954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4601406" y="1173954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1628134" y="1543410"/>
            <a:ext cx="2415535" cy="29914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</p:spTree>
    <p:extLst>
      <p:ext uri="{BB962C8B-B14F-4D97-AF65-F5344CB8AC3E}">
        <p14:creationId xmlns:p14="http://schemas.microsoft.com/office/powerpoint/2010/main" val="315609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81665" y="1726992"/>
            <a:ext cx="7548339" cy="2862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81666" y="17269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17269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20570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368603" y="3181559"/>
            <a:ext cx="7548338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368603" y="31815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318155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79230" y="21669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52564" y="215116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52564" y="21511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368388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81" name="Rectángulo 80"/>
          <p:cNvSpPr/>
          <p:nvPr/>
        </p:nvSpPr>
        <p:spPr>
          <a:xfrm>
            <a:off x="1854925" y="689678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689678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689678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3690" y="27329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Personas autorizadas para realizar </a:t>
            </a:r>
            <a:r>
              <a:rPr lang="es-MX" sz="1200" dirty="0" smtClean="0">
                <a:solidFill>
                  <a:schemeClr val="tx1"/>
                </a:solidFill>
              </a:rPr>
              <a:t>trámites </a:t>
            </a:r>
            <a:r>
              <a:rPr lang="es-MX" sz="1200" dirty="0">
                <a:solidFill>
                  <a:schemeClr val="tx1"/>
                </a:solidFill>
              </a:rPr>
              <a:t>y gestiones </a:t>
            </a: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5381339" y="554448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6" name="Imagen 25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2172652" y="368388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CuadroTexto 26"/>
          <p:cNvSpPr txBox="1"/>
          <p:nvPr/>
        </p:nvSpPr>
        <p:spPr>
          <a:xfrm>
            <a:off x="337792" y="4426409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25" name="CuadroTexto 24"/>
          <p:cNvSpPr txBox="1"/>
          <p:nvPr/>
        </p:nvSpPr>
        <p:spPr>
          <a:xfrm>
            <a:off x="304662" y="266828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31" name="Rectángulo redondeado 30"/>
          <p:cNvSpPr/>
          <p:nvPr/>
        </p:nvSpPr>
        <p:spPr>
          <a:xfrm>
            <a:off x="2394719" y="26682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redondeado 31"/>
          <p:cNvSpPr/>
          <p:nvPr/>
        </p:nvSpPr>
        <p:spPr>
          <a:xfrm>
            <a:off x="2394719" y="26682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5891" name="ComboBox1" r:id="rId2" imgW="2381400" imgH="314280"/>
        </mc:Choice>
        <mc:Fallback>
          <p:control name="ComboBox1" r:id="rId2" imgW="238140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91152" y="2176565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892" name="ListBox1" r:id="rId3" imgW="11258640" imgH="743040"/>
        </mc:Choice>
        <mc:Fallback>
          <p:control name="ListBox1" r:id="rId3" imgW="11258640" imgH="743040">
            <p:pic>
              <p:nvPicPr>
                <p:cNvPr id="28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5703" y="4687792"/>
                  <a:ext cx="11257965" cy="739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893" name="CheckBox4" r:id="rId4" imgW="847800" imgH="352440"/>
        </mc:Choice>
        <mc:Fallback>
          <p:control name="CheckBox4" r:id="rId4" imgW="847800" imgH="352440">
            <p:pic>
              <p:nvPicPr>
                <p:cNvPr id="29" name="CheckBox4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19200" y="4267604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894" name="CheckBox5" r:id="rId5" imgW="1076400" imgH="352440"/>
        </mc:Choice>
        <mc:Fallback>
          <p:control name="CheckBox5" r:id="rId5" imgW="1076400" imgH="352440">
            <p:pic>
              <p:nvPicPr>
                <p:cNvPr id="30" name="CheckBox5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72109" y="4267604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86459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</a:t>
            </a:r>
            <a:endParaRPr lang="es-MX" dirty="0"/>
          </a:p>
        </p:txBody>
      </p: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55539" y="2327880"/>
            <a:ext cx="7548339" cy="26124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55540" y="23278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23278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8065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407792" y="3651818"/>
            <a:ext cx="7548338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407792" y="365181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36518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53104" y="276781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26438" y="275205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26438" y="27520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413890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81" name="Rectángulo 80"/>
          <p:cNvSpPr/>
          <p:nvPr/>
        </p:nvSpPr>
        <p:spPr>
          <a:xfrm>
            <a:off x="1854925" y="1721644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1721644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1721644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8" name="Imagen 27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2775860" y="407218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Rectángulo 25"/>
          <p:cNvSpPr/>
          <p:nvPr/>
        </p:nvSpPr>
        <p:spPr>
          <a:xfrm>
            <a:off x="117568" y="131387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Datos del representante legal 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128619" y="975338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4049266" y="975750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1586569" y="975368"/>
            <a:ext cx="2415535" cy="2991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5370764" y="596282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27217" y="484474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49" name="CuadroTexto 48"/>
          <p:cNvSpPr txBox="1"/>
          <p:nvPr/>
        </p:nvSpPr>
        <p:spPr>
          <a:xfrm>
            <a:off x="304662" y="322998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394719" y="322998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394719" y="32299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Rectángulo 53"/>
          <p:cNvSpPr/>
          <p:nvPr/>
        </p:nvSpPr>
        <p:spPr>
          <a:xfrm>
            <a:off x="3195317" y="635490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125337" y="642778"/>
            <a:ext cx="1800443" cy="29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1999243" y="637342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7873394" y="631985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9476631" y="631985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10755493" y="631985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6296324" y="633623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4532131" y="633623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6376906" y="975750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</a:t>
            </a:r>
            <a:r>
              <a:rPr lang="es-MX" sz="1200" dirty="0" smtClean="0">
                <a:solidFill>
                  <a:schemeClr val="tx1"/>
                </a:solidFill>
              </a:rPr>
              <a:t>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6920" name="ComboBox1" r:id="rId2" imgW="2371680" imgH="314280"/>
        </mc:Choice>
        <mc:Fallback>
          <p:control name="ComboBox1" r:id="rId2" imgW="237168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65026" y="2777452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6921" name="ListBox1" r:id="rId3" imgW="11258640" imgH="743040"/>
        </mc:Choice>
        <mc:Fallback>
          <p:control name="ListBox1" r:id="rId3" imgW="11258640" imgH="743040">
            <p:pic>
              <p:nvPicPr>
                <p:cNvPr id="48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5128" y="5106129"/>
                  <a:ext cx="11257965" cy="74018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6922" name="CheckBox4" r:id="rId4" imgW="847800" imgH="352440"/>
        </mc:Choice>
        <mc:Fallback>
          <p:control name="CheckBox4" r:id="rId4" imgW="847800" imgH="352440">
            <p:pic>
              <p:nvPicPr>
                <p:cNvPr id="50" name="CheckBox4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08625" y="4685941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6923" name="CheckBox5" r:id="rId5" imgW="1076400" imgH="352440"/>
        </mc:Choice>
        <mc:Fallback>
          <p:control name="CheckBox5" r:id="rId5" imgW="1076400" imgH="352440">
            <p:pic>
              <p:nvPicPr>
                <p:cNvPr id="51" name="CheckBox5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61534" y="4685941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7892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457840" y="296328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Otorgado en el extranjero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6357846" y="24313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Instrumento público 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357846" y="297900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Documento apostillado o legalizado</a:t>
            </a:r>
            <a:endParaRPr lang="es-MX" sz="1200" dirty="0"/>
          </a:p>
        </p:txBody>
      </p:sp>
      <p:sp>
        <p:nvSpPr>
          <p:cNvPr id="74" name="Rectángulo 73"/>
          <p:cNvSpPr/>
          <p:nvPr/>
        </p:nvSpPr>
        <p:spPr>
          <a:xfrm>
            <a:off x="134979" y="330865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del poder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Rectángulo redondeado 74"/>
          <p:cNvSpPr/>
          <p:nvPr/>
        </p:nvSpPr>
        <p:spPr>
          <a:xfrm>
            <a:off x="2821689" y="8683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Rectángulo redondeado 75"/>
          <p:cNvSpPr/>
          <p:nvPr/>
        </p:nvSpPr>
        <p:spPr>
          <a:xfrm>
            <a:off x="2821689" y="8683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CuadroTexto 76"/>
          <p:cNvSpPr txBox="1"/>
          <p:nvPr/>
        </p:nvSpPr>
        <p:spPr>
          <a:xfrm>
            <a:off x="444241" y="8683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instrumento público </a:t>
            </a:r>
            <a:endParaRPr lang="es-MX" sz="1200" dirty="0"/>
          </a:p>
        </p:txBody>
      </p:sp>
      <p:sp>
        <p:nvSpPr>
          <p:cNvPr id="78" name="Rectángulo redondeado 77"/>
          <p:cNvSpPr/>
          <p:nvPr/>
        </p:nvSpPr>
        <p:spPr>
          <a:xfrm>
            <a:off x="2835289" y="131929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Rectángulo redondeado 78"/>
          <p:cNvSpPr/>
          <p:nvPr/>
        </p:nvSpPr>
        <p:spPr>
          <a:xfrm>
            <a:off x="2835289" y="131929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CuadroTexto 79"/>
          <p:cNvSpPr txBox="1"/>
          <p:nvPr/>
        </p:nvSpPr>
        <p:spPr>
          <a:xfrm>
            <a:off x="457841" y="13192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notaria  o correduría  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2835288" y="1764358"/>
            <a:ext cx="8263845" cy="2703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redondeado 81"/>
          <p:cNvSpPr/>
          <p:nvPr/>
        </p:nvSpPr>
        <p:spPr>
          <a:xfrm>
            <a:off x="2835289" y="17643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CuadroTexto 82"/>
          <p:cNvSpPr txBox="1"/>
          <p:nvPr/>
        </p:nvSpPr>
        <p:spPr>
          <a:xfrm>
            <a:off x="457842" y="1764358"/>
            <a:ext cx="211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notario o corredor publico </a:t>
            </a:r>
            <a:endParaRPr lang="es-MX" sz="1200" dirty="0"/>
          </a:p>
        </p:txBody>
      </p:sp>
      <p:sp>
        <p:nvSpPr>
          <p:cNvPr id="84" name="Rectángulo redondeado 83"/>
          <p:cNvSpPr/>
          <p:nvPr/>
        </p:nvSpPr>
        <p:spPr>
          <a:xfrm>
            <a:off x="8721694" y="80565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/>
          <p:cNvSpPr/>
          <p:nvPr/>
        </p:nvSpPr>
        <p:spPr>
          <a:xfrm>
            <a:off x="8721694" y="8056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CuadroTexto 85"/>
          <p:cNvSpPr txBox="1"/>
          <p:nvPr/>
        </p:nvSpPr>
        <p:spPr>
          <a:xfrm>
            <a:off x="6344246" y="80565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instrumento público</a:t>
            </a:r>
            <a:endParaRPr lang="es-MX" sz="12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6357846" y="12565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Entidad de la notaría o correduría </a:t>
            </a:r>
            <a:endParaRPr lang="es-MX" sz="1200" dirty="0"/>
          </a:p>
        </p:txBody>
      </p:sp>
      <p:pic>
        <p:nvPicPr>
          <p:cNvPr id="28" name="Imagen 27"/>
          <p:cNvPicPr/>
          <p:nvPr/>
        </p:nvPicPr>
        <p:blipFill rotWithShape="1">
          <a:blip r:embed="rId8"/>
          <a:srcRect l="63011" t="75909" r="22578" b="18154"/>
          <a:stretch/>
        </p:blipFill>
        <p:spPr bwMode="auto">
          <a:xfrm>
            <a:off x="9214601" y="291954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Imagen 28"/>
          <p:cNvPicPr/>
          <p:nvPr/>
        </p:nvPicPr>
        <p:blipFill rotWithShape="1">
          <a:blip r:embed="rId8"/>
          <a:srcRect l="63011" t="75909" r="22578" b="18154"/>
          <a:stretch/>
        </p:blipFill>
        <p:spPr bwMode="auto">
          <a:xfrm>
            <a:off x="9061328" y="229694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5381339" y="500891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37792" y="3890831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8018" name="ComboBox2" r:id="rId2" imgW="2381400" imgH="314280"/>
        </mc:Choice>
        <mc:Fallback>
          <p:control name="ComboBox2" r:id="rId2" imgW="2381400" imgH="314280">
            <p:pic>
              <p:nvPicPr>
                <p:cNvPr id="62" name="Combo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21689" y="2980927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8019" name="ComboBox4" r:id="rId3" imgW="2381400" imgH="314280"/>
        </mc:Choice>
        <mc:Fallback>
          <p:control name="ComboBox4" r:id="rId3" imgW="2381400" imgH="314280">
            <p:pic>
              <p:nvPicPr>
                <p:cNvPr id="88" name="Combo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21694" y="1220128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8020" name="ListBox1" r:id="rId4" imgW="11258640" imgH="771480"/>
        </mc:Choice>
        <mc:Fallback>
          <p:control name="ListBox1" r:id="rId4" imgW="11258640" imgH="771480">
            <p:pic>
              <p:nvPicPr>
                <p:cNvPr id="32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5703" y="4152215"/>
                  <a:ext cx="11257965" cy="768596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8021" name="CheckBox4" r:id="rId5" imgW="847800" imgH="352440"/>
        </mc:Choice>
        <mc:Fallback>
          <p:control name="CheckBox4" r:id="rId5" imgW="847800" imgH="352440">
            <p:pic>
              <p:nvPicPr>
                <p:cNvPr id="33" name="CheckBox4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519200" y="3732026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8022" name="CheckBox5" r:id="rId6" imgW="1076400" imgH="352440"/>
        </mc:Choice>
        <mc:Fallback>
          <p:control name="CheckBox5" r:id="rId6" imgW="1076400" imgH="352440">
            <p:pic>
              <p:nvPicPr>
                <p:cNvPr id="34" name="CheckBox5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572109" y="3732026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628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346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42738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la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4483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416865" y="3935093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477169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6624689" y="623568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195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 o Enlace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188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45128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</a:t>
            </a:r>
            <a:r>
              <a:rPr lang="es-MX" sz="1200" dirty="0"/>
              <a:t>O</a:t>
            </a:r>
            <a:r>
              <a:rPr lang="es-MX" sz="1200" dirty="0" smtClean="0"/>
              <a:t>ficio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5286972" y="62398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3997235" y="623568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84039" y="1304383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4104686" y="1304795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1641989" y="1304413"/>
            <a:ext cx="2415535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222067" y="548579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s-MX" sz="1200" dirty="0">
                <a:solidFill>
                  <a:prstClr val="black"/>
                </a:solidFill>
              </a:rPr>
              <a:t>Respuesta a la </a:t>
            </a:r>
            <a:r>
              <a:rPr lang="es-MX" sz="1200" dirty="0" smtClean="0">
                <a:solidFill>
                  <a:prstClr val="black"/>
                </a:solidFill>
              </a:rPr>
              <a:t>prevención de la actualización </a:t>
            </a:r>
            <a:endParaRPr lang="es-MX" sz="1200" dirty="0">
              <a:solidFill>
                <a:prstClr val="black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3250737" y="954150"/>
            <a:ext cx="1279700" cy="301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180757" y="961438"/>
            <a:ext cx="1800443" cy="2942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Registro de actualización  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2054663" y="956002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7928814" y="950645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9532051" y="950645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10810913" y="950645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Rectángulo 62"/>
          <p:cNvSpPr/>
          <p:nvPr/>
        </p:nvSpPr>
        <p:spPr>
          <a:xfrm>
            <a:off x="6351744" y="952283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4587551" y="952283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087" name="ListBox3" r:id="rId2" imgW="11420640" imgH="409680"/>
        </mc:Choice>
        <mc:Fallback>
          <p:control name="ListBox3" r:id="rId2" imgW="11420640" imgH="40968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5110966"/>
                  <a:ext cx="11419590" cy="40677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088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089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090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470636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091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90010" y="4445203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092" name="ListBox1" r:id="rId7" imgW="11420640" imgH="343080"/>
        </mc:Choice>
        <mc:Fallback>
          <p:control name="ListBox1" r:id="rId7" imgW="11420640" imgH="343080">
            <p:pic>
              <p:nvPicPr>
                <p:cNvPr id="39" name="ListBox1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0988" y="5788599"/>
                  <a:ext cx="11418887" cy="34403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263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solicitud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190862" y="173831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Motivo de prórroga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Prórroga de la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3010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5986156" y="3291806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vencimiento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la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prórroga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90862" y="384756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Respuesta de la prórroga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74183" y="2021235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8044820" y="3295441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6703848" y="5962534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3626010" y="59851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4941133" y="5954999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23957" y="127008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 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663336" y="1280115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558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63" y="4292298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59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6637" y="3316740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3554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912" y="4323220"/>
            <a:ext cx="10942082" cy="538584"/>
          </a:xfrm>
        </p:spPr>
        <p:txBody>
          <a:bodyPr>
            <a:noAutofit/>
          </a:bodyPr>
          <a:lstStyle/>
          <a:p>
            <a:r>
              <a:rPr lang="es-MX" sz="1200" dirty="0"/>
              <a:t>En mi carácter de Representante </a:t>
            </a:r>
            <a:r>
              <a:rPr lang="es-MX" sz="1200" dirty="0" smtClean="0"/>
              <a:t>Legal </a:t>
            </a:r>
            <a:r>
              <a:rPr lang="es-MX" sz="1200" b="1" dirty="0" smtClean="0"/>
              <a:t>de </a:t>
            </a:r>
            <a:r>
              <a:rPr lang="es-MX" sz="1200" dirty="0"/>
              <a:t> &lt; &lt;</a:t>
            </a:r>
            <a:r>
              <a:rPr lang="es-MX" sz="1200" b="1" dirty="0" smtClean="0"/>
              <a:t>nombre </a:t>
            </a:r>
            <a:r>
              <a:rPr lang="es-MX" sz="1200" b="1" dirty="0"/>
              <a:t>de la </a:t>
            </a:r>
            <a:r>
              <a:rPr lang="es-MX" sz="1200" b="1" dirty="0" smtClean="0"/>
              <a:t>empresa&gt;&gt;</a:t>
            </a:r>
            <a:r>
              <a:rPr lang="es-MX" sz="1200" dirty="0" smtClean="0"/>
              <a:t>, </a:t>
            </a:r>
            <a:r>
              <a:rPr lang="es-MX" sz="1200" dirty="0"/>
              <a:t>manifiesto a usted el interés de mi representada de no continuar manteniendo el título de autorización </a:t>
            </a:r>
            <a:r>
              <a:rPr lang="es-MX" sz="1200" dirty="0" smtClean="0"/>
              <a:t>&lt;&lt;</a:t>
            </a:r>
            <a:r>
              <a:rPr lang="es-MX" sz="1200" b="1" dirty="0" smtClean="0"/>
              <a:t>número </a:t>
            </a:r>
            <a:r>
              <a:rPr lang="es-MX" sz="1200" b="1" dirty="0"/>
              <a:t>de </a:t>
            </a:r>
            <a:r>
              <a:rPr lang="es-MX" sz="1200" b="1" dirty="0" smtClean="0"/>
              <a:t>título&gt;&gt; </a:t>
            </a:r>
            <a:r>
              <a:rPr lang="es-MX" sz="1200" dirty="0"/>
              <a:t>otorgado a mi representada el </a:t>
            </a:r>
            <a:r>
              <a:rPr lang="es-MX" sz="1200" dirty="0" smtClean="0"/>
              <a:t>&lt;&lt;</a:t>
            </a:r>
            <a:r>
              <a:rPr lang="es-MX" sz="1200" b="1" dirty="0" smtClean="0"/>
              <a:t>fecha </a:t>
            </a:r>
            <a:r>
              <a:rPr lang="es-MX" sz="1200" b="1" dirty="0"/>
              <a:t>de emisión de </a:t>
            </a:r>
            <a:r>
              <a:rPr lang="es-MX" sz="1200" b="1" dirty="0" smtClean="0"/>
              <a:t>TA&gt;&gt;</a:t>
            </a:r>
            <a:r>
              <a:rPr lang="es-MX" sz="1200" dirty="0" smtClean="0"/>
              <a:t>. </a:t>
            </a:r>
            <a:r>
              <a:rPr lang="es-MX" sz="1200" dirty="0"/>
              <a:t>Lo anterior, por así convenir a mi mandante.</a:t>
            </a:r>
            <a:endParaRPr lang="es-ES" sz="1200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321574" y="5034341"/>
            <a:ext cx="19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Motivo de renuncia:</a:t>
            </a:r>
            <a:endParaRPr lang="es-ES" sz="12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Renuncia</a:t>
            </a:r>
            <a:endParaRPr lang="es-MX" dirty="0"/>
          </a:p>
        </p:txBody>
      </p:sp>
      <p:sp>
        <p:nvSpPr>
          <p:cNvPr id="38" name="CuadroTexto 37"/>
          <p:cNvSpPr txBox="1"/>
          <p:nvPr/>
        </p:nvSpPr>
        <p:spPr>
          <a:xfrm>
            <a:off x="3247998" y="499474"/>
            <a:ext cx="230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renuncia 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144877" y="580177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81517" y="580184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3" name="CuadroTexto 62"/>
          <p:cNvSpPr txBox="1"/>
          <p:nvPr/>
        </p:nvSpPr>
        <p:spPr>
          <a:xfrm>
            <a:off x="206589" y="49486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9042237" y="12155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8976538" y="12155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698218" y="12155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20866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2086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20866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66124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6612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66124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1641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1641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1641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006117" y="20636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9006501" y="20636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1" name="CuadroTexto 80"/>
          <p:cNvSpPr txBox="1"/>
          <p:nvPr/>
        </p:nvSpPr>
        <p:spPr>
          <a:xfrm>
            <a:off x="6702823" y="20636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9006117" y="25751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9006117" y="25751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4" name="CuadroTexto 83"/>
          <p:cNvSpPr txBox="1"/>
          <p:nvPr/>
        </p:nvSpPr>
        <p:spPr>
          <a:xfrm>
            <a:off x="6702440" y="2575147"/>
            <a:ext cx="2339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de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665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665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665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967695" y="31167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8967695" y="31167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0" name="CuadroTexto 89"/>
          <p:cNvSpPr txBox="1"/>
          <p:nvPr/>
        </p:nvSpPr>
        <p:spPr>
          <a:xfrm>
            <a:off x="323635" y="3597476"/>
            <a:ext cx="2356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</a:t>
            </a:r>
            <a:r>
              <a:rPr lang="es-MX" sz="1200" dirty="0"/>
              <a:t>Electrónico para oír y recibir notificaciones </a:t>
            </a:r>
          </a:p>
          <a:p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2606437" y="3627582"/>
            <a:ext cx="2377440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606437" y="36275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323526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321950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32195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6" name="CuadroTexto 95"/>
          <p:cNvSpPr txBox="1"/>
          <p:nvPr/>
        </p:nvSpPr>
        <p:spPr>
          <a:xfrm>
            <a:off x="6689375" y="3117170"/>
            <a:ext cx="284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 para oír y recibir notificaciones 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9024356" y="16380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8997846" y="16380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19526" y="16380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100" name="Imagen 9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891641" y="573567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1" name="Imagen 10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196454" y="5694004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6" name="Rectángulo redondeado 55">
            <a:hlinkClick r:id="rId5" action="ppaction://hlinksldjump"/>
          </p:cNvPr>
          <p:cNvSpPr/>
          <p:nvPr/>
        </p:nvSpPr>
        <p:spPr>
          <a:xfrm>
            <a:off x="3649288" y="629238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5" action="ppaction://hlinksldjump"/>
          </p:cNvPr>
          <p:cNvSpPr/>
          <p:nvPr/>
        </p:nvSpPr>
        <p:spPr>
          <a:xfrm>
            <a:off x="4969069" y="629500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5" action="ppaction://hlinksldjump"/>
          </p:cNvPr>
          <p:cNvSpPr/>
          <p:nvPr/>
        </p:nvSpPr>
        <p:spPr>
          <a:xfrm>
            <a:off x="7678165" y="629238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1880583" y="5015127"/>
            <a:ext cx="9394561" cy="266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4639198" y="363416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215893" y="817197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Renuncia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6694073" y="494868"/>
            <a:ext cx="230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cxnSp>
        <p:nvCxnSpPr>
          <p:cNvPr id="73" name="Conector recto 72"/>
          <p:cNvCxnSpPr/>
          <p:nvPr/>
        </p:nvCxnSpPr>
        <p:spPr>
          <a:xfrm flipV="1">
            <a:off x="182879" y="1124244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redondeado 60">
            <a:hlinkClick r:id="rId5" action="ppaction://hlinksldjump"/>
          </p:cNvPr>
          <p:cNvSpPr/>
          <p:nvPr/>
        </p:nvSpPr>
        <p:spPr>
          <a:xfrm>
            <a:off x="6316603" y="629238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8669" name="ListBox2" r:id="rId2" imgW="304920" imgH="352440"/>
        </mc:Choice>
        <mc:Fallback>
          <p:control name="ListBox2" r:id="rId2" imgW="304920" imgH="352440">
            <p:pic>
              <p:nvPicPr>
                <p:cNvPr id="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6730" y="4413330"/>
                  <a:ext cx="307182" cy="35696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07579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8"/>
            <a:ext cx="11965792" cy="663030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/>
          <p:cNvSpPr/>
          <p:nvPr/>
        </p:nvSpPr>
        <p:spPr>
          <a:xfrm>
            <a:off x="267331" y="133540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Contable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332231" y="5750397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37" name="CuadroTexto 36"/>
          <p:cNvSpPr txBox="1"/>
          <p:nvPr/>
        </p:nvSpPr>
        <p:spPr>
          <a:xfrm>
            <a:off x="267331" y="175778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</a:t>
            </a:r>
            <a:endParaRPr lang="es-MX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467847" y="5029819"/>
            <a:ext cx="11254677" cy="4431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CuadroTexto 38"/>
          <p:cNvSpPr txBox="1"/>
          <p:nvPr/>
        </p:nvSpPr>
        <p:spPr>
          <a:xfrm>
            <a:off x="464559" y="4754446"/>
            <a:ext cx="366206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de la empresa </a:t>
            </a:r>
            <a:endParaRPr lang="es-MX" sz="1200" dirty="0"/>
          </a:p>
        </p:txBody>
      </p:sp>
      <p:sp>
        <p:nvSpPr>
          <p:cNvPr id="55" name="Rectángulo 54"/>
          <p:cNvSpPr/>
          <p:nvPr/>
        </p:nvSpPr>
        <p:spPr>
          <a:xfrm>
            <a:off x="238290" y="986588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2825530" y="65401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248864" y="636714"/>
            <a:ext cx="2531048" cy="3063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4158937" y="987000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Soporte documental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1696240" y="986618"/>
            <a:ext cx="2415535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5164702" y="648270"/>
            <a:ext cx="1741834" cy="30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6981190" y="644006"/>
            <a:ext cx="1741834" cy="3057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8763362" y="632859"/>
            <a:ext cx="2299063" cy="3168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6410911" y="1812163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Estados Financieros Dictaminados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6424862" y="232762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dictaminados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59079" y="3371105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internos anuales </a:t>
            </a:r>
            <a:endParaRPr lang="es-MX" sz="1200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3220823" y="3369701"/>
            <a:ext cx="1019533" cy="29056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54" name="Rectángulo redondeado 53"/>
          <p:cNvSpPr/>
          <p:nvPr/>
        </p:nvSpPr>
        <p:spPr>
          <a:xfrm>
            <a:off x="3220823" y="33697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ángulo redondeado 62"/>
          <p:cNvSpPr/>
          <p:nvPr/>
        </p:nvSpPr>
        <p:spPr>
          <a:xfrm>
            <a:off x="4444754" y="3367066"/>
            <a:ext cx="1171436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4" name="Rectángulo redondeado 63"/>
          <p:cNvSpPr/>
          <p:nvPr/>
        </p:nvSpPr>
        <p:spPr>
          <a:xfrm>
            <a:off x="4444754" y="33670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9407050" y="2323691"/>
            <a:ext cx="1019533" cy="29056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6" name="Rectángulo redondeado 65"/>
          <p:cNvSpPr/>
          <p:nvPr/>
        </p:nvSpPr>
        <p:spPr>
          <a:xfrm>
            <a:off x="9407050" y="23236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Rectángulo redondeado 66"/>
          <p:cNvSpPr/>
          <p:nvPr/>
        </p:nvSpPr>
        <p:spPr>
          <a:xfrm>
            <a:off x="10630981" y="2321056"/>
            <a:ext cx="1171436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10630981" y="23210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4225651" y="3378983"/>
            <a:ext cx="3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10391993" y="2303008"/>
            <a:ext cx="3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10128" y="178462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    *a)Estados Financieros Internos Ultimo mes</a:t>
            </a:r>
            <a:endParaRPr lang="es-MX" sz="1200" dirty="0"/>
          </a:p>
        </p:txBody>
      </p:sp>
      <p:sp>
        <p:nvSpPr>
          <p:cNvPr id="72" name="CuadroTexto 71"/>
          <p:cNvSpPr txBox="1"/>
          <p:nvPr/>
        </p:nvSpPr>
        <p:spPr>
          <a:xfrm>
            <a:off x="35229" y="28515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     Estados Financieros Internos anuales</a:t>
            </a:r>
            <a:endParaRPr lang="es-MX" sz="1200" dirty="0"/>
          </a:p>
        </p:txBody>
      </p:sp>
      <p:sp>
        <p:nvSpPr>
          <p:cNvPr id="74" name="CuadroTexto 73"/>
          <p:cNvSpPr txBox="1"/>
          <p:nvPr/>
        </p:nvSpPr>
        <p:spPr>
          <a:xfrm>
            <a:off x="274697" y="2347376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internos ultimo mes</a:t>
            </a:r>
            <a:endParaRPr lang="es-MX" sz="1200" dirty="0"/>
          </a:p>
        </p:txBody>
      </p:sp>
      <p:sp>
        <p:nvSpPr>
          <p:cNvPr id="75" name="Rectángulo redondeado 74"/>
          <p:cNvSpPr/>
          <p:nvPr/>
        </p:nvSpPr>
        <p:spPr>
          <a:xfrm>
            <a:off x="3238817" y="2345972"/>
            <a:ext cx="1019533" cy="29056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3238817" y="23459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1" name="Imagen 40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3086414" y="1764490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9" name="Imagen 48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3054764" y="2832442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0" name="Imagen 49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9227822" y="177891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12941" name="ListBox1" r:id="rId2" imgW="11258640" imgH="600120"/>
        </mc:Choice>
        <mc:Fallback>
          <p:control name="ListBox1" r:id="rId2" imgW="11258640" imgH="600120">
            <p:pic>
              <p:nvPicPr>
                <p:cNvPr id="51" name="List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0142" y="6011781"/>
                  <a:ext cx="11257965" cy="5953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942" name="CheckBox4" r:id="rId3" imgW="847800" imgH="352440"/>
        </mc:Choice>
        <mc:Fallback>
          <p:control name="CheckBox4" r:id="rId3" imgW="847800" imgH="352440">
            <p:pic>
              <p:nvPicPr>
                <p:cNvPr id="52" name="Check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513639" y="5591592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943" name="CheckBox5" r:id="rId4" imgW="1076400" imgH="352440"/>
        </mc:Choice>
        <mc:Fallback>
          <p:control name="CheckBox5" r:id="rId4" imgW="1076400" imgH="352440">
            <p:pic>
              <p:nvPicPr>
                <p:cNvPr id="53" name="Check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566548" y="5591592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944" name="CheckBox1" r:id="rId5" imgW="11468160" imgH="609480"/>
        </mc:Choice>
        <mc:Fallback>
          <p:control name="CheckBox1" r:id="rId5" imgW="11468160" imgH="609480">
            <p:pic>
              <p:nvPicPr>
                <p:cNvPr id="36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1353" y="4106041"/>
                  <a:ext cx="11471171" cy="61028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0742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24112" y="2064969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*Opinión del Cumplimiento de obligaciones fiscales  </a:t>
            </a:r>
            <a:endParaRPr lang="es-MX" sz="12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241679" y="2903742"/>
            <a:ext cx="11067124" cy="2818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121799" y="255711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*Observaciones de la empresa </a:t>
            </a:r>
          </a:p>
        </p:txBody>
      </p:sp>
      <p:pic>
        <p:nvPicPr>
          <p:cNvPr id="7" name="Imagen 6"/>
          <p:cNvPicPr/>
          <p:nvPr/>
        </p:nvPicPr>
        <p:blipFill rotWithShape="1">
          <a:blip r:embed="rId14"/>
          <a:srcRect l="63011" t="75909" r="22578" b="18154"/>
          <a:stretch/>
        </p:blipFill>
        <p:spPr bwMode="auto">
          <a:xfrm>
            <a:off x="3544471" y="2038160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228889" y="328498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10" name="Rectángulo 9"/>
          <p:cNvSpPr/>
          <p:nvPr/>
        </p:nvSpPr>
        <p:spPr>
          <a:xfrm>
            <a:off x="87809" y="120119"/>
            <a:ext cx="11965792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/>
          <p:cNvSpPr/>
          <p:nvPr/>
        </p:nvSpPr>
        <p:spPr>
          <a:xfrm>
            <a:off x="228889" y="4126239"/>
            <a:ext cx="11079914" cy="238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40061" y="450265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Acta de Asamblea Extraordinaria</a:t>
            </a:r>
            <a:endParaRPr lang="es-MX" sz="1200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299987" y="5091889"/>
            <a:ext cx="11008816" cy="3875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/>
          <p:cNvSpPr txBox="1"/>
          <p:nvPr/>
        </p:nvSpPr>
        <p:spPr>
          <a:xfrm>
            <a:off x="241679" y="480585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*Observaciones de la empresa </a:t>
            </a:r>
          </a:p>
        </p:txBody>
      </p:sp>
      <p:pic>
        <p:nvPicPr>
          <p:cNvPr id="19" name="Imagen 18"/>
          <p:cNvPicPr/>
          <p:nvPr/>
        </p:nvPicPr>
        <p:blipFill rotWithShape="1">
          <a:blip r:embed="rId14"/>
          <a:srcRect l="63011" t="75909" r="22578" b="18154"/>
          <a:stretch/>
        </p:blipFill>
        <p:spPr bwMode="auto">
          <a:xfrm>
            <a:off x="3665367" y="448055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CuadroTexto 19"/>
          <p:cNvSpPr txBox="1"/>
          <p:nvPr/>
        </p:nvSpPr>
        <p:spPr>
          <a:xfrm>
            <a:off x="299987" y="5477451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9366" y="220359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*Acta de Asamblea del Informe de Estados Financieros</a:t>
            </a:r>
            <a:endParaRPr lang="es-MX" sz="1200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343060" y="824815"/>
            <a:ext cx="10965743" cy="2502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314860" y="521007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</a:t>
            </a:r>
            <a:r>
              <a:rPr lang="es-MX" sz="1200" dirty="0"/>
              <a:t>de la empresa </a:t>
            </a:r>
          </a:p>
          <a:p>
            <a:endParaRPr lang="es-MX" sz="1200" dirty="0"/>
          </a:p>
        </p:txBody>
      </p:sp>
      <p:pic>
        <p:nvPicPr>
          <p:cNvPr id="28" name="Imagen 27"/>
          <p:cNvPicPr/>
          <p:nvPr/>
        </p:nvPicPr>
        <p:blipFill rotWithShape="1">
          <a:blip r:embed="rId14"/>
          <a:srcRect l="63011" t="75909" r="22578" b="18154"/>
          <a:stretch/>
        </p:blipFill>
        <p:spPr bwMode="auto">
          <a:xfrm>
            <a:off x="4029933" y="213555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CuadroTexto 33"/>
          <p:cNvSpPr txBox="1"/>
          <p:nvPr/>
        </p:nvSpPr>
        <p:spPr>
          <a:xfrm>
            <a:off x="5332779" y="2110831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del documento de  opinión de cumplimiento :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299986" y="111319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30" name="CuadroTexto 29"/>
          <p:cNvSpPr txBox="1"/>
          <p:nvPr/>
        </p:nvSpPr>
        <p:spPr>
          <a:xfrm>
            <a:off x="7709817" y="241024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acta: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0231" name="ListBox2" r:id="rId2" imgW="11077560" imgH="457200"/>
        </mc:Choice>
        <mc:Fallback>
          <p:control name="ListBox2" r:id="rId2" imgW="11077560" imgH="457200">
            <p:pic>
              <p:nvPicPr>
                <p:cNvPr id="9" name="ListBox2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8889" y="3566010"/>
                  <a:ext cx="11072634" cy="458836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232" name="ListBox1" r:id="rId3" imgW="11001240" imgH="609480"/>
        </mc:Choice>
        <mc:Fallback>
          <p:control name="ListBox1" r:id="rId3" imgW="11001240" imgH="609480">
            <p:pic>
              <p:nvPicPr>
                <p:cNvPr id="21" name="ListBox1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9987" y="5836853"/>
                  <a:ext cx="11001536" cy="611336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233" name="CheckBox1" r:id="rId4" imgW="847800" imgH="352440"/>
        </mc:Choice>
        <mc:Fallback>
          <p:control name="CheckBox1" r:id="rId4" imgW="847800" imgH="352440">
            <p:pic>
              <p:nvPicPr>
                <p:cNvPr id="3" name="CheckBox1"/>
                <p:cNvPicPr>
                  <a:picLocks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086800" y="3212112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234" name="CheckBox2" r:id="rId5" imgW="1085760" imgH="352440"/>
        </mc:Choice>
        <mc:Fallback>
          <p:control name="CheckBox2" r:id="rId5" imgW="1085760" imgH="352440">
            <p:pic>
              <p:nvPicPr>
                <p:cNvPr id="22" name="CheckBox2"/>
                <p:cNvPicPr>
                  <a:picLocks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014676" y="3222864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235" name="CheckBox3" r:id="rId6" imgW="847800" imgH="352440"/>
        </mc:Choice>
        <mc:Fallback>
          <p:control name="CheckBox3" r:id="rId6" imgW="847800" imgH="352440">
            <p:pic>
              <p:nvPicPr>
                <p:cNvPr id="23" name="CheckBox3"/>
                <p:cNvPicPr>
                  <a:picLocks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086800" y="5498564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236" name="CheckBox4" r:id="rId7" imgW="1085760" imgH="352440"/>
        </mc:Choice>
        <mc:Fallback>
          <p:control name="CheckBox4" r:id="rId7" imgW="1085760" imgH="352440">
            <p:pic>
              <p:nvPicPr>
                <p:cNvPr id="24" name="CheckBox4"/>
                <p:cNvPicPr>
                  <a:picLocks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014676" y="5498564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237" name="CheckBox5" r:id="rId8" imgW="847800" imgH="352440"/>
        </mc:Choice>
        <mc:Fallback>
          <p:control name="CheckBox5" r:id="rId8" imgW="847800" imgH="352440">
            <p:pic>
              <p:nvPicPr>
                <p:cNvPr id="31" name="CheckBox5"/>
                <p:cNvPicPr>
                  <a:picLocks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86800" y="1124961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238" name="CheckBox6" r:id="rId9" imgW="1085760" imgH="352440"/>
        </mc:Choice>
        <mc:Fallback>
          <p:control name="CheckBox6" r:id="rId9" imgW="1085760" imgH="352440">
            <p:pic>
              <p:nvPicPr>
                <p:cNvPr id="32" name="CheckBox6"/>
                <p:cNvPicPr>
                  <a:picLocks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014676" y="1146286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239" name="ListBox4" r:id="rId10" imgW="1800360" imgH="285840"/>
        </mc:Choice>
        <mc:Fallback>
          <p:control name="ListBox4" r:id="rId10" imgW="1800360" imgH="285840">
            <p:pic>
              <p:nvPicPr>
                <p:cNvPr id="36" name="ListBox4"/>
                <p:cNvPicPr>
                  <a:picLocks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53982" y="2139601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240" name="ListBox3" r:id="rId11" imgW="10934640" imgH="476280"/>
        </mc:Choice>
        <mc:Fallback>
          <p:control name="ListBox3" r:id="rId11" imgW="10934640" imgH="476280">
            <p:pic>
              <p:nvPicPr>
                <p:cNvPr id="40" name="ListBox3"/>
                <p:cNvPicPr>
                  <a:picLocks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71901" y="1484525"/>
                  <a:ext cx="10936901" cy="47123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241" name="ListBox5" r:id="rId12" imgW="2457360" imgH="285840"/>
        </mc:Choice>
        <mc:Fallback>
          <p:control name="ListBox5" r:id="rId12" imgW="2457360" imgH="285840">
            <p:pic>
              <p:nvPicPr>
                <p:cNvPr id="33" name="ListBox5"/>
                <p:cNvPicPr>
                  <a:picLocks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99255" y="254661"/>
                  <a:ext cx="2454442" cy="2822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3284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/>
          <p:cNvSpPr txBox="1"/>
          <p:nvPr/>
        </p:nvSpPr>
        <p:spPr>
          <a:xfrm>
            <a:off x="287380" y="245243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Acta de Asamblea Ordinaria</a:t>
            </a:r>
            <a:endParaRPr lang="es-MX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87380" y="316076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Instrumento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332822" y="1006577"/>
            <a:ext cx="11097971" cy="6910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CuadroTexto 61"/>
          <p:cNvSpPr txBox="1"/>
          <p:nvPr/>
        </p:nvSpPr>
        <p:spPr>
          <a:xfrm>
            <a:off x="332822" y="68715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*Observaciones de la empresa </a:t>
            </a:r>
          </a:p>
        </p:txBody>
      </p:sp>
      <p:sp>
        <p:nvSpPr>
          <p:cNvPr id="63" name="Rectángulo redondeado 62"/>
          <p:cNvSpPr/>
          <p:nvPr/>
        </p:nvSpPr>
        <p:spPr>
          <a:xfrm>
            <a:off x="297584" y="3946227"/>
            <a:ext cx="11187527" cy="644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CuadroTexto 64"/>
          <p:cNvSpPr txBox="1"/>
          <p:nvPr/>
        </p:nvSpPr>
        <p:spPr>
          <a:xfrm>
            <a:off x="287380" y="351269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*Observaciones de la empresa </a:t>
            </a:r>
          </a:p>
        </p:txBody>
      </p:sp>
      <p:pic>
        <p:nvPicPr>
          <p:cNvPr id="25" name="Imagen 24"/>
          <p:cNvPicPr/>
          <p:nvPr/>
        </p:nvPicPr>
        <p:blipFill rotWithShape="1">
          <a:blip r:embed="rId9"/>
          <a:srcRect l="63011" t="75909" r="22578" b="18154"/>
          <a:stretch/>
        </p:blipFill>
        <p:spPr bwMode="auto">
          <a:xfrm>
            <a:off x="3471752" y="22045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Imagen 31"/>
          <p:cNvPicPr/>
          <p:nvPr/>
        </p:nvPicPr>
        <p:blipFill rotWithShape="1">
          <a:blip r:embed="rId9"/>
          <a:srcRect l="63011" t="75909" r="22578" b="18154"/>
          <a:stretch/>
        </p:blipFill>
        <p:spPr bwMode="auto">
          <a:xfrm>
            <a:off x="3523998" y="309024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CuadroTexto 17"/>
          <p:cNvSpPr txBox="1"/>
          <p:nvPr/>
        </p:nvSpPr>
        <p:spPr>
          <a:xfrm>
            <a:off x="226561" y="1723821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26561" y="4731504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5274" name="ListBox1" r:id="rId2" imgW="11210760" imgH="657360"/>
        </mc:Choice>
        <mc:Fallback>
          <p:control name="ListBox1" r:id="rId2" imgW="11210760" imgH="657360">
            <p:pic>
              <p:nvPicPr>
                <p:cNvPr id="19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2822" y="2141289"/>
                  <a:ext cx="11209544" cy="65466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275" name="ListBox2" r:id="rId3" imgW="11134800" imgH="723960"/>
        </mc:Choice>
        <mc:Fallback>
          <p:control name="ListBox2" r:id="rId3" imgW="11134800" imgH="723960">
            <p:pic>
              <p:nvPicPr>
                <p:cNvPr id="21" name="ListBox2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7583" y="5142263"/>
                  <a:ext cx="11133209" cy="72806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276" name="CheckBox1" r:id="rId4" imgW="847800" imgH="352440"/>
        </mc:Choice>
        <mc:Fallback>
          <p:control name="CheckBox1" r:id="rId4" imgW="847800" imgH="352440">
            <p:pic>
              <p:nvPicPr>
                <p:cNvPr id="15" name="CheckBox1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566852" y="1723821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277" name="CheckBox2" r:id="rId5" imgW="1085760" imgH="352440"/>
        </mc:Choice>
        <mc:Fallback>
          <p:control name="CheckBox2" r:id="rId5" imgW="1085760" imgH="352440">
            <p:pic>
              <p:nvPicPr>
                <p:cNvPr id="16" name="CheckBox2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460807" y="1714677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278" name="CheckBox3" r:id="rId6" imgW="847800" imgH="352440"/>
        </mc:Choice>
        <mc:Fallback>
          <p:control name="CheckBox3" r:id="rId6" imgW="847800" imgH="352440">
            <p:pic>
              <p:nvPicPr>
                <p:cNvPr id="17" name="CheckBox3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611041" y="4724587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279" name="CheckBox4" r:id="rId7" imgW="1085760" imgH="352440"/>
        </mc:Choice>
        <mc:Fallback>
          <p:control name="CheckBox4" r:id="rId7" imgW="1085760" imgH="352440">
            <p:pic>
              <p:nvPicPr>
                <p:cNvPr id="22" name="CheckBox4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460807" y="4724587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6494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redondeado 22">
            <a:hlinkClick r:id="rId7" action="ppaction://hlinksldjump"/>
          </p:cNvPr>
          <p:cNvSpPr/>
          <p:nvPr/>
        </p:nvSpPr>
        <p:spPr>
          <a:xfrm>
            <a:off x="3528806" y="5579909"/>
            <a:ext cx="1175656" cy="4277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7" name="Rectángulo redondeado 26">
            <a:hlinkClick r:id="rId7" action="ppaction://hlinksldjump"/>
          </p:cNvPr>
          <p:cNvSpPr/>
          <p:nvPr/>
        </p:nvSpPr>
        <p:spPr>
          <a:xfrm>
            <a:off x="4926697" y="5561359"/>
            <a:ext cx="1671882" cy="4462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Rectángulo redondeado 28">
            <a:hlinkClick r:id="rId7" action="ppaction://hlinksldjump"/>
          </p:cNvPr>
          <p:cNvSpPr/>
          <p:nvPr/>
        </p:nvSpPr>
        <p:spPr>
          <a:xfrm>
            <a:off x="6820814" y="5579909"/>
            <a:ext cx="1860889" cy="4277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Iniciar Dictamen </a:t>
            </a:r>
            <a:r>
              <a:rPr lang="es-MX" sz="1200" dirty="0">
                <a:solidFill>
                  <a:schemeClr val="tx1"/>
                </a:solidFill>
              </a:rPr>
              <a:t>J</a:t>
            </a:r>
            <a:r>
              <a:rPr lang="es-MX" sz="1200" dirty="0" smtClean="0">
                <a:solidFill>
                  <a:schemeClr val="tx1"/>
                </a:solidFill>
              </a:rPr>
              <a:t>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26560" y="22310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d) Libro de registros de variaciones de capital </a:t>
            </a:r>
            <a:r>
              <a:rPr lang="es-MX" sz="1200" dirty="0"/>
              <a:t>y </a:t>
            </a:r>
            <a:r>
              <a:rPr lang="es-MX" sz="1200" dirty="0" smtClean="0"/>
              <a:t>de </a:t>
            </a:r>
            <a:r>
              <a:rPr lang="es-MX" sz="1200" dirty="0"/>
              <a:t>accionistas 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344127" y="909122"/>
            <a:ext cx="11258351" cy="3773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/>
          <p:cNvSpPr txBox="1"/>
          <p:nvPr/>
        </p:nvSpPr>
        <p:spPr>
          <a:xfrm>
            <a:off x="177721" y="61764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*Observaciones de la empresa </a:t>
            </a:r>
          </a:p>
        </p:txBody>
      </p:sp>
      <p:pic>
        <p:nvPicPr>
          <p:cNvPr id="11" name="Imagen 10"/>
          <p:cNvPicPr/>
          <p:nvPr/>
        </p:nvPicPr>
        <p:blipFill rotWithShape="1">
          <a:blip r:embed="rId8"/>
          <a:srcRect l="64198" t="75909" r="24110" b="18033"/>
          <a:stretch/>
        </p:blipFill>
        <p:spPr bwMode="auto">
          <a:xfrm>
            <a:off x="4148991" y="179362"/>
            <a:ext cx="1613647" cy="3719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CuadroTexto 11"/>
          <p:cNvSpPr txBox="1"/>
          <p:nvPr/>
        </p:nvSpPr>
        <p:spPr>
          <a:xfrm>
            <a:off x="156754" y="148682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87796" y="2447709"/>
            <a:ext cx="3564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Observaciones </a:t>
            </a:r>
            <a:r>
              <a:rPr lang="es-MX" sz="1200" dirty="0" smtClean="0"/>
              <a:t>generales</a:t>
            </a:r>
            <a:r>
              <a:rPr lang="es-MX" sz="1200" b="1" dirty="0" smtClean="0"/>
              <a:t>:</a:t>
            </a:r>
            <a:endParaRPr lang="es-MX" sz="1200" b="1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304445" y="2879501"/>
            <a:ext cx="11258351" cy="69689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6077" name="f" r:id="rId2" imgW="11229840" imgH="828720"/>
        </mc:Choice>
        <mc:Fallback>
          <p:control name="f" r:id="rId2" imgW="11229840" imgH="828720">
            <p:pic>
              <p:nvPicPr>
                <p:cNvPr id="14" name="f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3349" y="3729775"/>
                  <a:ext cx="11229129" cy="829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078" name="ListBox3" r:id="rId3" imgW="11296800" imgH="466560"/>
        </mc:Choice>
        <mc:Fallback>
          <p:control name="ListBox3" r:id="rId3" imgW="11296800" imgH="466560">
            <p:pic>
              <p:nvPicPr>
                <p:cNvPr id="13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4320" y="1846227"/>
                  <a:ext cx="11299596" cy="46357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079" name="CheckBox5" r:id="rId4" imgW="847800" imgH="419040"/>
        </mc:Choice>
        <mc:Fallback>
          <p:control name="CheckBox5" r:id="rId4" imgW="847800" imgH="419040">
            <p:pic>
              <p:nvPicPr>
                <p:cNvPr id="15" name="CheckBox5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512843" y="1353851"/>
                  <a:ext cx="849766" cy="41505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080" name="CheckBox6" r:id="rId5" imgW="1085760" imgH="419040"/>
        </mc:Choice>
        <mc:Fallback>
          <p:control name="CheckBox6" r:id="rId5" imgW="1085760" imgH="419040">
            <p:pic>
              <p:nvPicPr>
                <p:cNvPr id="16" name="CheckBox6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81237" y="1353851"/>
                  <a:ext cx="1081559" cy="415051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9677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Actualización de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0545" y="722271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82880" y="2088560"/>
            <a:ext cx="11406526" cy="277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graphicFrame>
        <p:nvGraphicFramePr>
          <p:cNvPr id="58" name="Tabla 57"/>
          <p:cNvGraphicFramePr>
            <a:graphicFrameLocks noGrp="1"/>
          </p:cNvGraphicFramePr>
          <p:nvPr>
            <p:extLst/>
          </p:nvPr>
        </p:nvGraphicFramePr>
        <p:xfrm>
          <a:off x="1846616" y="3275944"/>
          <a:ext cx="6489210" cy="22141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73520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88459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459741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42603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Nombre  del  documentó 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generación</a:t>
                      </a:r>
                    </a:p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 smtClean="0"/>
                    </a:p>
                    <a:p>
                      <a:endParaRPr lang="es-MX" sz="1200" dirty="0" smtClean="0"/>
                    </a:p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MX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8538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</a:tbl>
          </a:graphicData>
        </a:graphic>
      </p:graphicFrame>
      <p:sp>
        <p:nvSpPr>
          <p:cNvPr id="60" name="CuadroTexto 59"/>
          <p:cNvSpPr txBox="1"/>
          <p:nvPr/>
        </p:nvSpPr>
        <p:spPr>
          <a:xfrm>
            <a:off x="7754526" y="2687790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/>
          <a:srcRect l="33736" t="14692" r="30003" b="24693"/>
          <a:stretch/>
        </p:blipFill>
        <p:spPr>
          <a:xfrm>
            <a:off x="7534260" y="3874890"/>
            <a:ext cx="440532" cy="31194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01301" y="5943676"/>
            <a:ext cx="34932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Mostrando registros del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al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de un total de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registros</a:t>
            </a:r>
            <a:endParaRPr lang="es-ES" sz="1000" dirty="0"/>
          </a:p>
        </p:txBody>
      </p:sp>
      <p:sp>
        <p:nvSpPr>
          <p:cNvPr id="40" name="Rectángulo 39"/>
          <p:cNvSpPr/>
          <p:nvPr/>
        </p:nvSpPr>
        <p:spPr>
          <a:xfrm>
            <a:off x="9650039" y="6208735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7938804" y="6208735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9179776" y="6208735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688395" y="256659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44" name="CuadroTexto 43"/>
          <p:cNvSpPr txBox="1"/>
          <p:nvPr/>
        </p:nvSpPr>
        <p:spPr>
          <a:xfrm>
            <a:off x="2987992" y="264479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sp>
        <p:nvSpPr>
          <p:cNvPr id="22" name="Rectángulo 21"/>
          <p:cNvSpPr/>
          <p:nvPr/>
        </p:nvSpPr>
        <p:spPr>
          <a:xfrm>
            <a:off x="182880" y="1739550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2770120" y="1406975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193454" y="1389676"/>
            <a:ext cx="2531048" cy="3063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4103527" y="1739962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Soporte documental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1640830" y="1739580"/>
            <a:ext cx="2415535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5109292" y="1401232"/>
            <a:ext cx="1741834" cy="30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6925780" y="1396968"/>
            <a:ext cx="1741834" cy="3057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8707952" y="1385821"/>
            <a:ext cx="2299063" cy="3168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792" name="ListBox2" r:id="rId2" imgW="2085840" imgH="295200"/>
        </mc:Choice>
        <mc:Fallback>
          <p:control name="ListBox2" r:id="rId2" imgW="2085840" imgH="295200">
            <p:pic>
              <p:nvPicPr>
                <p:cNvPr id="61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35826" y="2681465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793" name="ComboBox1" r:id="rId3" imgW="1514520" imgH="314280"/>
        </mc:Choice>
        <mc:Fallback>
          <p:control name="ComboBox1" r:id="rId3" imgW="1514520" imgH="314280">
            <p:pic>
              <p:nvPicPr>
                <p:cNvPr id="45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06850" y="260544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887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54268" y="1579375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</a:t>
            </a:r>
            <a:r>
              <a:rPr lang="es-MX" sz="1200" noProof="0" dirty="0" smtClean="0">
                <a:solidFill>
                  <a:prstClr val="black"/>
                </a:solidFill>
                <a:latin typeface="Calibri" panose="020F0502020204030204"/>
              </a:rPr>
              <a:t>contable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835475"/>
              </p:ext>
            </p:extLst>
          </p:nvPr>
        </p:nvGraphicFramePr>
        <p:xfrm>
          <a:off x="267331" y="2534194"/>
          <a:ext cx="11619869" cy="130935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0935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7" name="Rectángulo 46"/>
          <p:cNvSpPr/>
          <p:nvPr/>
        </p:nvSpPr>
        <p:spPr>
          <a:xfrm>
            <a:off x="235849" y="3974046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Legal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5" name="Tabla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171880"/>
              </p:ext>
            </p:extLst>
          </p:nvPr>
        </p:nvGraphicFramePr>
        <p:xfrm>
          <a:off x="279051" y="4872443"/>
          <a:ext cx="11619869" cy="136524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6524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cxnSp>
        <p:nvCxnSpPr>
          <p:cNvPr id="76" name="Conector recto 75"/>
          <p:cNvCxnSpPr/>
          <p:nvPr/>
        </p:nvCxnSpPr>
        <p:spPr>
          <a:xfrm flipV="1">
            <a:off x="327859" y="415293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/>
          <p:cNvSpPr txBox="1"/>
          <p:nvPr/>
        </p:nvSpPr>
        <p:spPr>
          <a:xfrm>
            <a:off x="319168" y="566101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10535341" y="54719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8938040" y="53938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Días Transcurridos: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4659067" y="52631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consulta 32D 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734354" y="56025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 de consulta 32D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267331" y="74290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 del T.A.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1935927" y="544147"/>
            <a:ext cx="304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20" name="Rectángulo 19"/>
          <p:cNvSpPr/>
          <p:nvPr/>
        </p:nvSpPr>
        <p:spPr>
          <a:xfrm>
            <a:off x="182880" y="1231550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2770120" y="898975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193454" y="881676"/>
            <a:ext cx="2531048" cy="3063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4103527" y="1231962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Soporte documental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1640830" y="1231580"/>
            <a:ext cx="2415535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5109292" y="893232"/>
            <a:ext cx="1741834" cy="303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jurídico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6925780" y="888968"/>
            <a:ext cx="1741834" cy="3057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8707952" y="877821"/>
            <a:ext cx="2299063" cy="3168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235849" y="20773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de la autoridad 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79051" y="44315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de la autoridad 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2784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267331" y="210337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Adicionales  </a:t>
            </a:r>
            <a:endParaRPr lang="es-MX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777877"/>
              </p:ext>
            </p:extLst>
          </p:nvPr>
        </p:nvGraphicFramePr>
        <p:xfrm>
          <a:off x="305431" y="992414"/>
          <a:ext cx="11619869" cy="120586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0586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68" name="Rectángulo 67"/>
          <p:cNvSpPr/>
          <p:nvPr/>
        </p:nvSpPr>
        <p:spPr>
          <a:xfrm>
            <a:off x="267331" y="240393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Razón financiera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0" name="Rectángulo redondeado 29"/>
          <p:cNvSpPr/>
          <p:nvPr/>
        </p:nvSpPr>
        <p:spPr>
          <a:xfrm>
            <a:off x="2843357" y="2837328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2843357" y="283732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CuadroTexto 39"/>
          <p:cNvSpPr txBox="1"/>
          <p:nvPr/>
        </p:nvSpPr>
        <p:spPr>
          <a:xfrm>
            <a:off x="165461" y="28373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la razón financiera 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736859" y="280420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razón financiera </a:t>
            </a:r>
            <a:endParaRPr lang="es-MX" sz="1200" dirty="0"/>
          </a:p>
        </p:txBody>
      </p:sp>
      <p:pic>
        <p:nvPicPr>
          <p:cNvPr id="42" name="Imagen 41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9123516" y="276000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8" name="Rectángulo 47"/>
          <p:cNvSpPr/>
          <p:nvPr/>
        </p:nvSpPr>
        <p:spPr>
          <a:xfrm>
            <a:off x="203383" y="4357823"/>
            <a:ext cx="11682832" cy="210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Consulta de proveedores y contratistas sancionados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316700" y="4709612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:</a:t>
            </a:r>
            <a:endParaRPr lang="es-MX" sz="1200" dirty="0"/>
          </a:p>
        </p:txBody>
      </p:sp>
      <p:sp>
        <p:nvSpPr>
          <p:cNvPr id="50" name="Rectángulo redondeado 49"/>
          <p:cNvSpPr/>
          <p:nvPr/>
        </p:nvSpPr>
        <p:spPr>
          <a:xfrm>
            <a:off x="1728561" y="469875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Rectángulo redondeado 50"/>
          <p:cNvSpPr/>
          <p:nvPr/>
        </p:nvSpPr>
        <p:spPr>
          <a:xfrm>
            <a:off x="1728561" y="469736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CuadroTexto 52"/>
          <p:cNvSpPr txBox="1"/>
          <p:nvPr/>
        </p:nvSpPr>
        <p:spPr>
          <a:xfrm>
            <a:off x="6740343" y="46399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consulta </a:t>
            </a:r>
            <a:endParaRPr lang="es-MX" sz="1200" dirty="0"/>
          </a:p>
        </p:txBody>
      </p:sp>
      <p:pic>
        <p:nvPicPr>
          <p:cNvPr id="54" name="Imagen 53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9127000" y="459570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7" name="Rectángulo redondeado 56"/>
          <p:cNvSpPr/>
          <p:nvPr/>
        </p:nvSpPr>
        <p:spPr>
          <a:xfrm>
            <a:off x="2881279" y="3932500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ángulo redondeado 57"/>
          <p:cNvSpPr/>
          <p:nvPr/>
        </p:nvSpPr>
        <p:spPr>
          <a:xfrm>
            <a:off x="2881279" y="393250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CuadroTexto 58"/>
          <p:cNvSpPr txBox="1"/>
          <p:nvPr/>
        </p:nvSpPr>
        <p:spPr>
          <a:xfrm>
            <a:off x="203383" y="393250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03382" y="61133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de la autoridad </a:t>
            </a:r>
            <a:endParaRPr lang="es-MX" sz="1200" dirty="0"/>
          </a:p>
        </p:txBody>
      </p:sp>
      <p:sp>
        <p:nvSpPr>
          <p:cNvPr id="34" name="Rectángulo 33"/>
          <p:cNvSpPr/>
          <p:nvPr/>
        </p:nvSpPr>
        <p:spPr>
          <a:xfrm>
            <a:off x="208230" y="5124313"/>
            <a:ext cx="11682832" cy="210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del 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6815237" y="542287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09007" y="5429679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Observación del dictamen jurídico</a:t>
            </a:r>
            <a:endParaRPr lang="es-MX" sz="1200" b="1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9287601" y="5398695"/>
            <a:ext cx="2377440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9287601" y="53973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1844" name="CheckBox2" r:id="rId2" imgW="11601360" imgH="723960"/>
        </mc:Choice>
        <mc:Fallback>
          <p:control name="CheckBox2" r:id="rId2" imgW="11601360" imgH="723960">
            <p:pic>
              <p:nvPicPr>
                <p:cNvPr id="82" name="Check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4776" y="3179642"/>
                  <a:ext cx="11597785" cy="72308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1845" name="ListBox1" r:id="rId3" imgW="11677680" imgH="457200"/>
        </mc:Choice>
        <mc:Fallback>
          <p:control name="ListBox1" r:id="rId3" imgW="11677680" imgH="457200">
            <p:pic>
              <p:nvPicPr>
                <p:cNvPr id="60" name="List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6125" y="5808568"/>
                  <a:ext cx="11682148" cy="45248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54311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CuadroTexto 75"/>
          <p:cNvSpPr txBox="1"/>
          <p:nvPr/>
        </p:nvSpPr>
        <p:spPr>
          <a:xfrm>
            <a:off x="107550" y="3055660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Firma del subadministrador</a:t>
            </a:r>
            <a:endParaRPr lang="es-MX" sz="1200" b="1" dirty="0"/>
          </a:p>
        </p:txBody>
      </p:sp>
      <p:sp>
        <p:nvSpPr>
          <p:cNvPr id="77" name="CuadroTexto 76"/>
          <p:cNvSpPr txBox="1"/>
          <p:nvPr/>
        </p:nvSpPr>
        <p:spPr>
          <a:xfrm>
            <a:off x="139335" y="3801956"/>
            <a:ext cx="3452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Firma del jefe de departamento o enlace</a:t>
            </a:r>
            <a:endParaRPr lang="es-MX" sz="1200" b="1" dirty="0"/>
          </a:p>
        </p:txBody>
      </p:sp>
      <p:sp>
        <p:nvSpPr>
          <p:cNvPr id="78" name="Rectángulo redondeado 77">
            <a:hlinkClick r:id="" action="ppaction://noaction"/>
          </p:cNvPr>
          <p:cNvSpPr/>
          <p:nvPr/>
        </p:nvSpPr>
        <p:spPr>
          <a:xfrm>
            <a:off x="2656635" y="468905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9" name="Rectángulo redondeado 78">
            <a:hlinkClick r:id="" action="ppaction://noaction"/>
          </p:cNvPr>
          <p:cNvSpPr/>
          <p:nvPr/>
        </p:nvSpPr>
        <p:spPr>
          <a:xfrm>
            <a:off x="3927972" y="4683105"/>
            <a:ext cx="1814300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0" name="Rectángulo redondeado 79">
            <a:hlinkClick r:id="" action="ppaction://noaction"/>
          </p:cNvPr>
          <p:cNvSpPr/>
          <p:nvPr/>
        </p:nvSpPr>
        <p:spPr>
          <a:xfrm>
            <a:off x="7868471" y="468310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12" name="Rectángulo 111"/>
          <p:cNvSpPr/>
          <p:nvPr/>
        </p:nvSpPr>
        <p:spPr>
          <a:xfrm>
            <a:off x="216936" y="2721207"/>
            <a:ext cx="11691524" cy="2028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Firmas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23" name="Rectángulo redondeado 122">
            <a:hlinkClick r:id="" action="ppaction://noaction"/>
          </p:cNvPr>
          <p:cNvSpPr/>
          <p:nvPr/>
        </p:nvSpPr>
        <p:spPr>
          <a:xfrm>
            <a:off x="5791609" y="4683105"/>
            <a:ext cx="1968877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Regresar a revisión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00138" y="507122"/>
            <a:ext cx="9069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u="sng" dirty="0"/>
              <a:t>Numeral Cuarto de los Términos y Condiciones del Título de Autorización (texto precargado)</a:t>
            </a:r>
            <a:endParaRPr lang="es-MX" sz="1200" b="1" dirty="0"/>
          </a:p>
          <a:p>
            <a:endParaRPr lang="es-MX" sz="1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43689" y="1515284"/>
            <a:ext cx="6244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u="sng" dirty="0"/>
              <a:t>De los estados </a:t>
            </a:r>
            <a:r>
              <a:rPr lang="es-MX" sz="1200" b="1" u="sng" dirty="0" smtClean="0"/>
              <a:t>financieros </a:t>
            </a:r>
            <a:r>
              <a:rPr lang="es-MX" sz="1200" b="1" u="sng" dirty="0"/>
              <a:t>(texto precargado)</a:t>
            </a:r>
          </a:p>
          <a:p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22" name="Rectángulo 21"/>
          <p:cNvSpPr/>
          <p:nvPr/>
        </p:nvSpPr>
        <p:spPr>
          <a:xfrm>
            <a:off x="204642" y="179546"/>
            <a:ext cx="11682832" cy="3275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Textos precargados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0860" name="ListBox2" r:id="rId2" imgW="11677680" imgH="457200"/>
        </mc:Choice>
        <mc:Fallback>
          <p:control name="ListBox2" r:id="rId2" imgW="11677680" imgH="457200">
            <p:pic>
              <p:nvPicPr>
                <p:cNvPr id="87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4650" y="3317044"/>
                  <a:ext cx="11682148" cy="45248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861" name="ListBox3" r:id="rId3" imgW="11677680" imgH="438120"/>
        </mc:Choice>
        <mc:Fallback>
          <p:control name="ListBox3" r:id="rId3" imgW="11677680" imgH="438120">
            <p:pic>
              <p:nvPicPr>
                <p:cNvPr id="88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7246" y="4102529"/>
                  <a:ext cx="11682148" cy="4323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862" name="ListBox4" r:id="rId4" imgW="11677680" imgH="666720"/>
        </mc:Choice>
        <mc:Fallback>
          <p:control name="ListBox4" r:id="rId4" imgW="11677680" imgH="66672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9725" y="1897583"/>
                  <a:ext cx="11682148" cy="66148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863" name="ListBox5" r:id="rId5" imgW="11677680" imgH="628560"/>
        </mc:Choice>
        <mc:Fallback>
          <p:control name="ListBox5" r:id="rId5" imgW="11677680" imgH="62856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9725" y="899283"/>
                  <a:ext cx="11682148" cy="63113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4642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67331" y="210337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Adicionales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703138"/>
          <a:ext cx="11619869" cy="174108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74108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51" y="782642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23323" y="803618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36866" y="776326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67331" y="1269775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35849" y="167028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estados financieros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235849" y="1449752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estados financieros)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245127" y="189486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opinión de cumplimiento)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267331" y="254363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Razón financiera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247866" y="3039935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Dictamen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4431775" y="299484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Archivo de razón Financiera: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ángulo redondeado 70"/>
          <p:cNvSpPr/>
          <p:nvPr/>
        </p:nvSpPr>
        <p:spPr>
          <a:xfrm>
            <a:off x="1828786" y="301040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ángulo redondeado 71"/>
          <p:cNvSpPr/>
          <p:nvPr/>
        </p:nvSpPr>
        <p:spPr>
          <a:xfrm>
            <a:off x="1828786" y="30104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236440" y="3359752"/>
            <a:ext cx="2713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Tipo de resolución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5" name="Imagen 74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62119" y="2938040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6" name="CuadroTexto 75"/>
          <p:cNvSpPr txBox="1"/>
          <p:nvPr/>
        </p:nvSpPr>
        <p:spPr>
          <a:xfrm>
            <a:off x="273992" y="431949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Vigencia: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1054660" y="432120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ángulo redondeado 77"/>
          <p:cNvSpPr/>
          <p:nvPr/>
        </p:nvSpPr>
        <p:spPr>
          <a:xfrm>
            <a:off x="1076813" y="432120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5977609" y="334107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del dictamen jurídico: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ángulo redondeado 79"/>
          <p:cNvSpPr/>
          <p:nvPr/>
        </p:nvSpPr>
        <p:spPr>
          <a:xfrm>
            <a:off x="8602929" y="328867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ángulo redondeado 80"/>
          <p:cNvSpPr/>
          <p:nvPr/>
        </p:nvSpPr>
        <p:spPr>
          <a:xfrm>
            <a:off x="8602929" y="32886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ángulo redondeado 84">
            <a:hlinkClick r:id="rId6" action="ppaction://hlinksldjump"/>
          </p:cNvPr>
          <p:cNvSpPr/>
          <p:nvPr/>
        </p:nvSpPr>
        <p:spPr>
          <a:xfrm>
            <a:off x="1808034" y="601913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redondeado 85">
            <a:hlinkClick r:id="rId6" action="ppaction://hlinksldjump"/>
          </p:cNvPr>
          <p:cNvSpPr/>
          <p:nvPr/>
        </p:nvSpPr>
        <p:spPr>
          <a:xfrm>
            <a:off x="4183536" y="603469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redondeado 86">
            <a:hlinkClick r:id="rId6" action="ppaction://hlinksldjump"/>
          </p:cNvPr>
          <p:cNvSpPr/>
          <p:nvPr/>
        </p:nvSpPr>
        <p:spPr>
          <a:xfrm>
            <a:off x="6780733" y="604856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Regresar a revisión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ángulo redondeado 87">
            <a:hlinkClick r:id="rId6" action="ppaction://hlinksldjump"/>
          </p:cNvPr>
          <p:cNvSpPr/>
          <p:nvPr/>
        </p:nvSpPr>
        <p:spPr>
          <a:xfrm>
            <a:off x="9197924" y="602414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Previsualizar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258190" y="4979716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Consulta de proveedores y contratistas sancionados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16700" y="5541396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consulta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Imagen 32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42157" y="542698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Rectángulo redondeado 33"/>
          <p:cNvSpPr/>
          <p:nvPr/>
        </p:nvSpPr>
        <p:spPr>
          <a:xfrm>
            <a:off x="1728561" y="553053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1728561" y="55422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7055957" y="437260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Periodo a actualizar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8638160" y="434290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8638160" y="43429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6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916958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>
            <a:off x="179459" y="592496"/>
            <a:ext cx="11665133" cy="9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18650" y="1445033"/>
            <a:ext cx="11665133" cy="286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Anual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28292" y="1059271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1730730" y="1067543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98955" y="743248"/>
            <a:ext cx="1740780" cy="253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380176" y="321762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Monto de Capital  Social Pagado </a:t>
            </a:r>
            <a:endParaRPr lang="es-MX" sz="1200" dirty="0"/>
          </a:p>
        </p:txBody>
      </p:sp>
      <p:sp>
        <p:nvSpPr>
          <p:cNvPr id="29" name="Rectángulo 28"/>
          <p:cNvSpPr/>
          <p:nvPr/>
        </p:nvSpPr>
        <p:spPr>
          <a:xfrm>
            <a:off x="697928" y="3586734"/>
            <a:ext cx="1844151" cy="298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/>
          <p:cNvSpPr/>
          <p:nvPr/>
        </p:nvSpPr>
        <p:spPr>
          <a:xfrm>
            <a:off x="697928" y="3587112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461714" y="425830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72340" y="191839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*a)Estado Financiero Interno</a:t>
            </a:r>
            <a:endParaRPr lang="es-MX" sz="1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5614074" y="1969646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 Financiero Dictaminado</a:t>
            </a:r>
            <a:endParaRPr lang="es-MX" sz="1200" dirty="0"/>
          </a:p>
        </p:txBody>
      </p:sp>
      <p:pic>
        <p:nvPicPr>
          <p:cNvPr id="22" name="Imagen 21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2277097" y="188696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Imagen 22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7813975" y="1907107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17720" name="CheckBox1" r:id="rId2" imgW="11468160" imgH="771480"/>
        </mc:Choice>
        <mc:Fallback>
          <p:control name="CheckBox1" r:id="rId2" imgW="11468160" imgH="771480">
            <p:pic>
              <p:nvPicPr>
                <p:cNvPr id="13" name="Check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0702" y="2382608"/>
                  <a:ext cx="11471171" cy="77455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721" name="ListBox2" r:id="rId3" imgW="11401560" imgH="905040"/>
        </mc:Choice>
        <mc:Fallback>
          <p:control name="ListBox2" r:id="rId3" imgW="11401560" imgH="905040">
            <p:pic>
              <p:nvPicPr>
                <p:cNvPr id="3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0175" y="4632687"/>
                  <a:ext cx="11401697" cy="90596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55295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31350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Actualización </a:t>
            </a:r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6977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00294" y="175777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00294" y="1446154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Rectángulo redondeado 36">
            <a:hlinkClick r:id="rId2" action="ppaction://hlinksldjump"/>
          </p:cNvPr>
          <p:cNvSpPr/>
          <p:nvPr/>
        </p:nvSpPr>
        <p:spPr>
          <a:xfrm>
            <a:off x="7434477" y="557754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2533613" y="21531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Rectángulo redondeado 68"/>
          <p:cNvSpPr/>
          <p:nvPr/>
        </p:nvSpPr>
        <p:spPr>
          <a:xfrm>
            <a:off x="2533613" y="2153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CuadroTexto 69"/>
          <p:cNvSpPr txBox="1"/>
          <p:nvPr/>
        </p:nvSpPr>
        <p:spPr>
          <a:xfrm>
            <a:off x="156165" y="2153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72" name="Rectángulo redondeado 71"/>
          <p:cNvSpPr/>
          <p:nvPr/>
        </p:nvSpPr>
        <p:spPr>
          <a:xfrm>
            <a:off x="7940093" y="21531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Rectángulo redondeado 72"/>
          <p:cNvSpPr/>
          <p:nvPr/>
        </p:nvSpPr>
        <p:spPr>
          <a:xfrm>
            <a:off x="7874394" y="2153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CuadroTexto 73"/>
          <p:cNvSpPr txBox="1"/>
          <p:nvPr/>
        </p:nvSpPr>
        <p:spPr>
          <a:xfrm>
            <a:off x="5060498" y="2153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75" name="Rectángulo redondeado 74"/>
          <p:cNvSpPr/>
          <p:nvPr/>
        </p:nvSpPr>
        <p:spPr>
          <a:xfrm>
            <a:off x="2528794" y="25665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528794" y="25665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151346" y="256650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2525154" y="30190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2525154" y="30190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147706" y="30190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524770" y="35219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524770" y="35219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147322" y="35219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7903973" y="30012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7904357" y="30012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5065103" y="30012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100" name="Rectángulo redondeado 99"/>
          <p:cNvSpPr/>
          <p:nvPr/>
        </p:nvSpPr>
        <p:spPr>
          <a:xfrm>
            <a:off x="7903973" y="35128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Rectángulo redondeado 100"/>
          <p:cNvSpPr/>
          <p:nvPr/>
        </p:nvSpPr>
        <p:spPr>
          <a:xfrm>
            <a:off x="7903973" y="35128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CuadroTexto 101"/>
          <p:cNvSpPr txBox="1"/>
          <p:nvPr/>
        </p:nvSpPr>
        <p:spPr>
          <a:xfrm>
            <a:off x="5064719" y="351280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de vigencia del TA</a:t>
            </a:r>
            <a:endParaRPr lang="es-MX" sz="1200" dirty="0"/>
          </a:p>
        </p:txBody>
      </p:sp>
      <p:sp>
        <p:nvSpPr>
          <p:cNvPr id="53" name="Rectángulo redondeado 52">
            <a:hlinkClick r:id="rId3" action="ppaction://hlinksldjump"/>
          </p:cNvPr>
          <p:cNvSpPr/>
          <p:nvPr/>
        </p:nvSpPr>
        <p:spPr>
          <a:xfrm>
            <a:off x="3237657" y="557754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redondeado 59"/>
          <p:cNvSpPr/>
          <p:nvPr/>
        </p:nvSpPr>
        <p:spPr>
          <a:xfrm>
            <a:off x="2521130" y="402294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Rectángulo redondeado 60"/>
          <p:cNvSpPr/>
          <p:nvPr/>
        </p:nvSpPr>
        <p:spPr>
          <a:xfrm>
            <a:off x="2521130" y="40229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CuadroTexto 61"/>
          <p:cNvSpPr txBox="1"/>
          <p:nvPr/>
        </p:nvSpPr>
        <p:spPr>
          <a:xfrm>
            <a:off x="143682" y="40229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63" name="Rectángulo redondeado 62"/>
          <p:cNvSpPr/>
          <p:nvPr/>
        </p:nvSpPr>
        <p:spPr>
          <a:xfrm>
            <a:off x="7865551" y="405443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Rectángulo redondeado 63"/>
          <p:cNvSpPr/>
          <p:nvPr/>
        </p:nvSpPr>
        <p:spPr>
          <a:xfrm>
            <a:off x="7865551" y="405443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CuadroTexto 66"/>
          <p:cNvSpPr txBox="1"/>
          <p:nvPr/>
        </p:nvSpPr>
        <p:spPr>
          <a:xfrm>
            <a:off x="5047541" y="45873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/>
              <a:t>*Correo(s) electrónico(s)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7865920" y="461749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redondeado 81"/>
          <p:cNvSpPr/>
          <p:nvPr/>
        </p:nvSpPr>
        <p:spPr>
          <a:xfrm>
            <a:off x="7865920" y="46174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3" name="CuadroTexto 82"/>
          <p:cNvSpPr txBox="1"/>
          <p:nvPr/>
        </p:nvSpPr>
        <p:spPr>
          <a:xfrm>
            <a:off x="143682" y="45930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2517016" y="457734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2517016" y="45773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5051655" y="4022945"/>
            <a:ext cx="2870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55" name="Rectángulo redondeado 54"/>
          <p:cNvSpPr/>
          <p:nvPr/>
        </p:nvSpPr>
        <p:spPr>
          <a:xfrm>
            <a:off x="7922212" y="25757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Rectángulo redondeado 55"/>
          <p:cNvSpPr/>
          <p:nvPr/>
        </p:nvSpPr>
        <p:spPr>
          <a:xfrm>
            <a:off x="7895702" y="25757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CuadroTexto 56"/>
          <p:cNvSpPr txBox="1"/>
          <p:nvPr/>
        </p:nvSpPr>
        <p:spPr>
          <a:xfrm>
            <a:off x="5081806" y="257570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9" name="Rectángulo 48"/>
          <p:cNvSpPr/>
          <p:nvPr/>
        </p:nvSpPr>
        <p:spPr>
          <a:xfrm>
            <a:off x="191578" y="1141689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/>
          <p:cNvSpPr/>
          <p:nvPr/>
        </p:nvSpPr>
        <p:spPr>
          <a:xfrm>
            <a:off x="9903357" y="46132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248195" y="80735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3187447" y="801935"/>
            <a:ext cx="2716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7015293" y="79833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79885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39188" y="117567"/>
            <a:ext cx="12035245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/>
          <p:cNvSpPr/>
          <p:nvPr/>
        </p:nvSpPr>
        <p:spPr>
          <a:xfrm>
            <a:off x="210156" y="3283867"/>
            <a:ext cx="11427487" cy="276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Jurídica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79973" y="372085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Acta de Asamblea Extraordinaria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29139" y="5172359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Acta de Asamblea Ordinaria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269842" y="403553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268121" y="558601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34" name="Imagen 33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41914" y="372085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Imagen 3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193081" y="5209187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CuadroTexto 15"/>
          <p:cNvSpPr txBox="1"/>
          <p:nvPr/>
        </p:nvSpPr>
        <p:spPr>
          <a:xfrm>
            <a:off x="136077" y="345041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d</a:t>
            </a:r>
            <a:r>
              <a:rPr lang="es-MX" sz="1200" dirty="0" smtClean="0"/>
              <a:t>) *Acta de Asamblea de Informe de Estados Financieros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29139" y="68380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10156" y="176588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e) *Opinión de Cumplimiento 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07104" y="210688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20" name="Imagen 1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193081" y="34914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Imagen 20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41914" y="1682379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CuadroTexto 25"/>
          <p:cNvSpPr txBox="1"/>
          <p:nvPr/>
        </p:nvSpPr>
        <p:spPr>
          <a:xfrm>
            <a:off x="5954978" y="1724183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de la opinión de cumplimiento 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209" name="ListBox2" r:id="rId2" imgW="11258640" imgH="600120"/>
        </mc:Choice>
        <mc:Fallback>
          <p:control name="ListBox2" r:id="rId2" imgW="11258640" imgH="600120">
            <p:pic>
              <p:nvPicPr>
                <p:cNvPr id="43" name="List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4117" y="4368743"/>
                  <a:ext cx="11258550" cy="6006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210" name="ListBox3" r:id="rId3" imgW="11258640" imgH="685800"/>
        </mc:Choice>
        <mc:Fallback>
          <p:control name="ListBox3" r:id="rId3" imgW="11258640" imgH="685800">
            <p:pic>
              <p:nvPicPr>
                <p:cNvPr id="44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4117" y="5829244"/>
                  <a:ext cx="11258550" cy="68286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211" name="ListBox1" r:id="rId4" imgW="11258640" imgH="561960"/>
        </mc:Choice>
        <mc:Fallback>
          <p:control name="ListBox1" r:id="rId4" imgW="11258640" imgH="561960">
            <p:pic>
              <p:nvPicPr>
                <p:cNvPr id="22" name="List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9842" y="1022568"/>
                  <a:ext cx="11258550" cy="55897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212" name="ListBox5" r:id="rId5" imgW="11258640" imgH="600120"/>
        </mc:Choice>
        <mc:Fallback>
          <p:control name="ListBox5" r:id="rId5" imgW="11258640" imgH="600120">
            <p:pic>
              <p:nvPicPr>
                <p:cNvPr id="23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9842" y="2383882"/>
                  <a:ext cx="11258550" cy="6053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213" name="ListBox6" r:id="rId6" imgW="1800360" imgH="285840"/>
        </mc:Choice>
        <mc:Fallback>
          <p:control name="ListBox6" r:id="rId6" imgW="1800360" imgH="285840">
            <p:pic>
              <p:nvPicPr>
                <p:cNvPr id="31" name="ListBox6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725025" y="1722265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77574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81490" y="2031584"/>
            <a:ext cx="5808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d) Libro de Registros de variación de </a:t>
            </a:r>
            <a:r>
              <a:rPr lang="es-MX" sz="1200" dirty="0"/>
              <a:t>Capital y de  accionistas 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29139" y="3624229"/>
            <a:ext cx="672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Generales</a:t>
            </a:r>
            <a:endParaRPr lang="es-MX" sz="1200" dirty="0"/>
          </a:p>
        </p:txBody>
      </p:sp>
      <p:sp>
        <p:nvSpPr>
          <p:cNvPr id="13" name="Rectángulo redondeado 12">
            <a:hlinkClick r:id="" action="ppaction://noaction"/>
          </p:cNvPr>
          <p:cNvSpPr/>
          <p:nvPr/>
        </p:nvSpPr>
        <p:spPr>
          <a:xfrm>
            <a:off x="5489097" y="601442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6834129" y="601442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40934" y="2505710"/>
            <a:ext cx="379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6" name="Rectángulo redondeado 25">
            <a:hlinkClick r:id="" action="ppaction://noaction"/>
          </p:cNvPr>
          <p:cNvSpPr/>
          <p:nvPr/>
        </p:nvSpPr>
        <p:spPr>
          <a:xfrm>
            <a:off x="4144065" y="601442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9188" y="117567"/>
            <a:ext cx="12035245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" name="Imagen 2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5001914" y="1960263"/>
            <a:ext cx="1832215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329139" y="52220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Instrumento Notarial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07987" y="7978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19" name="Imagen 18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3220508" y="44028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20233" name="ListBox1" r:id="rId2" imgW="11239560" imgH="714240"/>
        </mc:Choice>
        <mc:Fallback>
          <p:control name="ListBox1" r:id="rId2" imgW="11239560" imgH="714240">
            <p:pic>
              <p:nvPicPr>
                <p:cNvPr id="6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6517" y="2807611"/>
                  <a:ext cx="11241126" cy="71229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234" name="ListBox3" r:id="rId3" imgW="11239560" imgH="743040"/>
        </mc:Choice>
        <mc:Fallback>
          <p:control name="ListBox3" r:id="rId3" imgW="11239560" imgH="743040">
            <p:pic>
              <p:nvPicPr>
                <p:cNvPr id="45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6517" y="4005555"/>
                  <a:ext cx="11241125" cy="74093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235" name="CheckBox1" r:id="rId4" imgW="10848960" imgH="324000"/>
        </mc:Choice>
        <mc:Fallback>
          <p:control name="CheckBox1" r:id="rId4" imgW="10848960" imgH="324000">
            <p:pic>
              <p:nvPicPr>
                <p:cNvPr id="1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3996" y="4943856"/>
                  <a:ext cx="10844600" cy="32226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236" name="CheckBox2" r:id="rId5" imgW="11192040" imgH="504720"/>
        </mc:Choice>
        <mc:Fallback>
          <p:control name="CheckBox2" r:id="rId5" imgW="11192040" imgH="504720">
            <p:pic>
              <p:nvPicPr>
                <p:cNvPr id="27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3996" y="5416956"/>
                  <a:ext cx="11193646" cy="50051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237" name="ListBox4" r:id="rId6" imgW="11258640" imgH="600120"/>
        </mc:Choice>
        <mc:Fallback>
          <p:control name="ListBox4" r:id="rId6" imgW="11258640" imgH="600120">
            <p:pic>
              <p:nvPicPr>
                <p:cNvPr id="20" name="ListBox4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9093" y="1172422"/>
                  <a:ext cx="11258550" cy="59559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5866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Años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Prevención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096153" y="3714724"/>
            <a:ext cx="981150" cy="237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43" y="2175176"/>
            <a:ext cx="3249450" cy="499915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22986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2987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2988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1626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1752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74169" y="200596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74169" y="1694347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152390" y="1376820"/>
            <a:ext cx="2512433" cy="26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3990606" y="1694562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6317876" y="1699091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2716493" y="1364956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 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1632279" y="1694264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182880" y="680513"/>
            <a:ext cx="2908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3215518" y="714177"/>
            <a:ext cx="2811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actualización:</a:t>
            </a:r>
            <a:endParaRPr lang="es-MX" sz="1200" dirty="0"/>
          </a:p>
        </p:txBody>
      </p:sp>
      <p:sp>
        <p:nvSpPr>
          <p:cNvPr id="76" name="CuadroTexto 75"/>
          <p:cNvSpPr txBox="1"/>
          <p:nvPr/>
        </p:nvSpPr>
        <p:spPr>
          <a:xfrm>
            <a:off x="8369514" y="68801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9035684" y="246714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8969985" y="24671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704726" y="246714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3" name="Rectángulo redondeado 102"/>
          <p:cNvSpPr/>
          <p:nvPr/>
        </p:nvSpPr>
        <p:spPr>
          <a:xfrm>
            <a:off x="2891782" y="251071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4" name="Rectángulo redondeado 103"/>
          <p:cNvSpPr/>
          <p:nvPr/>
        </p:nvSpPr>
        <p:spPr>
          <a:xfrm>
            <a:off x="2891782" y="251071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CuadroTexto 104"/>
          <p:cNvSpPr txBox="1"/>
          <p:nvPr/>
        </p:nvSpPr>
        <p:spPr>
          <a:xfrm>
            <a:off x="514334" y="25107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06" name="Rectángulo redondeado 105"/>
          <p:cNvSpPr/>
          <p:nvPr/>
        </p:nvSpPr>
        <p:spPr>
          <a:xfrm>
            <a:off x="2888142" y="29632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7" name="Rectángulo redondeado 106"/>
          <p:cNvSpPr/>
          <p:nvPr/>
        </p:nvSpPr>
        <p:spPr>
          <a:xfrm>
            <a:off x="2888142" y="29632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CuadroTexto 107"/>
          <p:cNvSpPr txBox="1"/>
          <p:nvPr/>
        </p:nvSpPr>
        <p:spPr>
          <a:xfrm>
            <a:off x="510694" y="296329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servicio</a:t>
            </a:r>
            <a:endParaRPr lang="es-MX" sz="1200" dirty="0"/>
          </a:p>
        </p:txBody>
      </p:sp>
      <p:sp>
        <p:nvSpPr>
          <p:cNvPr id="109" name="Rectángulo redondeado 108"/>
          <p:cNvSpPr/>
          <p:nvPr/>
        </p:nvSpPr>
        <p:spPr>
          <a:xfrm>
            <a:off x="2887758" y="34661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0" name="Rectángulo redondeado 109"/>
          <p:cNvSpPr/>
          <p:nvPr/>
        </p:nvSpPr>
        <p:spPr>
          <a:xfrm>
            <a:off x="2887758" y="34661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CuadroTexto 110"/>
          <p:cNvSpPr txBox="1"/>
          <p:nvPr/>
        </p:nvSpPr>
        <p:spPr>
          <a:xfrm>
            <a:off x="510310" y="34661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2" name="Rectángulo redondeado 111"/>
          <p:cNvSpPr/>
          <p:nvPr/>
        </p:nvSpPr>
        <p:spPr>
          <a:xfrm>
            <a:off x="8999564" y="331524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3" name="Rectángulo redondeado 112"/>
          <p:cNvSpPr/>
          <p:nvPr/>
        </p:nvSpPr>
        <p:spPr>
          <a:xfrm>
            <a:off x="8999948" y="33152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CuadroTexto 113"/>
          <p:cNvSpPr txBox="1"/>
          <p:nvPr/>
        </p:nvSpPr>
        <p:spPr>
          <a:xfrm>
            <a:off x="6709331" y="33152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5" name="Rectángulo redondeado 114"/>
          <p:cNvSpPr/>
          <p:nvPr/>
        </p:nvSpPr>
        <p:spPr>
          <a:xfrm>
            <a:off x="8999564" y="38267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6" name="Rectángulo redondeado 115"/>
          <p:cNvSpPr/>
          <p:nvPr/>
        </p:nvSpPr>
        <p:spPr>
          <a:xfrm>
            <a:off x="8999564" y="38267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CuadroTexto 116"/>
          <p:cNvSpPr txBox="1"/>
          <p:nvPr/>
        </p:nvSpPr>
        <p:spPr>
          <a:xfrm>
            <a:off x="6708947" y="38267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término vigencia del TA</a:t>
            </a:r>
            <a:endParaRPr lang="es-MX" sz="1200" dirty="0"/>
          </a:p>
        </p:txBody>
      </p:sp>
      <p:sp>
        <p:nvSpPr>
          <p:cNvPr id="118" name="Rectángulo redondeado 117"/>
          <p:cNvSpPr/>
          <p:nvPr/>
        </p:nvSpPr>
        <p:spPr>
          <a:xfrm>
            <a:off x="2884118" y="396715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9" name="Rectángulo redondeado 118"/>
          <p:cNvSpPr/>
          <p:nvPr/>
        </p:nvSpPr>
        <p:spPr>
          <a:xfrm>
            <a:off x="2884118" y="39671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CuadroTexto 119"/>
          <p:cNvSpPr txBox="1"/>
          <p:nvPr/>
        </p:nvSpPr>
        <p:spPr>
          <a:xfrm>
            <a:off x="506670" y="396715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1" name="Rectángulo redondeado 120"/>
          <p:cNvSpPr/>
          <p:nvPr/>
        </p:nvSpPr>
        <p:spPr>
          <a:xfrm>
            <a:off x="2884118" y="444575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2" name="Rectángulo redondeado 121"/>
          <p:cNvSpPr/>
          <p:nvPr/>
        </p:nvSpPr>
        <p:spPr>
          <a:xfrm>
            <a:off x="2884118" y="44457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CuadroTexto 122"/>
          <p:cNvSpPr txBox="1"/>
          <p:nvPr/>
        </p:nvSpPr>
        <p:spPr>
          <a:xfrm>
            <a:off x="6726035" y="4338321"/>
            <a:ext cx="2643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*Correo(s) electrónico(s</a:t>
            </a:r>
            <a:r>
              <a:rPr lang="es-MX" sz="1200" dirty="0" smtClean="0"/>
              <a:t>) para oír y recibir notificaciones</a:t>
            </a:r>
            <a:endParaRPr lang="es-MX" sz="1200" dirty="0"/>
          </a:p>
        </p:txBody>
      </p:sp>
      <p:sp>
        <p:nvSpPr>
          <p:cNvPr id="124" name="Rectángulo redondeado 123"/>
          <p:cNvSpPr/>
          <p:nvPr/>
        </p:nvSpPr>
        <p:spPr>
          <a:xfrm>
            <a:off x="8995776" y="43684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5" name="Rectángulo redondeado 124"/>
          <p:cNvSpPr/>
          <p:nvPr/>
        </p:nvSpPr>
        <p:spPr>
          <a:xfrm>
            <a:off x="8995776" y="43684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CuadroTexto 125"/>
          <p:cNvSpPr txBox="1"/>
          <p:nvPr/>
        </p:nvSpPr>
        <p:spPr>
          <a:xfrm>
            <a:off x="618860" y="4446152"/>
            <a:ext cx="297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127" name="Rectángulo redondeado 126"/>
          <p:cNvSpPr/>
          <p:nvPr/>
        </p:nvSpPr>
        <p:spPr>
          <a:xfrm>
            <a:off x="9017803" y="288968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8" name="Rectángulo redondeado 127"/>
          <p:cNvSpPr/>
          <p:nvPr/>
        </p:nvSpPr>
        <p:spPr>
          <a:xfrm>
            <a:off x="8991293" y="28896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CuadroTexto 128"/>
          <p:cNvSpPr txBox="1"/>
          <p:nvPr/>
        </p:nvSpPr>
        <p:spPr>
          <a:xfrm>
            <a:off x="6726034" y="28896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30" name="CuadroTexto 129"/>
          <p:cNvSpPr txBox="1"/>
          <p:nvPr/>
        </p:nvSpPr>
        <p:spPr>
          <a:xfrm>
            <a:off x="628952" y="507914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131" name="Rectángulo 130"/>
          <p:cNvSpPr/>
          <p:nvPr/>
        </p:nvSpPr>
        <p:spPr>
          <a:xfrm>
            <a:off x="3091421" y="5054348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131"/>
          <p:cNvSpPr/>
          <p:nvPr/>
        </p:nvSpPr>
        <p:spPr>
          <a:xfrm>
            <a:off x="3091421" y="5054726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43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55539" y="1726992"/>
            <a:ext cx="7548339" cy="2862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55540" y="17269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17269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20570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407792" y="3181559"/>
            <a:ext cx="7548338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407792" y="31815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318155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53104" y="21669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26438" y="2151166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26438" y="21511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368388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69" name="Rectángulo redondeado 68">
            <a:hlinkClick r:id="" action="ppaction://noaction"/>
          </p:cNvPr>
          <p:cNvSpPr/>
          <p:nvPr/>
        </p:nvSpPr>
        <p:spPr>
          <a:xfrm>
            <a:off x="9843604" y="649213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Persona Autorizada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1854925" y="689678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689678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689678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3690" y="27329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Personas autorizadas para realizar </a:t>
            </a:r>
            <a:r>
              <a:rPr lang="es-MX" sz="1200" dirty="0" smtClean="0">
                <a:solidFill>
                  <a:schemeClr val="tx1"/>
                </a:solidFill>
              </a:rPr>
              <a:t>trámites </a:t>
            </a:r>
            <a:r>
              <a:rPr lang="es-MX" sz="1200" dirty="0">
                <a:solidFill>
                  <a:schemeClr val="tx1"/>
                </a:solidFill>
              </a:rPr>
              <a:t>y gestiones </a:t>
            </a: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5159827" y="54126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6555423" y="5410261"/>
            <a:ext cx="2055228" cy="3175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Eliminar Persona Autorizada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5" name="Rectángulo redondeado 24">
            <a:hlinkClick r:id="" action="ppaction://noaction"/>
          </p:cNvPr>
          <p:cNvSpPr/>
          <p:nvPr/>
        </p:nvSpPr>
        <p:spPr>
          <a:xfrm>
            <a:off x="3764231" y="54126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6" name="Imagen 25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2224904" y="368388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CuadroTexto 26"/>
          <p:cNvSpPr txBox="1"/>
          <p:nvPr/>
        </p:nvSpPr>
        <p:spPr>
          <a:xfrm>
            <a:off x="337792" y="4321905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04662" y="266828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2394719" y="266828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 redondeado 30"/>
          <p:cNvSpPr/>
          <p:nvPr/>
        </p:nvSpPr>
        <p:spPr>
          <a:xfrm>
            <a:off x="2394719" y="26682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1784" name="ComboBox1" r:id="rId2" imgW="2371680" imgH="314280"/>
        </mc:Choice>
        <mc:Fallback>
          <p:control name="ComboBox1" r:id="rId2" imgW="237168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65026" y="2176565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1785" name="ListBox1" r:id="rId3" imgW="11258640" imgH="666720"/>
        </mc:Choice>
        <mc:Fallback>
          <p:control name="ListBox1" r:id="rId3" imgW="11258640" imgH="666720">
            <p:pic>
              <p:nvPicPr>
                <p:cNvPr id="28" name="List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5288" y="4620216"/>
                  <a:ext cx="11258550" cy="66516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444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930738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 T.A.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>
            <a:off x="169816" y="630587"/>
            <a:ext cx="11625944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283747" y="1081165"/>
            <a:ext cx="11263819" cy="286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44559" y="15662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40204" y="197991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4085056" y="157417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27140" y="2463259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40" name="Rectángulo redondeado 39">
            <a:hlinkClick r:id="" action="ppaction://noaction"/>
          </p:cNvPr>
          <p:cNvSpPr/>
          <p:nvPr/>
        </p:nvSpPr>
        <p:spPr>
          <a:xfrm>
            <a:off x="2971225" y="550090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231496" y="3846804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a la prevención</a:t>
            </a:r>
            <a:endParaRPr lang="es-MX" sz="1200" dirty="0"/>
          </a:p>
        </p:txBody>
      </p:sp>
      <p:sp>
        <p:nvSpPr>
          <p:cNvPr id="47" name="Rectángulo redondeado 46">
            <a:hlinkClick r:id="" action="ppaction://noaction"/>
          </p:cNvPr>
          <p:cNvSpPr/>
          <p:nvPr/>
        </p:nvSpPr>
        <p:spPr>
          <a:xfrm>
            <a:off x="6434187" y="5482410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3275286" y="746730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277952" y="740073"/>
            <a:ext cx="2948574" cy="3028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515291" y="1574173"/>
            <a:ext cx="1807747" cy="246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5354324" y="1592028"/>
            <a:ext cx="2140134" cy="251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/>
          <p:cNvSpPr/>
          <p:nvPr/>
        </p:nvSpPr>
        <p:spPr>
          <a:xfrm>
            <a:off x="1515291" y="2043963"/>
            <a:ext cx="2140134" cy="251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28744" y="2785649"/>
            <a:ext cx="11218822" cy="9120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4064133" y="205751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8" name="Rectángulo 37"/>
          <p:cNvSpPr/>
          <p:nvPr/>
        </p:nvSpPr>
        <p:spPr>
          <a:xfrm>
            <a:off x="5356855" y="2022119"/>
            <a:ext cx="2140134" cy="251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4231653" y="5500904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3709" name="ListBox2" r:id="rId2" imgW="11268000" imgH="1057320"/>
        </mc:Choice>
        <mc:Fallback>
          <p:control name="ListBox2" r:id="rId2" imgW="11268000" imgH="1057320">
            <p:pic>
              <p:nvPicPr>
                <p:cNvPr id="57" name="ListBox2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4009" y="4214199"/>
                  <a:ext cx="11263558" cy="105284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5101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890832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81527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21919" y="158783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prórroga</a:t>
            </a:r>
            <a:endParaRPr lang="es-MX" sz="1200" dirty="0"/>
          </a:p>
        </p:txBody>
      </p:sp>
      <p:sp>
        <p:nvSpPr>
          <p:cNvPr id="63" name="Rectángulo redondeado 62">
            <a:hlinkClick r:id="" action="ppaction://noaction"/>
          </p:cNvPr>
          <p:cNvSpPr/>
          <p:nvPr/>
        </p:nvSpPr>
        <p:spPr>
          <a:xfrm>
            <a:off x="7086813" y="5698202"/>
            <a:ext cx="2113996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545075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Prórroga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87808" y="114872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190344" y="34163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Término de prórroga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74169" y="404602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prórroga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190344" y="2799066"/>
            <a:ext cx="11545075" cy="3294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535211" y="1190122"/>
            <a:ext cx="4343302" cy="262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403617" y="3417979"/>
            <a:ext cx="2356913" cy="2913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90344" y="4378191"/>
            <a:ext cx="11436142" cy="7211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4778941" y="5698202"/>
            <a:ext cx="2113996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0" name="Rectángulo redondeado 19">
            <a:hlinkClick r:id="" action="ppaction://noaction"/>
          </p:cNvPr>
          <p:cNvSpPr/>
          <p:nvPr/>
        </p:nvSpPr>
        <p:spPr>
          <a:xfrm>
            <a:off x="3415240" y="569820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4886" name="ListBox1" r:id="rId2" imgW="11458440" imgH="704880"/>
        </mc:Choice>
        <mc:Fallback>
          <p:control name="ListBox1" r:id="rId2" imgW="11458440" imgH="704880">
            <p:pic>
              <p:nvPicPr>
                <p:cNvPr id="2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9816" y="1905825"/>
                  <a:ext cx="11456670" cy="7048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4887" name="ListBox3" r:id="rId3" imgW="4314960" imgH="295200"/>
        </mc:Choice>
        <mc:Fallback>
          <p:control name="ListBox3" r:id="rId3" imgW="4314960" imgH="295200">
            <p:pic>
              <p:nvPicPr>
                <p:cNvPr id="3" name="ListBox3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66863" y="797108"/>
                  <a:ext cx="4311650" cy="29468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460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Actualizaciones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271278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415630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termino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smtClean="0"/>
                        <a:t>Dictamen</a:t>
                      </a:r>
                      <a:r>
                        <a:rPr lang="es-ES" sz="1000" baseline="0" dirty="0" smtClean="0"/>
                        <a:t> Jurídico Favorable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49486" y="3820620"/>
            <a:ext cx="940880" cy="189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Recibidas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1763487" cy="3715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Seguimiento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6049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050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051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1408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2796313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9336688" y="1161996"/>
            <a:ext cx="1883563" cy="317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561651" cy="293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 de 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3960805" y="1531610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878931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813232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39084" y="22625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39084" y="22625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61636" y="22625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35444" y="271509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35444" y="271509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57996" y="27150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35060" y="321798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35060" y="32179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57612" y="32179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842811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843195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842811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842811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31420" y="371896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31420" y="371896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53972" y="371896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804389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804389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666228"/>
            <a:ext cx="2844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 para oír y recibir notificaciones 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804758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804758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53972" y="42891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27306" y="427335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27306" y="42733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3" y="4133670"/>
            <a:ext cx="2474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 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861050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834540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76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5562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7649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5141674" y="1172316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7489734" y="1180709"/>
            <a:ext cx="1797957" cy="299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16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220234" y="1610393"/>
            <a:ext cx="11682832" cy="1075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18" name="Conector recto 17"/>
          <p:cNvCxnSpPr/>
          <p:nvPr/>
        </p:nvCxnSpPr>
        <p:spPr>
          <a:xfrm flipV="1">
            <a:off x="327859" y="451151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3659366" y="1219881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254267" y="1219881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2177327" y="1219881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19168" y="60195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805299" y="609462"/>
            <a:ext cx="2675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10339399" y="58305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8520028" y="57524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4489248" y="60136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6316342" y="5961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32" name="Rectángulo 31"/>
          <p:cNvSpPr/>
          <p:nvPr/>
        </p:nvSpPr>
        <p:spPr>
          <a:xfrm>
            <a:off x="6622544" y="1235713"/>
            <a:ext cx="2586770" cy="3249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la actualización del T.A.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5080995" y="1229945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267331" y="87353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</a:t>
            </a:r>
            <a:endParaRPr lang="es-MX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2496074"/>
          <a:ext cx="11619869" cy="3115827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3115827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4" name="CuadroTexto 43"/>
          <p:cNvSpPr txBox="1"/>
          <p:nvPr/>
        </p:nvSpPr>
        <p:spPr>
          <a:xfrm>
            <a:off x="368382" y="4086228"/>
            <a:ext cx="107982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/>
              <a:t>*****Texto precargado de acuerdo </a:t>
            </a:r>
            <a:r>
              <a:rPr lang="es-MX" sz="1500" dirty="0" smtClean="0"/>
              <a:t>a </a:t>
            </a:r>
            <a:r>
              <a:rPr lang="es-MX" sz="1500" dirty="0"/>
              <a:t>la resolución </a:t>
            </a:r>
            <a:r>
              <a:rPr lang="es-MX" sz="1500" dirty="0" smtClean="0"/>
              <a:t>de actualización  </a:t>
            </a:r>
            <a:r>
              <a:rPr lang="es-MX" sz="1500" dirty="0"/>
              <a:t>( dictamen jurídico favorable </a:t>
            </a:r>
            <a:r>
              <a:rPr lang="es-MX" sz="1500" dirty="0" smtClean="0"/>
              <a:t>largo o corto)****</a:t>
            </a:r>
            <a:endParaRPr lang="es-MX" sz="15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73992" y="1848910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 de actualización del T.A.: </a:t>
            </a:r>
            <a:endParaRPr lang="es-MX" sz="12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3352784" y="181937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3352784" y="181937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>
            <a:hlinkClick r:id="rId2" action="ppaction://hlinksldjump"/>
          </p:cNvPr>
          <p:cNvSpPr/>
          <p:nvPr/>
        </p:nvSpPr>
        <p:spPr>
          <a:xfrm>
            <a:off x="4123493" y="588077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redondeado 41">
            <a:hlinkClick r:id="rId2" action="ppaction://hlinksldjump"/>
          </p:cNvPr>
          <p:cNvSpPr/>
          <p:nvPr/>
        </p:nvSpPr>
        <p:spPr>
          <a:xfrm>
            <a:off x="6694263" y="587837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2" action="ppaction://hlinksldjump"/>
          </p:cNvPr>
          <p:cNvSpPr/>
          <p:nvPr/>
        </p:nvSpPr>
        <p:spPr>
          <a:xfrm>
            <a:off x="5401409" y="587331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86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916958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Actualización </a:t>
            </a:r>
          </a:p>
        </p:txBody>
      </p:sp>
      <p:cxnSp>
        <p:nvCxnSpPr>
          <p:cNvPr id="28" name="Conector recto 27"/>
          <p:cNvCxnSpPr/>
          <p:nvPr/>
        </p:nvCxnSpPr>
        <p:spPr>
          <a:xfrm>
            <a:off x="179459" y="592496"/>
            <a:ext cx="11665133" cy="9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18650" y="1445033"/>
            <a:ext cx="11665133" cy="286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Anual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28292" y="1059271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1730730" y="1067543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98955" y="743248"/>
            <a:ext cx="1740780" cy="253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304939" y="339666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Monto de Capital  Social Pagado </a:t>
            </a:r>
            <a:endParaRPr lang="es-MX" sz="1200" dirty="0"/>
          </a:p>
        </p:txBody>
      </p:sp>
      <p:sp>
        <p:nvSpPr>
          <p:cNvPr id="29" name="Rectángulo 28"/>
          <p:cNvSpPr/>
          <p:nvPr/>
        </p:nvSpPr>
        <p:spPr>
          <a:xfrm>
            <a:off x="622691" y="3765774"/>
            <a:ext cx="1844151" cy="298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/>
          <p:cNvSpPr/>
          <p:nvPr/>
        </p:nvSpPr>
        <p:spPr>
          <a:xfrm>
            <a:off x="622691" y="3766152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373421" y="437365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72340" y="191839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*a)Estados Financieros Internos</a:t>
            </a:r>
            <a:endParaRPr lang="es-MX" sz="1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5614074" y="1969646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b)Estados Financieros Dictaminados</a:t>
            </a:r>
            <a:endParaRPr lang="es-MX" sz="1200" dirty="0"/>
          </a:p>
        </p:txBody>
      </p:sp>
      <p:pic>
        <p:nvPicPr>
          <p:cNvPr id="31" name="Imagen 30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658997" y="187419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Imagen 31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158066" y="1915579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3386" name="CheckBox1" r:id="rId2" imgW="11468160" imgH="771480"/>
        </mc:Choice>
        <mc:Fallback>
          <p:control name="CheckBox1" r:id="rId2" imgW="11468160" imgH="771480">
            <p:pic>
              <p:nvPicPr>
                <p:cNvPr id="13" name="Check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3421" y="2519613"/>
                  <a:ext cx="11471171" cy="77455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87" name="ListBox2" r:id="rId3" imgW="10848960" imgH="428760"/>
        </mc:Choice>
        <mc:Fallback>
          <p:control name="ListBox2" r:id="rId3" imgW="10848960" imgH="428760">
            <p:pic>
              <p:nvPicPr>
                <p:cNvPr id="3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245" y="4696192"/>
                  <a:ext cx="10844600" cy="42637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0532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187459"/>
              </p:ext>
            </p:extLst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90657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350702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termino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Extinguir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189054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8535495" y="3756715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8535494" y="4124894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5" name="Rectángulo redondeado 24">
            <a:hlinkClick r:id="" action="ppaction://noaction"/>
          </p:cNvPr>
          <p:cNvSpPr/>
          <p:nvPr/>
        </p:nvSpPr>
        <p:spPr>
          <a:xfrm>
            <a:off x="9566178" y="3745375"/>
            <a:ext cx="1327893" cy="213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Inicio de cancelación </a:t>
            </a:r>
            <a:endParaRPr lang="es-ES" sz="1000" dirty="0"/>
          </a:p>
        </p:txBody>
      </p:sp>
      <p:sp>
        <p:nvSpPr>
          <p:cNvPr id="28" name="Rectángulo redondeado 27">
            <a:hlinkClick r:id="" action="ppaction://noaction"/>
          </p:cNvPr>
          <p:cNvSpPr/>
          <p:nvPr/>
        </p:nvSpPr>
        <p:spPr>
          <a:xfrm>
            <a:off x="9566178" y="4121926"/>
            <a:ext cx="1327893" cy="213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Inicio de cancelación </a:t>
            </a:r>
            <a:endParaRPr lang="es-ES" sz="1000" dirty="0"/>
          </a:p>
        </p:txBody>
      </p:sp>
      <p:sp>
        <p:nvSpPr>
          <p:cNvPr id="29" name="Rectángulo redondeado 28">
            <a:hlinkClick r:id="" action="ppaction://noaction"/>
          </p:cNvPr>
          <p:cNvSpPr/>
          <p:nvPr/>
        </p:nvSpPr>
        <p:spPr>
          <a:xfrm>
            <a:off x="10981705" y="3743652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Extinguir</a:t>
            </a:r>
            <a:endParaRPr lang="es-ES" sz="1000" dirty="0"/>
          </a:p>
        </p:txBody>
      </p:sp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10963474" y="4107707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Extinguir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7073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074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075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6394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2755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2755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2755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2816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2816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2816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310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310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310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3202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3202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320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para oír y recibir notificaciones 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30217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28642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28642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3" y="4133670"/>
            <a:ext cx="2295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 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76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5562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7649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244798" y="1172316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31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3058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71007" y="1295400"/>
            <a:ext cx="1571655" cy="292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73573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096138" y="3935093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52426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5448952" y="622726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182880" y="782113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499195" y="7896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9719786" y="77626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8083297" y="7553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5557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3438562" y="78151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879611" y="77627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7115775" y="62398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3356116" y="1275138"/>
            <a:ext cx="1946372" cy="309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371642" y="1279337"/>
            <a:ext cx="1877218" cy="28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Actualizar </a:t>
            </a:r>
            <a:r>
              <a:rPr lang="es-MX" sz="1200" dirty="0">
                <a:solidFill>
                  <a:schemeClr val="tx1"/>
                </a:solidFill>
              </a:rPr>
              <a:t>título</a:t>
            </a: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3592285" y="623568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8385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1667" y="5609101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386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387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388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69075" y="4731895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389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90010" y="4601959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7515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0" name="CuadroTexto 59"/>
          <p:cNvSpPr txBox="1"/>
          <p:nvPr/>
        </p:nvSpPr>
        <p:spPr>
          <a:xfrm>
            <a:off x="5352256" y="629902"/>
            <a:ext cx="213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296726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52" name="CuadroTexto 51"/>
          <p:cNvSpPr txBox="1"/>
          <p:nvPr/>
        </p:nvSpPr>
        <p:spPr>
          <a:xfrm>
            <a:off x="201021" y="6650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182880" y="181987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la cancelación 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238765" y="5499931"/>
            <a:ext cx="11419590" cy="470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01021" y="508850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del Inicio de la cancelación </a:t>
            </a:r>
            <a:endParaRPr lang="es-MX" sz="1200" dirty="0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6384174" y="6209803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4666732" y="6209803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" action="ppaction://noaction"/>
          </p:cNvPr>
          <p:cNvSpPr/>
          <p:nvPr/>
        </p:nvSpPr>
        <p:spPr>
          <a:xfrm>
            <a:off x="3411820" y="6209803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8765" y="268495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Término de la condición cuarta: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94323" y="120447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Consulta de contrato vigente</a:t>
            </a:r>
            <a:endParaRPr lang="es-MX" sz="12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94323" y="153750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 de contratos </a:t>
            </a:r>
            <a:endParaRPr lang="es-MX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5324809" y="99670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 de contratos:</a:t>
            </a:r>
            <a:endParaRPr lang="es-MX" sz="1200" dirty="0"/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501779"/>
              </p:ext>
            </p:extLst>
          </p:nvPr>
        </p:nvGraphicFramePr>
        <p:xfrm>
          <a:off x="249402" y="3123604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30438" name="ListBox1" r:id="rId2" imgW="11420640" imgH="361800"/>
        </mc:Choice>
        <mc:Fallback>
          <p:control name="ListBox1" r:id="rId2" imgW="11420640" imgH="361800">
            <p:pic>
              <p:nvPicPr>
                <p:cNvPr id="56" name="List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0781" y="2228747"/>
                  <a:ext cx="11419590" cy="3641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439" name="ListBox7" r:id="rId3" imgW="2523960" imgH="276120"/>
        </mc:Choice>
        <mc:Fallback>
          <p:control name="ListBox7" r:id="rId3" imgW="2523960" imgH="276120">
            <p:pic>
              <p:nvPicPr>
                <p:cNvPr id="57" name="ListBox7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97893" y="652404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440" name="ListBox2" r:id="rId4" imgW="2523960" imgH="276120"/>
        </mc:Choice>
        <mc:Fallback>
          <p:control name="ListBox2" r:id="rId4" imgW="2523960" imgH="276120">
            <p:pic>
              <p:nvPicPr>
                <p:cNvPr id="58" name="List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32841" y="68081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441" name="ListBox4" r:id="rId5" imgW="2523960" imgH="276120"/>
        </mc:Choice>
        <mc:Fallback>
          <p:control name="ListBox4" r:id="rId5" imgW="2523960" imgH="27612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48775" y="103020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442" name="ListBox5" r:id="rId6" imgW="2523960" imgH="276120"/>
        </mc:Choice>
        <mc:Fallback>
          <p:control name="ListBox5" r:id="rId6" imgW="2523960" imgH="27612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19663" y="1564393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12798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Cancelados 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91156" y="2709966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76202" y="263572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75799" y="271392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44337" y="3091129"/>
          <a:ext cx="11619414" cy="27076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501157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177782" y="2525852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44337" y="2052893"/>
            <a:ext cx="316304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Cancelados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3677396" y="2046577"/>
            <a:ext cx="1763487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9757597" y="3670191"/>
            <a:ext cx="1418583" cy="196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1163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94657" y="267457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164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72456" y="2703641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165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4655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Inicio de 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5" name="Rectángulo redondeado 94"/>
          <p:cNvSpPr/>
          <p:nvPr/>
        </p:nvSpPr>
        <p:spPr>
          <a:xfrm>
            <a:off x="2530840" y="23063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2530840" y="23063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153392" y="23063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71972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71972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71972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317229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31722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31722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6751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6751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6751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417616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4176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4176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74631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73055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7305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336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5620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691814" y="751316"/>
            <a:ext cx="222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10633187" y="47047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25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2488896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24539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/>
          </p:nvPr>
        </p:nvGraphicFramePr>
        <p:xfrm>
          <a:off x="992125" y="3021283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339211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3379056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8937" y="150407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24798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222727"/>
            <a:ext cx="11419590" cy="188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371299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443441" y="4596336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al inicio de cancelación </a:t>
            </a:r>
            <a:endParaRPr lang="es-MX" sz="1200" dirty="0"/>
          </a:p>
        </p:txBody>
      </p:sp>
      <p:sp>
        <p:nvSpPr>
          <p:cNvPr id="37" name="Rectángulo redondeado 36">
            <a:hlinkClick r:id="rId6" action="ppaction://hlinksldjump"/>
          </p:cNvPr>
          <p:cNvSpPr/>
          <p:nvPr/>
        </p:nvSpPr>
        <p:spPr>
          <a:xfrm>
            <a:off x="3987201" y="5892744"/>
            <a:ext cx="1629634" cy="4166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6" action="ppaction://hlinksldjump"/>
          </p:cNvPr>
          <p:cNvSpPr/>
          <p:nvPr/>
        </p:nvSpPr>
        <p:spPr>
          <a:xfrm>
            <a:off x="2650775" y="5892745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6" action="ppaction://hlinksldjump"/>
          </p:cNvPr>
          <p:cNvSpPr/>
          <p:nvPr/>
        </p:nvSpPr>
        <p:spPr>
          <a:xfrm>
            <a:off x="5776928" y="5866917"/>
            <a:ext cx="1629634" cy="4178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6" action="ppaction://hlinksldjump"/>
          </p:cNvPr>
          <p:cNvSpPr/>
          <p:nvPr/>
        </p:nvSpPr>
        <p:spPr>
          <a:xfrm>
            <a:off x="7566655" y="5853852"/>
            <a:ext cx="1629634" cy="4309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2187" name="ListBox2" r:id="rId2" imgW="11430000" imgH="333360"/>
        </mc:Choice>
        <mc:Fallback>
          <p:control name="ListBox2" r:id="rId2" imgW="11430000" imgH="33336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816" y="1806256"/>
                  <a:ext cx="11432653" cy="32863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188" name="ListBox3" r:id="rId3" imgW="10572840" imgH="514440"/>
        </mc:Choice>
        <mc:Fallback>
          <p:control name="ListBox3" r:id="rId3" imgW="10572840" imgH="51444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3645" y="4023515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189" name="ListBox1" r:id="rId4" imgW="10572840" imgH="638280"/>
        </mc:Choice>
        <mc:Fallback>
          <p:control name="ListBox1" r:id="rId4" imgW="10572840" imgH="63828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253" y="4961633"/>
                  <a:ext cx="10573294" cy="64049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5965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15495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233919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1088132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43114" y="410249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40105" y="409328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238763" y="44607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238763" y="3699795"/>
            <a:ext cx="11495392" cy="2556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1589425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2724401"/>
            <a:ext cx="11384170" cy="711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98769" y="4070798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274183" y="4722238"/>
            <a:ext cx="11384170" cy="906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1697447" y="4085727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redondeado 14">
            <a:hlinkClick r:id="rId2" action="ppaction://hlinksldjump"/>
          </p:cNvPr>
          <p:cNvSpPr/>
          <p:nvPr/>
        </p:nvSpPr>
        <p:spPr>
          <a:xfrm>
            <a:off x="4306986" y="58273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rId2" action="ppaction://hlinksldjump"/>
          </p:cNvPr>
          <p:cNvSpPr/>
          <p:nvPr/>
        </p:nvSpPr>
        <p:spPr>
          <a:xfrm>
            <a:off x="6236800" y="5797811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03778" y="201464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643157" y="2024668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130628" y="26125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5" name="Conector recto 24"/>
          <p:cNvCxnSpPr/>
          <p:nvPr/>
        </p:nvCxnSpPr>
        <p:spPr>
          <a:xfrm flipV="1">
            <a:off x="169816" y="6175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2050872" y="730340"/>
            <a:ext cx="2299063" cy="273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</p:spTree>
    <p:extLst>
      <p:ext uri="{BB962C8B-B14F-4D97-AF65-F5344CB8AC3E}">
        <p14:creationId xmlns:p14="http://schemas.microsoft.com/office/powerpoint/2010/main" val="279731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300749"/>
              </p:ext>
            </p:extLst>
          </p:nvPr>
        </p:nvGraphicFramePr>
        <p:xfrm>
          <a:off x="329483" y="3366755"/>
          <a:ext cx="11619414" cy="25603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90657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350702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termino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Solventar 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Solicitud de prorroga por 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Solicitud de prorroga por prevención</a:t>
                      </a:r>
                      <a:r>
                        <a:rPr lang="es-MX" sz="1200" baseline="0" dirty="0" smtClean="0"/>
                        <a:t> de cancelación</a:t>
                      </a:r>
                      <a:endParaRPr lang="es-MX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Solventar prevención de cancelación de cancelación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39149" y="3728651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39148" y="4096830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1" name="Rectángulo redondeado 20">
            <a:hlinkClick r:id="" action="ppaction://noaction"/>
          </p:cNvPr>
          <p:cNvSpPr/>
          <p:nvPr/>
        </p:nvSpPr>
        <p:spPr>
          <a:xfrm>
            <a:off x="10139149" y="4462422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10139148" y="4908888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3202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203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204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0527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5" name="Rectángulo redondeado 94"/>
          <p:cNvSpPr/>
          <p:nvPr/>
        </p:nvSpPr>
        <p:spPr>
          <a:xfrm>
            <a:off x="2530840" y="23063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2530840" y="23063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153392" y="23063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71972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71972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71972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317229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31722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31722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6751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6751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6751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41761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4176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4176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74631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73055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7305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336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76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5562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7649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245443" y="1171635"/>
            <a:ext cx="2299063" cy="3071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39188" y="117567"/>
            <a:ext cx="12035245" cy="663593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/>
          <p:cNvSpPr/>
          <p:nvPr/>
        </p:nvSpPr>
        <p:spPr>
          <a:xfrm>
            <a:off x="210156" y="3283867"/>
            <a:ext cx="11427487" cy="276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Jurídica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79973" y="372085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Acta de Asamblea Extraordinaria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29139" y="5172359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Acta de Asamblea Ordinaria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269842" y="403553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268121" y="558601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34" name="Imagen 33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26521" y="3704988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Imagen 3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00224" y="522176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CuadroTexto 15"/>
          <p:cNvSpPr txBox="1"/>
          <p:nvPr/>
        </p:nvSpPr>
        <p:spPr>
          <a:xfrm>
            <a:off x="136077" y="345041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d</a:t>
            </a:r>
            <a:r>
              <a:rPr lang="es-MX" sz="1200" dirty="0" smtClean="0"/>
              <a:t>) *Acta de Asamblea de Informe de Estados Financieros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29139" y="68380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10156" y="176588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e) *Opinión de Cumplimiento 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07104" y="210688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20" name="Imagen 1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193081" y="34914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Imagen 20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41914" y="1682379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CuadroTexto 25"/>
          <p:cNvSpPr txBox="1"/>
          <p:nvPr/>
        </p:nvSpPr>
        <p:spPr>
          <a:xfrm>
            <a:off x="5954978" y="1724183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de la opinión de cumplimiento 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883" name="ListBox2" r:id="rId2" imgW="11258640" imgH="600120"/>
        </mc:Choice>
        <mc:Fallback>
          <p:control name="ListBox2" r:id="rId2" imgW="11258640" imgH="600120">
            <p:pic>
              <p:nvPicPr>
                <p:cNvPr id="43" name="List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4117" y="4368743"/>
                  <a:ext cx="11258550" cy="6006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84" name="ListBox3" r:id="rId3" imgW="11258640" imgH="685800"/>
        </mc:Choice>
        <mc:Fallback>
          <p:control name="ListBox3" r:id="rId3" imgW="11258640" imgH="685800">
            <p:pic>
              <p:nvPicPr>
                <p:cNvPr id="44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4117" y="5829244"/>
                  <a:ext cx="11258550" cy="68286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85" name="ListBox1" r:id="rId4" imgW="11258640" imgH="561960"/>
        </mc:Choice>
        <mc:Fallback>
          <p:control name="ListBox1" r:id="rId4" imgW="11258640" imgH="561960">
            <p:pic>
              <p:nvPicPr>
                <p:cNvPr id="22" name="List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9842" y="1022568"/>
                  <a:ext cx="11258550" cy="55897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86" name="ListBox5" r:id="rId5" imgW="11258640" imgH="600120"/>
        </mc:Choice>
        <mc:Fallback>
          <p:control name="ListBox5" r:id="rId5" imgW="11258640" imgH="600120">
            <p:pic>
              <p:nvPicPr>
                <p:cNvPr id="23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9842" y="2383882"/>
                  <a:ext cx="11258550" cy="6053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87" name="ListBox6" r:id="rId6" imgW="1800360" imgH="285840"/>
        </mc:Choice>
        <mc:Fallback>
          <p:control name="ListBox6" r:id="rId6" imgW="1800360" imgH="285840">
            <p:pic>
              <p:nvPicPr>
                <p:cNvPr id="31" name="ListBox6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725025" y="1722265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8928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/>
          <p:cNvSpPr/>
          <p:nvPr/>
        </p:nvSpPr>
        <p:spPr>
          <a:xfrm>
            <a:off x="238937" y="1650311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187877" y="318761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  </a:t>
            </a:r>
            <a:r>
              <a:rPr lang="es-MX" sz="1200" dirty="0" err="1" smtClean="0"/>
              <a:t>xxxxxxx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33958" y="173967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la cancelación:</a:t>
            </a:r>
            <a:endParaRPr lang="es-MX" sz="12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218340" y="4923132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182833" y="242669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de la cancelación: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169816" y="426333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Comentario:</a:t>
            </a:r>
            <a:endParaRPr lang="es-MX" sz="1200" dirty="0"/>
          </a:p>
        </p:txBody>
      </p:sp>
      <p:graphicFrame>
        <p:nvGraphicFramePr>
          <p:cNvPr id="38" name="Tabla 37"/>
          <p:cNvGraphicFramePr>
            <a:graphicFrameLocks noGrp="1"/>
          </p:cNvGraphicFramePr>
          <p:nvPr>
            <p:extLst/>
          </p:nvPr>
        </p:nvGraphicFramePr>
        <p:xfrm>
          <a:off x="1385919" y="3588912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3347212" y="320879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cxnSp>
        <p:nvCxnSpPr>
          <p:cNvPr id="56" name="Conector recto 55"/>
          <p:cNvCxnSpPr/>
          <p:nvPr/>
        </p:nvCxnSpPr>
        <p:spPr>
          <a:xfrm flipV="1">
            <a:off x="327859" y="451151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/>
          <p:cNvSpPr/>
          <p:nvPr/>
        </p:nvSpPr>
        <p:spPr>
          <a:xfrm>
            <a:off x="3737744" y="1219881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254267" y="1219881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2203453" y="1219881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319168" y="60195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1635483" y="60946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9856074" y="59611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8219585" y="57524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3574850" y="60136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6015899" y="5961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72" name="Rectángulo 71"/>
          <p:cNvSpPr/>
          <p:nvPr/>
        </p:nvSpPr>
        <p:spPr>
          <a:xfrm>
            <a:off x="8372973" y="1224185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779174" y="1218417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10208329" y="1216172"/>
            <a:ext cx="1360674" cy="3314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267331" y="10041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sp>
        <p:nvSpPr>
          <p:cNvPr id="76" name="Rectángulo 75"/>
          <p:cNvSpPr/>
          <p:nvPr/>
        </p:nvSpPr>
        <p:spPr>
          <a:xfrm>
            <a:off x="5278642" y="1214872"/>
            <a:ext cx="1355706" cy="330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Pruebas y alegatos 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4802" name="ListBox1" r:id="rId2" imgW="11325240" imgH="523800"/>
        </mc:Choice>
        <mc:Fallback>
          <p:control name="ListBox1" r:id="rId2" imgW="11325240" imgH="523800">
            <p:pic>
              <p:nvPicPr>
                <p:cNvPr id="47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8936" y="5254753"/>
                  <a:ext cx="11330065" cy="52925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803" name="ListBox3" r:id="rId3" imgW="11325240" imgH="457200"/>
        </mc:Choice>
        <mc:Fallback>
          <p:control name="ListBox3" r:id="rId3" imgW="11325240" imgH="457200">
            <p:pic>
              <p:nvPicPr>
                <p:cNvPr id="26" name="ListBox3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8241" y="1999344"/>
                  <a:ext cx="11320762" cy="4572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804" name="ListBox4" r:id="rId4" imgW="11334600" imgH="457200"/>
        </mc:Choice>
        <mc:Fallback>
          <p:control name="ListBox4" r:id="rId4" imgW="11334600" imgH="457200">
            <p:pic>
              <p:nvPicPr>
                <p:cNvPr id="32" name="ListBox4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5131" y="2727858"/>
                  <a:ext cx="11333871" cy="4572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805" name="ListBox5" r:id="rId5" imgW="11382480" imgH="333360"/>
        </mc:Choice>
        <mc:Fallback>
          <p:control name="ListBox5" r:id="rId5" imgW="11382480" imgH="333360">
            <p:pic>
              <p:nvPicPr>
                <p:cNvPr id="34" name="List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7702" y="4545166"/>
                  <a:ext cx="11381300" cy="33709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806" name="CheckBox1" r:id="rId6" imgW="3048120" imgH="343080"/>
        </mc:Choice>
        <mc:Fallback>
          <p:control name="CheckBox1" r:id="rId6" imgW="3048120" imgH="343080">
            <p:pic>
              <p:nvPicPr>
                <p:cNvPr id="53" name="CheckBox1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83383" y="3681762"/>
                  <a:ext cx="3048000" cy="3429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807" name="CheckBox2" r:id="rId7" imgW="1990800" imgH="352440"/>
        </mc:Choice>
        <mc:Fallback>
          <p:control name="CheckBox2" r:id="rId7" imgW="1990800" imgH="352440">
            <p:pic>
              <p:nvPicPr>
                <p:cNvPr id="54" name="CheckBox2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89019" y="3338934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808" name="CheckBox5" r:id="rId8" imgW="1990800" imgH="352440"/>
        </mc:Choice>
        <mc:Fallback>
          <p:control name="CheckBox5" r:id="rId8" imgW="1990800" imgH="352440">
            <p:pic>
              <p:nvPicPr>
                <p:cNvPr id="55" name="CheckBox5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89019" y="4072789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8112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redondeado 17">
            <a:hlinkClick r:id="rId8" action="ppaction://hlinksldjump"/>
          </p:cNvPr>
          <p:cNvSpPr/>
          <p:nvPr/>
        </p:nvSpPr>
        <p:spPr>
          <a:xfrm>
            <a:off x="2959109" y="3924622"/>
            <a:ext cx="1598416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0" name="Rectángulo redondeado 19">
            <a:hlinkClick r:id="rId8" action="ppaction://hlinksldjump"/>
          </p:cNvPr>
          <p:cNvSpPr/>
          <p:nvPr/>
        </p:nvSpPr>
        <p:spPr>
          <a:xfrm>
            <a:off x="5021005" y="3910295"/>
            <a:ext cx="1595718" cy="419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Iniciar 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Rectángulo redondeado 20">
            <a:hlinkClick r:id="rId8" action="ppaction://hlinksldjump"/>
          </p:cNvPr>
          <p:cNvSpPr/>
          <p:nvPr/>
        </p:nvSpPr>
        <p:spPr>
          <a:xfrm>
            <a:off x="7080203" y="3897230"/>
            <a:ext cx="1738010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21227" y="54425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  </a:t>
            </a:r>
            <a:endParaRPr lang="es-MX" sz="1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51690" y="2744388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03166" y="1993149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Comentario:</a:t>
            </a:r>
            <a:endParaRPr lang="es-MX" sz="1200" dirty="0"/>
          </a:p>
        </p:txBody>
      </p:sp>
      <p:graphicFrame>
        <p:nvGraphicFramePr>
          <p:cNvPr id="30" name="Tabla 29"/>
          <p:cNvGraphicFramePr>
            <a:graphicFrameLocks noGrp="1"/>
          </p:cNvGraphicFramePr>
          <p:nvPr>
            <p:extLst/>
          </p:nvPr>
        </p:nvGraphicFramePr>
        <p:xfrm>
          <a:off x="421711" y="862574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31" name="CuadroTexto 30"/>
          <p:cNvSpPr txBox="1"/>
          <p:nvPr/>
        </p:nvSpPr>
        <p:spPr>
          <a:xfrm>
            <a:off x="3480562" y="57045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sp>
        <p:nvSpPr>
          <p:cNvPr id="16" name="Rectángulo redondeado 15">
            <a:hlinkClick r:id="" action="ppaction://noaction"/>
          </p:cNvPr>
          <p:cNvSpPr/>
          <p:nvPr/>
        </p:nvSpPr>
        <p:spPr>
          <a:xfrm>
            <a:off x="2741551" y="121149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17" name="Rectángulo redondeado 16">
            <a:hlinkClick r:id="rId8" action="ppaction://hlinksldjump"/>
          </p:cNvPr>
          <p:cNvSpPr/>
          <p:nvPr/>
        </p:nvSpPr>
        <p:spPr>
          <a:xfrm>
            <a:off x="5021005" y="4553544"/>
            <a:ext cx="1595718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Prevencion</a:t>
            </a:r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5538" name="ListBox1" r:id="rId2" imgW="9163080" imgH="457200"/>
        </mc:Choice>
        <mc:Fallback>
          <p:control name="ListBox1" r:id="rId2" imgW="9163080" imgH="457200">
            <p:pic>
              <p:nvPicPr>
                <p:cNvPr id="2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2287" y="3076009"/>
                  <a:ext cx="9166320" cy="45740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539" name="ListBox5" r:id="rId3" imgW="9344160" imgH="247680"/>
        </mc:Choice>
        <mc:Fallback>
          <p:control name="ListBox5" r:id="rId3" imgW="9344160" imgH="247680">
            <p:pic>
              <p:nvPicPr>
                <p:cNvPr id="26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1052" y="2418675"/>
                  <a:ext cx="9345114" cy="2510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540" name="CheckBox1" r:id="rId4" imgW="3048120" imgH="343080"/>
        </mc:Choice>
        <mc:Fallback>
          <p:control name="CheckBox1" r:id="rId4" imgW="3048120" imgH="343080">
            <p:pic>
              <p:nvPicPr>
                <p:cNvPr id="3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34150" y="1452737"/>
                  <a:ext cx="3048000" cy="3429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541" name="CheckBox2" r:id="rId5" imgW="1990800" imgH="352440"/>
        </mc:Choice>
        <mc:Fallback>
          <p:control name="CheckBox2" r:id="rId5" imgW="1990800" imgH="352440">
            <p:pic>
              <p:nvPicPr>
                <p:cNvPr id="34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34150" y="1108502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542" name="CheckBox5" r:id="rId6" imgW="1990800" imgH="352440"/>
        </mc:Choice>
        <mc:Fallback>
          <p:control name="CheckBox5" r:id="rId6" imgW="1990800" imgH="352440">
            <p:pic>
              <p:nvPicPr>
                <p:cNvPr id="35" name="Check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22369" y="1802607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57661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54268" y="1579375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Anual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2137491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51" y="2216995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23323" y="2237971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36866" y="2210679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82108" y="2811429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82108" y="318679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estados financieros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289983" y="2855805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estados financieros)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254266" y="3601577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opinión de cumplimiento)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235849" y="4222243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jurídica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5" name="Tabla 54"/>
          <p:cNvGraphicFramePr>
            <a:graphicFrameLocks noGrp="1"/>
          </p:cNvGraphicFramePr>
          <p:nvPr>
            <p:extLst/>
          </p:nvPr>
        </p:nvGraphicFramePr>
        <p:xfrm>
          <a:off x="279051" y="466733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56" name="Imagen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71" y="4746842"/>
            <a:ext cx="1314450" cy="400050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35043" y="4767818"/>
            <a:ext cx="837321" cy="369004"/>
          </a:xfrm>
          <a:prstGeom prst="rect">
            <a:avLst/>
          </a:prstGeom>
        </p:spPr>
      </p:pic>
      <p:pic>
        <p:nvPicPr>
          <p:cNvPr id="58" name="Imagen 57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48586" y="4740526"/>
            <a:ext cx="1435084" cy="396296"/>
          </a:xfrm>
          <a:prstGeom prst="rect">
            <a:avLst/>
          </a:prstGeom>
        </p:spPr>
      </p:pic>
      <p:cxnSp>
        <p:nvCxnSpPr>
          <p:cNvPr id="59" name="Conector recto 58"/>
          <p:cNvCxnSpPr/>
          <p:nvPr/>
        </p:nvCxnSpPr>
        <p:spPr>
          <a:xfrm flipV="1">
            <a:off x="293828" y="5242800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319168" y="556106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ordinaria 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327859" y="5385652"/>
            <a:ext cx="413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acta de asamblea extraordinaria)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16109" y="578076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instrumento notarial 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316108" y="6014417"/>
            <a:ext cx="711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Texto d) Libro de Registros de variación de Capital y de  accionistas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6" name="Conector recto 75"/>
          <p:cNvCxnSpPr/>
          <p:nvPr/>
        </p:nvCxnSpPr>
        <p:spPr>
          <a:xfrm flipV="1">
            <a:off x="327859" y="415293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/>
          <p:cNvSpPr/>
          <p:nvPr/>
        </p:nvSpPr>
        <p:spPr>
          <a:xfrm>
            <a:off x="3698555" y="1184023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254267" y="1184023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2203453" y="1184023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319168" y="566101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CuadroTexto 80"/>
          <p:cNvSpPr txBox="1"/>
          <p:nvPr/>
        </p:nvSpPr>
        <p:spPr>
          <a:xfrm>
            <a:off x="1635483" y="57360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Actualización: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9856074" y="56025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8219585" y="53938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Días Transcurridos: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3574850" y="56550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consulta 32D 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015899" y="56025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 de consulta 32D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85"/>
          <p:cNvSpPr/>
          <p:nvPr/>
        </p:nvSpPr>
        <p:spPr>
          <a:xfrm>
            <a:off x="6687862" y="1189807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5133253" y="1185044"/>
            <a:ext cx="1480885" cy="326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267331" y="3510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556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267331" y="210337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Adicionales  </a:t>
            </a:r>
            <a:endParaRPr lang="es-MX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703138"/>
          <a:ext cx="11619869" cy="174108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74108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51" y="782642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6"/>
          <a:srcRect l="3602" r="48531" b="4005"/>
          <a:stretch/>
        </p:blipFill>
        <p:spPr>
          <a:xfrm>
            <a:off x="1823323" y="803618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7"/>
          <a:srcRect l="-1" t="-1" r="23131" b="4526"/>
          <a:stretch/>
        </p:blipFill>
        <p:spPr>
          <a:xfrm>
            <a:off x="2736866" y="776326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67331" y="1269775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35849" y="167028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(Texto </a:t>
            </a:r>
            <a:r>
              <a:rPr lang="es-MX" sz="1200" dirty="0" smtClean="0"/>
              <a:t>de Acta de asamblea </a:t>
            </a:r>
            <a:r>
              <a:rPr lang="es-MX" sz="1200" dirty="0"/>
              <a:t> </a:t>
            </a:r>
            <a:r>
              <a:rPr lang="es-MX" sz="1200" dirty="0" smtClean="0"/>
              <a:t>de estados financieros )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235849" y="1449752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(Texto de estados financieros)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45127" y="189486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(Texto opinión de cumplimiento) 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267331" y="254363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Razón financiera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247866" y="3039935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Dictamen</a:t>
            </a:r>
            <a:endParaRPr lang="es-MX" sz="12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4431775" y="299484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razón Financiera:</a:t>
            </a:r>
            <a:endParaRPr lang="es-MX" sz="12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1828786" y="301040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Rectángulo redondeado 71"/>
          <p:cNvSpPr/>
          <p:nvPr/>
        </p:nvSpPr>
        <p:spPr>
          <a:xfrm>
            <a:off x="1828786" y="30104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CuadroTexto 72"/>
          <p:cNvSpPr txBox="1"/>
          <p:nvPr/>
        </p:nvSpPr>
        <p:spPr>
          <a:xfrm>
            <a:off x="236440" y="3359752"/>
            <a:ext cx="2713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resolución de actualización</a:t>
            </a:r>
            <a:endParaRPr lang="es-MX" sz="1200" dirty="0"/>
          </a:p>
        </p:txBody>
      </p:sp>
      <p:pic>
        <p:nvPicPr>
          <p:cNvPr id="75" name="Imagen 7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62119" y="2938040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6" name="CuadroTexto 75"/>
          <p:cNvSpPr txBox="1"/>
          <p:nvPr/>
        </p:nvSpPr>
        <p:spPr>
          <a:xfrm>
            <a:off x="273992" y="431949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Vigencia: </a:t>
            </a:r>
            <a:endParaRPr lang="es-MX" sz="1200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1054660" y="432120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Rectángulo redondeado 77"/>
          <p:cNvSpPr/>
          <p:nvPr/>
        </p:nvSpPr>
        <p:spPr>
          <a:xfrm>
            <a:off x="1076813" y="432120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CuadroTexto 78"/>
          <p:cNvSpPr txBox="1"/>
          <p:nvPr/>
        </p:nvSpPr>
        <p:spPr>
          <a:xfrm>
            <a:off x="5977609" y="334107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del dictamen jurídico:</a:t>
            </a:r>
            <a:endParaRPr lang="es-MX" sz="1200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8602929" y="328867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8602929" y="32886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>
            <a:hlinkClick r:id="rId9" action="ppaction://hlinksldjump"/>
          </p:cNvPr>
          <p:cNvSpPr/>
          <p:nvPr/>
        </p:nvSpPr>
        <p:spPr>
          <a:xfrm>
            <a:off x="1808034" y="601913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6" name="Rectángulo redondeado 85">
            <a:hlinkClick r:id="rId9" action="ppaction://hlinksldjump"/>
          </p:cNvPr>
          <p:cNvSpPr/>
          <p:nvPr/>
        </p:nvSpPr>
        <p:spPr>
          <a:xfrm>
            <a:off x="4183536" y="603469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7" name="Rectángulo redondeado 86">
            <a:hlinkClick r:id="rId9" action="ppaction://hlinksldjump"/>
          </p:cNvPr>
          <p:cNvSpPr/>
          <p:nvPr/>
        </p:nvSpPr>
        <p:spPr>
          <a:xfrm>
            <a:off x="6780733" y="604856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Regresar a revisión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8" name="Rectángulo redondeado 87">
            <a:hlinkClick r:id="rId9" action="ppaction://hlinksldjump"/>
          </p:cNvPr>
          <p:cNvSpPr/>
          <p:nvPr/>
        </p:nvSpPr>
        <p:spPr>
          <a:xfrm>
            <a:off x="9197924" y="602414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258190" y="4979716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Consulta de proveedores y contratistas sancionados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16700" y="5541396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:</a:t>
            </a:r>
            <a:endParaRPr lang="es-MX" sz="1200" dirty="0"/>
          </a:p>
        </p:txBody>
      </p:sp>
      <p:pic>
        <p:nvPicPr>
          <p:cNvPr id="33" name="Imagen 32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42157" y="542698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Rectángulo redondeado 33"/>
          <p:cNvSpPr/>
          <p:nvPr/>
        </p:nvSpPr>
        <p:spPr>
          <a:xfrm>
            <a:off x="1728561" y="553053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redondeado 34"/>
          <p:cNvSpPr/>
          <p:nvPr/>
        </p:nvSpPr>
        <p:spPr>
          <a:xfrm>
            <a:off x="1728561" y="55422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CuadroTexto 35"/>
          <p:cNvSpPr txBox="1"/>
          <p:nvPr/>
        </p:nvSpPr>
        <p:spPr>
          <a:xfrm>
            <a:off x="7055957" y="437260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Periodo a actualizar</a:t>
            </a:r>
            <a:endParaRPr lang="es-MX" sz="12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8638160" y="434290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638160" y="43429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6144" name="CheckBox2" r:id="rId2" imgW="11601360" imgH="723960"/>
        </mc:Choice>
        <mc:Fallback>
          <p:control name="CheckBox2" r:id="rId2" imgW="11601360" imgH="723960">
            <p:pic>
              <p:nvPicPr>
                <p:cNvPr id="82" name="Check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6700" y="3587174"/>
                  <a:ext cx="11597785" cy="72308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6145" name="ComboBox1" r:id="rId3" imgW="2724120" imgH="257040"/>
        </mc:Choice>
        <mc:Fallback>
          <p:control name="ComboBox1" r:id="rId3" imgW="2724120" imgH="257040">
            <p:pic>
              <p:nvPicPr>
                <p:cNvPr id="84" name="Combo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49093" y="3367121"/>
                  <a:ext cx="2723214" cy="25584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2701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3058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71007" y="1295400"/>
            <a:ext cx="1571655" cy="292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73573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096138" y="3935093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52426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5448952" y="622726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182880" y="782113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499195" y="7896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9719786" y="77626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8083297" y="7553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5557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3438562" y="78151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879611" y="77627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7115775" y="62398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3356116" y="1275138"/>
            <a:ext cx="1946372" cy="309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371642" y="1279337"/>
            <a:ext cx="1877218" cy="28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Actualizar </a:t>
            </a:r>
            <a:r>
              <a:rPr lang="es-MX" sz="1200" dirty="0">
                <a:solidFill>
                  <a:schemeClr val="tx1"/>
                </a:solidFill>
              </a:rPr>
              <a:t>título</a:t>
            </a: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3592285" y="623568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0653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1667" y="5609101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654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655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656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69075" y="4731895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657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90010" y="4601959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1523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solicitud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190862" y="179056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Motivo de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Prorroga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83658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4705994" y="382738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Termino de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90862" y="438314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Observaciones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238763" y="3507676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74183" y="2073483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764658" y="383101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4696740" y="5985139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Otorgar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3168808" y="59851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6626554" y="59556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 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1248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63" y="4827876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1249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6637" y="385231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9163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CuadroTexto 59"/>
          <p:cNvSpPr txBox="1"/>
          <p:nvPr/>
        </p:nvSpPr>
        <p:spPr>
          <a:xfrm>
            <a:off x="4881992" y="629902"/>
            <a:ext cx="213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296726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52" name="CuadroTexto 51"/>
          <p:cNvSpPr txBox="1"/>
          <p:nvPr/>
        </p:nvSpPr>
        <p:spPr>
          <a:xfrm>
            <a:off x="201021" y="6650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182880" y="181987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la cancelación 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238765" y="5499931"/>
            <a:ext cx="11419590" cy="470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CuadroTexto 63"/>
          <p:cNvSpPr txBox="1"/>
          <p:nvPr/>
        </p:nvSpPr>
        <p:spPr>
          <a:xfrm>
            <a:off x="201021" y="508850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del Inicio de la cancelación </a:t>
            </a:r>
            <a:endParaRPr lang="es-MX" sz="1200" dirty="0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4696740" y="6209804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6626554" y="619843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" action="ppaction://noaction"/>
          </p:cNvPr>
          <p:cNvSpPr/>
          <p:nvPr/>
        </p:nvSpPr>
        <p:spPr>
          <a:xfrm>
            <a:off x="2925675" y="6209803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8765" y="268495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de condición cuarta: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56997" y="99497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Consulta de contrato vigente</a:t>
            </a:r>
            <a:endParaRPr lang="es-MX" sz="12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94323" y="138074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 </a:t>
            </a:r>
            <a:endParaRPr lang="es-MX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854545" y="99670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/>
          </p:nvPr>
        </p:nvGraphicFramePr>
        <p:xfrm>
          <a:off x="249402" y="3123604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26" name="Imagen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722" y="3203108"/>
            <a:ext cx="1314450" cy="400050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 rotWithShape="1">
          <a:blip r:embed="rId9"/>
          <a:srcRect l="3602" r="48531" b="4005"/>
          <a:stretch/>
        </p:blipFill>
        <p:spPr>
          <a:xfrm>
            <a:off x="1805394" y="3224084"/>
            <a:ext cx="837321" cy="369004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 rotWithShape="1">
          <a:blip r:embed="rId10"/>
          <a:srcRect l="-1" t="-1" r="23131" b="4526"/>
          <a:stretch/>
        </p:blipFill>
        <p:spPr>
          <a:xfrm>
            <a:off x="2718937" y="3196792"/>
            <a:ext cx="1435084" cy="396296"/>
          </a:xfrm>
          <a:prstGeom prst="rect">
            <a:avLst/>
          </a:prstGeom>
        </p:spPr>
      </p:pic>
      <p:cxnSp>
        <p:nvCxnSpPr>
          <p:cNvPr id="29" name="Conector recto 28"/>
          <p:cNvCxnSpPr/>
          <p:nvPr/>
        </p:nvCxnSpPr>
        <p:spPr>
          <a:xfrm flipV="1">
            <a:off x="264179" y="3797542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ontrols>
      <mc:AlternateContent xmlns:mc="http://schemas.openxmlformats.org/markup-compatibility/2006">
        <mc:Choice xmlns:v="urn:schemas-microsoft-com:vml" Requires="v">
          <p:control spid="42706" name="ListBox1" r:id="rId2" imgW="11420640" imgH="361800"/>
        </mc:Choice>
        <mc:Fallback>
          <p:control name="ListBox1" r:id="rId2" imgW="11420640" imgH="361800">
            <p:pic>
              <p:nvPicPr>
                <p:cNvPr id="56" name="List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0781" y="2228747"/>
                  <a:ext cx="11419590" cy="3641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707" name="ListBox7" r:id="rId3" imgW="2523960" imgH="276120"/>
        </mc:Choice>
        <mc:Fallback>
          <p:control name="ListBox7" r:id="rId3" imgW="2523960" imgH="276120">
            <p:pic>
              <p:nvPicPr>
                <p:cNvPr id="57" name="ListBox7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19071" y="652404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708" name="ListBox2" r:id="rId4" imgW="2523960" imgH="276120"/>
        </mc:Choice>
        <mc:Fallback>
          <p:control name="ListBox2" r:id="rId4" imgW="2523960" imgH="276120">
            <p:pic>
              <p:nvPicPr>
                <p:cNvPr id="58" name="List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62577" y="68081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709" name="ListBox4" r:id="rId5" imgW="2523960" imgH="276120"/>
        </mc:Choice>
        <mc:Fallback>
          <p:control name="ListBox4" r:id="rId5" imgW="2523960" imgH="27612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78511" y="103020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710" name="ListBox5" r:id="rId6" imgW="2523960" imgH="276120"/>
        </mc:Choice>
        <mc:Fallback>
          <p:control name="ListBox5" r:id="rId6" imgW="2523960" imgH="27612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14714" y="1407637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753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200297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79056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</a:t>
            </a:r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de inicio 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83658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382738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438314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238763" y="3507676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41714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2073483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383101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4696740" y="5985139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rId5" action="ppaction://hlinksldjump"/>
          </p:cNvPr>
          <p:cNvSpPr/>
          <p:nvPr/>
        </p:nvSpPr>
        <p:spPr>
          <a:xfrm>
            <a:off x="3168808" y="59851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6626554" y="59556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69203" y="137523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708582" y="1385263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8178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763" y="4827876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8179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637" y="385231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2438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/>
          <p:cNvSpPr/>
          <p:nvPr/>
        </p:nvSpPr>
        <p:spPr>
          <a:xfrm>
            <a:off x="323919" y="308003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79911" y="7657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65611" y="13132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148390" y="760819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65611" y="206841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prevención :</a:t>
            </a:r>
            <a:endParaRPr lang="es-MX" sz="1200" dirty="0"/>
          </a:p>
        </p:txBody>
      </p:sp>
      <p:sp>
        <p:nvSpPr>
          <p:cNvPr id="48" name="Rectángulo redondeado 47">
            <a:hlinkClick r:id="rId8" action="ppaction://hlinksldjump"/>
          </p:cNvPr>
          <p:cNvSpPr/>
          <p:nvPr/>
        </p:nvSpPr>
        <p:spPr>
          <a:xfrm>
            <a:off x="5362176" y="380626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78187" y="13815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redondeado 36">
            <a:hlinkClick r:id="rId8" action="ppaction://hlinksldjump"/>
          </p:cNvPr>
          <p:cNvSpPr/>
          <p:nvPr/>
        </p:nvSpPr>
        <p:spPr>
          <a:xfrm>
            <a:off x="6706094" y="37932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>
            <a:hlinkClick r:id="rId8" action="ppaction://hlinksldjump"/>
          </p:cNvPr>
          <p:cNvSpPr/>
          <p:nvPr/>
        </p:nvSpPr>
        <p:spPr>
          <a:xfrm>
            <a:off x="3949340" y="381264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9634" name="ListBox3" r:id="rId2" imgW="11420640" imgH="800280"/>
        </mc:Choice>
        <mc:Fallback>
          <p:control name="ListBox3" r:id="rId2" imgW="11420640" imgH="80028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3919" y="2434827"/>
                  <a:ext cx="11419590" cy="79817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635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19604" y="760819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636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1327" y="77344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637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1327" y="1309424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638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42262" y="1427685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3878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187234" y="313509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127893" y="38786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2372" y="76586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0399" y="135091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10851" y="76586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42372" y="2662815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52818" y="151935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27893" y="20280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72375" y="76586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598801" y="813348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72375" y="151935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607364" y="1335687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187233" y="2942292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187234" y="4324199"/>
            <a:ext cx="11177450" cy="6997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595037" y="201384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908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63923" y="2031584"/>
            <a:ext cx="5808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d) Libro de Registros de variación de </a:t>
            </a:r>
            <a:r>
              <a:rPr lang="es-MX" sz="1200" dirty="0"/>
              <a:t>Capital y de  accionistas 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29139" y="3624229"/>
            <a:ext cx="672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Generales</a:t>
            </a:r>
            <a:endParaRPr lang="es-MX" sz="1200" dirty="0"/>
          </a:p>
        </p:txBody>
      </p:sp>
      <p:sp>
        <p:nvSpPr>
          <p:cNvPr id="13" name="Rectángulo redondeado 12">
            <a:hlinkClick r:id="" action="ppaction://noaction"/>
          </p:cNvPr>
          <p:cNvSpPr/>
          <p:nvPr/>
        </p:nvSpPr>
        <p:spPr>
          <a:xfrm>
            <a:off x="4837448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6182480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40934" y="2505710"/>
            <a:ext cx="379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6" name="Rectángulo redondeado 25">
            <a:hlinkClick r:id="" action="ppaction://noaction"/>
          </p:cNvPr>
          <p:cNvSpPr/>
          <p:nvPr/>
        </p:nvSpPr>
        <p:spPr>
          <a:xfrm>
            <a:off x="7527512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Previsuliazar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9188" y="117567"/>
            <a:ext cx="12035245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" name="Imagen 2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1" t="75816" r="58296" b="19959"/>
          <a:stretch/>
        </p:blipFill>
        <p:spPr bwMode="auto">
          <a:xfrm>
            <a:off x="4348770" y="1986388"/>
            <a:ext cx="1490326" cy="3518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329139" y="52220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Instrumento Notarial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07987" y="7978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19" name="Imagen 18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26349" y="44028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Rectángulo redondeado 20">
            <a:hlinkClick r:id="" action="ppaction://noaction"/>
          </p:cNvPr>
          <p:cNvSpPr/>
          <p:nvPr/>
        </p:nvSpPr>
        <p:spPr>
          <a:xfrm>
            <a:off x="3492416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902" name="ListBox1" r:id="rId2" imgW="11239560" imgH="714240"/>
        </mc:Choice>
        <mc:Fallback>
          <p:control name="ListBox1" r:id="rId2" imgW="11239560" imgH="714240">
            <p:pic>
              <p:nvPicPr>
                <p:cNvPr id="6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6517" y="2807611"/>
                  <a:ext cx="11241126" cy="71229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03" name="ListBox3" r:id="rId3" imgW="11239560" imgH="743040"/>
        </mc:Choice>
        <mc:Fallback>
          <p:control name="ListBox3" r:id="rId3" imgW="11239560" imgH="743040">
            <p:pic>
              <p:nvPicPr>
                <p:cNvPr id="45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6517" y="4005555"/>
                  <a:ext cx="11241125" cy="74093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04" name="CheckBox1" r:id="rId4" imgW="10848960" imgH="324000"/>
        </mc:Choice>
        <mc:Fallback>
          <p:control name="CheckBox1" r:id="rId4" imgW="10848960" imgH="324000">
            <p:pic>
              <p:nvPicPr>
                <p:cNvPr id="1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3996" y="4943856"/>
                  <a:ext cx="10844600" cy="32226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05" name="CheckBox2" r:id="rId5" imgW="11192040" imgH="476280"/>
        </mc:Choice>
        <mc:Fallback>
          <p:control name="CheckBox2" r:id="rId5" imgW="11192040" imgH="476280">
            <p:pic>
              <p:nvPicPr>
                <p:cNvPr id="27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3996" y="5416956"/>
                  <a:ext cx="11193646" cy="47439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06" name="ListBox4" r:id="rId6" imgW="11258640" imgH="600120"/>
        </mc:Choice>
        <mc:Fallback>
          <p:control name="ListBox4" r:id="rId6" imgW="11258640" imgH="600120">
            <p:pic>
              <p:nvPicPr>
                <p:cNvPr id="20" name="ListBox4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9093" y="1172422"/>
                  <a:ext cx="11258550" cy="59559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7045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Prevención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008017" y="3877672"/>
            <a:ext cx="981150" cy="237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43" y="2175176"/>
            <a:ext cx="3249450" cy="499915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43433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3434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3435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9172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266524" y="1321911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redondeado 59">
            <a:hlinkClick r:id="rId2" action="ppaction://hlinksldjump"/>
          </p:cNvPr>
          <p:cNvSpPr/>
          <p:nvPr/>
        </p:nvSpPr>
        <p:spPr>
          <a:xfrm>
            <a:off x="3907528" y="596180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245460" y="424440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94623" y="171945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6524" y="213469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036739" y="171945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16245" y="3250646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30958" y="21194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253751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50515" y="171945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729429" y="1727749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50515" y="2119459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724930" y="2119459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04799" y="3530123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304801" y="4611584"/>
            <a:ext cx="11177450" cy="69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725666" y="252329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redondeado 26">
            <a:hlinkClick r:id="rId2" action="ppaction://hlinksldjump"/>
          </p:cNvPr>
          <p:cNvSpPr/>
          <p:nvPr/>
        </p:nvSpPr>
        <p:spPr>
          <a:xfrm>
            <a:off x="6568782" y="596180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Previzualizar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Rectángulo redondeado 27">
            <a:hlinkClick r:id="rId2" action="ppaction://hlinksldjump"/>
          </p:cNvPr>
          <p:cNvSpPr/>
          <p:nvPr/>
        </p:nvSpPr>
        <p:spPr>
          <a:xfrm>
            <a:off x="5240869" y="596180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Solventar prevención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40" name="Conector recto 39"/>
          <p:cNvCxnSpPr/>
          <p:nvPr/>
        </p:nvCxnSpPr>
        <p:spPr>
          <a:xfrm>
            <a:off x="248194" y="513020"/>
            <a:ext cx="1156063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87384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2155376" y="978535"/>
            <a:ext cx="2299063" cy="273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209006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5" name="Rectángulo 44"/>
          <p:cNvSpPr/>
          <p:nvPr/>
        </p:nvSpPr>
        <p:spPr>
          <a:xfrm>
            <a:off x="4529167" y="975174"/>
            <a:ext cx="2299063" cy="277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Pruebas y Alegatos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551038" y="616876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428176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79056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Prorroga </a:t>
            </a:r>
            <a:r>
              <a:rPr lang="es-MX" sz="1200" dirty="0" smtClean="0">
                <a:solidFill>
                  <a:schemeClr val="tx1"/>
                </a:solidFill>
              </a:rPr>
              <a:t>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41631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41539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470971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238763" y="3834251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2073483"/>
            <a:ext cx="11384170" cy="764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4157594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3852930" y="613820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5782744" y="610869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43077" y="127073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682456" y="1280759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4316" name="ListBox1" r:id="rId2" imgW="11420640" imgH="666720"/>
        </mc:Choice>
        <mc:Fallback>
          <p:control name="ListBox1" r:id="rId2" imgW="11420640" imgH="66672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125" y="5197475"/>
                  <a:ext cx="11420475" cy="666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317" name="ListBox7" r:id="rId3" imgW="2523960" imgH="247680"/>
        </mc:Choice>
        <mc:Fallback>
          <p:control name="ListBox7" r:id="rId3" imgW="2523960" imgH="24768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588" y="4192588"/>
                  <a:ext cx="2522537" cy="24923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9140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2488896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24539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/>
          </p:nvPr>
        </p:nvGraphicFramePr>
        <p:xfrm>
          <a:off x="992125" y="3021283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339211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3379056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8937" y="150407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24798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222727"/>
            <a:ext cx="11419590" cy="188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371299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443441" y="4596336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al inicio de cancelación </a:t>
            </a:r>
            <a:endParaRPr lang="es-MX" sz="1200" dirty="0"/>
          </a:p>
        </p:txBody>
      </p:sp>
      <p:sp>
        <p:nvSpPr>
          <p:cNvPr id="37" name="Rectángulo redondeado 36">
            <a:hlinkClick r:id="rId6" action="ppaction://hlinksldjump"/>
          </p:cNvPr>
          <p:cNvSpPr/>
          <p:nvPr/>
        </p:nvSpPr>
        <p:spPr>
          <a:xfrm>
            <a:off x="3987201" y="5892744"/>
            <a:ext cx="1629634" cy="4166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6" action="ppaction://hlinksldjump"/>
          </p:cNvPr>
          <p:cNvSpPr/>
          <p:nvPr/>
        </p:nvSpPr>
        <p:spPr>
          <a:xfrm>
            <a:off x="2650775" y="5892745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6" action="ppaction://hlinksldjump"/>
          </p:cNvPr>
          <p:cNvSpPr/>
          <p:nvPr/>
        </p:nvSpPr>
        <p:spPr>
          <a:xfrm>
            <a:off x="5776928" y="5866917"/>
            <a:ext cx="1629634" cy="4178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6" action="ppaction://hlinksldjump"/>
          </p:cNvPr>
          <p:cNvSpPr/>
          <p:nvPr/>
        </p:nvSpPr>
        <p:spPr>
          <a:xfrm>
            <a:off x="7566655" y="5853852"/>
            <a:ext cx="1629634" cy="4309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5475" name="ListBox2" r:id="rId2" imgW="11430000" imgH="333360"/>
        </mc:Choice>
        <mc:Fallback>
          <p:control name="ListBox2" r:id="rId2" imgW="11430000" imgH="33336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816" y="1806256"/>
                  <a:ext cx="11432653" cy="32863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5476" name="ListBox3" r:id="rId3" imgW="10572840" imgH="514440"/>
        </mc:Choice>
        <mc:Fallback>
          <p:control name="ListBox3" r:id="rId3" imgW="10572840" imgH="51444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3645" y="4023515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5477" name="ListBox1" r:id="rId4" imgW="10572840" imgH="638280"/>
        </mc:Choice>
        <mc:Fallback>
          <p:control name="ListBox1" r:id="rId4" imgW="10572840" imgH="63828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253" y="4961633"/>
                  <a:ext cx="10573294" cy="64049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8281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2676717" y="16640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ángulo redondeado 80"/>
          <p:cNvSpPr/>
          <p:nvPr/>
        </p:nvSpPr>
        <p:spPr>
          <a:xfrm>
            <a:off x="2676717" y="16640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299269" y="16640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 de Autorización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ángulo redondeado 82"/>
          <p:cNvSpPr/>
          <p:nvPr/>
        </p:nvSpPr>
        <p:spPr>
          <a:xfrm>
            <a:off x="8515355" y="162889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ángulo redondeado 83"/>
          <p:cNvSpPr/>
          <p:nvPr/>
        </p:nvSpPr>
        <p:spPr>
          <a:xfrm>
            <a:off x="8449656" y="162889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106020" y="165502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Emisión del TA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redondeado 85"/>
          <p:cNvSpPr/>
          <p:nvPr/>
        </p:nvSpPr>
        <p:spPr>
          <a:xfrm>
            <a:off x="2680358" y="214237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redondeado 86"/>
          <p:cNvSpPr/>
          <p:nvPr/>
        </p:nvSpPr>
        <p:spPr>
          <a:xfrm>
            <a:off x="2680358" y="214237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302910" y="214237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Convocatoria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ángulo redondeado 88"/>
          <p:cNvSpPr/>
          <p:nvPr/>
        </p:nvSpPr>
        <p:spPr>
          <a:xfrm>
            <a:off x="2677103" y="266001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ángulo redondeado 89"/>
          <p:cNvSpPr/>
          <p:nvPr/>
        </p:nvSpPr>
        <p:spPr>
          <a:xfrm>
            <a:off x="2677103" y="26600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299655" y="26600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del servicio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ángulo redondeado 112"/>
          <p:cNvSpPr/>
          <p:nvPr/>
        </p:nvSpPr>
        <p:spPr>
          <a:xfrm>
            <a:off x="8492871" y="21033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ángulo redondeado 113"/>
          <p:cNvSpPr/>
          <p:nvPr/>
        </p:nvSpPr>
        <p:spPr>
          <a:xfrm>
            <a:off x="8466361" y="21033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CuadroTexto 114"/>
          <p:cNvSpPr txBox="1"/>
          <p:nvPr/>
        </p:nvSpPr>
        <p:spPr>
          <a:xfrm>
            <a:off x="6122725" y="21033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RFC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6136104" y="3626263"/>
            <a:ext cx="2002058" cy="240406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Cancelación:</a:t>
            </a:r>
            <a:endParaRPr lang="es-ES" sz="16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742030" y="52811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116387" y="53144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Razón social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5250100" y="52984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Servicio: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6129737" y="3133795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Correo electrónico: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6112235" y="2668676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Nombre del representante legal: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8479806" y="261420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ángulo redondeado 36"/>
          <p:cNvSpPr/>
          <p:nvPr/>
        </p:nvSpPr>
        <p:spPr>
          <a:xfrm>
            <a:off x="8479806" y="26142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8483737" y="3087694"/>
            <a:ext cx="2382932" cy="2820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8483737" y="308769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352580" y="3684684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Número de oficio</a:t>
            </a: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3" name="Rectángulo redondeado 42"/>
          <p:cNvSpPr/>
          <p:nvPr/>
        </p:nvSpPr>
        <p:spPr>
          <a:xfrm>
            <a:off x="2665420" y="3684684"/>
            <a:ext cx="238873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2665421" y="36846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325780" y="31569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Domicilio fiscal: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2681460" y="3163848"/>
            <a:ext cx="237269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2681461" y="31638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169816" y="1219047"/>
            <a:ext cx="11834950" cy="179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91439" y="19594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Conector recto 61"/>
          <p:cNvCxnSpPr/>
          <p:nvPr/>
        </p:nvCxnSpPr>
        <p:spPr>
          <a:xfrm flipV="1">
            <a:off x="169816" y="49995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redondeado 59"/>
          <p:cNvSpPr/>
          <p:nvPr/>
        </p:nvSpPr>
        <p:spPr>
          <a:xfrm>
            <a:off x="10527034" y="30850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3607114" y="848088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202015" y="848088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2125075" y="848088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7994147" y="852392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452600" y="846624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9803378" y="844380"/>
            <a:ext cx="1360674" cy="331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Cancelar título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5030446" y="843079"/>
            <a:ext cx="1355706" cy="3301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 y alegatos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73744" y="4167493"/>
            <a:ext cx="19393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Antecedente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5" name="Tabla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897337"/>
              </p:ext>
            </p:extLst>
          </p:nvPr>
        </p:nvGraphicFramePr>
        <p:xfrm>
          <a:off x="249402" y="4620809"/>
          <a:ext cx="11619869" cy="156632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56632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69" name="Imagen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22" y="4700314"/>
            <a:ext cx="1314450" cy="400050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 rotWithShape="1">
          <a:blip r:embed="rId5"/>
          <a:srcRect l="3602" r="48531" b="4005"/>
          <a:stretch/>
        </p:blipFill>
        <p:spPr>
          <a:xfrm>
            <a:off x="1805394" y="4721290"/>
            <a:ext cx="837321" cy="369004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 rotWithShape="1">
          <a:blip r:embed="rId6"/>
          <a:srcRect l="-1" t="-1" r="23131" b="4526"/>
          <a:stretch/>
        </p:blipFill>
        <p:spPr>
          <a:xfrm>
            <a:off x="2718937" y="4693998"/>
            <a:ext cx="1435084" cy="396296"/>
          </a:xfrm>
          <a:prstGeom prst="rect">
            <a:avLst/>
          </a:prstGeom>
        </p:spPr>
      </p:pic>
      <p:cxnSp>
        <p:nvCxnSpPr>
          <p:cNvPr id="78" name="Conector recto 77"/>
          <p:cNvCxnSpPr/>
          <p:nvPr/>
        </p:nvCxnSpPr>
        <p:spPr>
          <a:xfrm flipV="1">
            <a:off x="264179" y="5137992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ontrols>
      <mc:AlternateContent xmlns:mc="http://schemas.openxmlformats.org/markup-compatibility/2006">
        <mc:Choice xmlns:v="urn:schemas-microsoft-com:vml" Requires="v">
          <p:control spid="54387" name="ComboBox1" r:id="rId2" imgW="2390760" imgH="304920"/>
        </mc:Choice>
        <mc:Fallback>
          <p:control name="ComboBox1" r:id="rId2" imgW="2390760" imgH="304920">
            <p:pic>
              <p:nvPicPr>
                <p:cNvPr id="2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98235" y="3593766"/>
                  <a:ext cx="2385899" cy="30192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4238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9" name="Tabla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220952"/>
              </p:ext>
            </p:extLst>
          </p:nvPr>
        </p:nvGraphicFramePr>
        <p:xfrm>
          <a:off x="249402" y="127972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100" name="Imagen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22" y="1359232"/>
            <a:ext cx="1314450" cy="400050"/>
          </a:xfrm>
          <a:prstGeom prst="rect">
            <a:avLst/>
          </a:prstGeom>
        </p:spPr>
      </p:pic>
      <p:pic>
        <p:nvPicPr>
          <p:cNvPr id="101" name="Imagen 100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05394" y="1380208"/>
            <a:ext cx="837321" cy="369004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18937" y="1352916"/>
            <a:ext cx="1435084" cy="396296"/>
          </a:xfrm>
          <a:prstGeom prst="rect">
            <a:avLst/>
          </a:prstGeom>
        </p:spPr>
      </p:pic>
      <p:cxnSp>
        <p:nvCxnSpPr>
          <p:cNvPr id="103" name="Conector recto 102"/>
          <p:cNvCxnSpPr/>
          <p:nvPr/>
        </p:nvCxnSpPr>
        <p:spPr>
          <a:xfrm flipV="1">
            <a:off x="264179" y="1953666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155909" y="833253"/>
            <a:ext cx="30377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Considerando segundo :</a:t>
            </a:r>
            <a:endParaRPr kumimoji="0" lang="es-MX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ángulo redondeado 104">
            <a:hlinkClick r:id="rId5" action="ppaction://hlinksldjump"/>
          </p:cNvPr>
          <p:cNvSpPr/>
          <p:nvPr/>
        </p:nvSpPr>
        <p:spPr>
          <a:xfrm>
            <a:off x="4320303" y="36749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ángulo redondeado 105">
            <a:hlinkClick r:id="rId5" action="ppaction://hlinksldjump"/>
          </p:cNvPr>
          <p:cNvSpPr/>
          <p:nvPr/>
        </p:nvSpPr>
        <p:spPr>
          <a:xfrm>
            <a:off x="5572776" y="36749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ángulo redondeado 106">
            <a:hlinkClick r:id="rId5" action="ppaction://hlinksldjump"/>
          </p:cNvPr>
          <p:cNvSpPr/>
          <p:nvPr/>
        </p:nvSpPr>
        <p:spPr>
          <a:xfrm>
            <a:off x="6848580" y="36618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 visualizar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0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817210"/>
              </p:ext>
            </p:extLst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Numero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9808767" y="3701661"/>
            <a:ext cx="1177094" cy="217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6496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6497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6498" name="ComboBox3" r:id="rId4" imgW="1628640" imgH="371520"/>
        </mc:Choice>
        <mc:Fallback>
          <p:control name="ComboBox3" r:id="rId4" imgW="1628640" imgH="371520">
            <p:pic>
              <p:nvPicPr>
                <p:cNvPr id="22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10290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24945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2494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24945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0203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0203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0203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0491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0491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0491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0589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058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058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2760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2602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2602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336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245443" y="1171635"/>
            <a:ext cx="2299063" cy="3071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2711617" y="757192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165461" y="7525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5267746" y="76675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80649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254095" y="147214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188396" y="14721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5844760" y="147214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5854" y="1531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5854" y="1531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8406" y="1531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59536" y="193117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59536" y="193117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82088" y="193117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244674" y="186818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218164" y="18681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5874528" y="186818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5848718" y="3161776"/>
            <a:ext cx="1708987" cy="221553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Extinción:</a:t>
            </a:r>
            <a:endParaRPr lang="es-ES" sz="16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711617" y="522058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65461" y="5435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5267746" y="46630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194765" y="1229651"/>
            <a:ext cx="11560630" cy="12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5838397" y="2740989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Correo Electrónico:</a:t>
            </a:r>
            <a:endParaRPr lang="es-ES" sz="1200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5850975" y="2342094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Nombre del representante legal:</a:t>
            </a:r>
            <a:endParaRPr lang="es-ES" sz="12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218546" y="2287621"/>
            <a:ext cx="2454710" cy="26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8218546" y="22876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8222476" y="2721920"/>
            <a:ext cx="2435183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222477" y="27219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Título 1"/>
          <p:cNvSpPr txBox="1">
            <a:spLocks/>
          </p:cNvSpPr>
          <p:nvPr/>
        </p:nvSpPr>
        <p:spPr>
          <a:xfrm>
            <a:off x="221276" y="3652376"/>
            <a:ext cx="5456849" cy="298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1200" dirty="0"/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91455" y="2840793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Numero de oficio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546892" y="2773010"/>
            <a:ext cx="2402762" cy="2854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2546892" y="27730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>
            <a:off x="182087" y="23367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Fiscal: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563893" y="2343570"/>
            <a:ext cx="2373083" cy="2701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563894" y="234356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/>
          <p:cNvSpPr/>
          <p:nvPr/>
        </p:nvSpPr>
        <p:spPr>
          <a:xfrm>
            <a:off x="10304963" y="27228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195150" y="366621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248155"/>
              </p:ext>
            </p:extLst>
          </p:nvPr>
        </p:nvGraphicFramePr>
        <p:xfrm>
          <a:off x="221276" y="4089250"/>
          <a:ext cx="11619869" cy="1919664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919664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47247" name="ComboBox1" r:id="rId2" imgW="2457360" imgH="304920"/>
        </mc:Choice>
        <mc:Fallback>
          <p:control name="ComboBox1" r:id="rId2" imgW="2457360" imgH="304920">
            <p:pic>
              <p:nvPicPr>
                <p:cNvPr id="2" name="Combo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16537" y="3149616"/>
                  <a:ext cx="2456720" cy="30192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8005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Rectángulo redondeado 54">
            <a:hlinkClick r:id="rId2" action="ppaction://hlinksldjump"/>
          </p:cNvPr>
          <p:cNvSpPr/>
          <p:nvPr/>
        </p:nvSpPr>
        <p:spPr>
          <a:xfrm>
            <a:off x="4007799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>
            <a:hlinkClick r:id="rId2" action="ppaction://hlinksldjump"/>
          </p:cNvPr>
          <p:cNvSpPr/>
          <p:nvPr/>
        </p:nvSpPr>
        <p:spPr>
          <a:xfrm>
            <a:off x="5325587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2" action="ppaction://hlinksldjump"/>
          </p:cNvPr>
          <p:cNvSpPr/>
          <p:nvPr/>
        </p:nvSpPr>
        <p:spPr>
          <a:xfrm>
            <a:off x="6692832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292736" y="23430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307311" y="420805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graphicFrame>
        <p:nvGraphicFramePr>
          <p:cNvPr id="61" name="Tabla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39059"/>
              </p:ext>
            </p:extLst>
          </p:nvPr>
        </p:nvGraphicFramePr>
        <p:xfrm>
          <a:off x="292736" y="4576298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221276" y="48611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468606"/>
              </p:ext>
            </p:extLst>
          </p:nvPr>
        </p:nvGraphicFramePr>
        <p:xfrm>
          <a:off x="221276" y="823528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131437"/>
              </p:ext>
            </p:extLst>
          </p:nvPr>
        </p:nvGraphicFramePr>
        <p:xfrm>
          <a:off x="221276" y="2745743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8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200294" y="1927586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00294" y="1602906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204641" y="1285378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Rectángulo redondeado 46"/>
          <p:cNvSpPr/>
          <p:nvPr/>
        </p:nvSpPr>
        <p:spPr>
          <a:xfrm>
            <a:off x="2555383" y="245222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Rectángulo redondeado 47"/>
          <p:cNvSpPr/>
          <p:nvPr/>
        </p:nvSpPr>
        <p:spPr>
          <a:xfrm>
            <a:off x="2555383" y="245222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CuadroTexto 49"/>
          <p:cNvSpPr txBox="1"/>
          <p:nvPr/>
        </p:nvSpPr>
        <p:spPr>
          <a:xfrm>
            <a:off x="177935" y="24522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51" name="Rectángulo redondeado 50"/>
          <p:cNvSpPr/>
          <p:nvPr/>
        </p:nvSpPr>
        <p:spPr>
          <a:xfrm>
            <a:off x="8616087" y="23778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Rectángulo redondeado 51"/>
          <p:cNvSpPr/>
          <p:nvPr/>
        </p:nvSpPr>
        <p:spPr>
          <a:xfrm>
            <a:off x="8550388" y="23778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CuadroTexto 53"/>
          <p:cNvSpPr txBox="1"/>
          <p:nvPr/>
        </p:nvSpPr>
        <p:spPr>
          <a:xfrm>
            <a:off x="6363508" y="23778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2550564" y="286556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2550564" y="286556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173116" y="28655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546924" y="33181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Rectángulo redondeado 75"/>
          <p:cNvSpPr/>
          <p:nvPr/>
        </p:nvSpPr>
        <p:spPr>
          <a:xfrm>
            <a:off x="2546924" y="33181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69476" y="33181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546540" y="382102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Rectángulo redondeado 92"/>
          <p:cNvSpPr/>
          <p:nvPr/>
        </p:nvSpPr>
        <p:spPr>
          <a:xfrm>
            <a:off x="2546540" y="382102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CuadroTexto 93"/>
          <p:cNvSpPr txBox="1"/>
          <p:nvPr/>
        </p:nvSpPr>
        <p:spPr>
          <a:xfrm>
            <a:off x="169092" y="38210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8579967" y="32259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8580351" y="32259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6368113" y="32259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579967" y="373749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579967" y="373749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67729" y="37374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42900" y="432200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42900" y="43220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65452" y="432200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8541545" y="42791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8541545" y="42791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6350551" y="481207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541914" y="484217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541914" y="484217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65452" y="489216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2538786" y="48764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2538786" y="48764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54665" y="42795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598206" y="280039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571696" y="28003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84816" y="28003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22" name="CuadroTexto 121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</a:t>
            </a:r>
            <a:r>
              <a:rPr lang="es-MX" dirty="0"/>
              <a:t>Actualización </a:t>
            </a:r>
          </a:p>
        </p:txBody>
      </p:sp>
      <p:cxnSp>
        <p:nvCxnSpPr>
          <p:cNvPr id="123" name="Conector recto 122"/>
          <p:cNvCxnSpPr/>
          <p:nvPr/>
        </p:nvCxnSpPr>
        <p:spPr>
          <a:xfrm flipV="1">
            <a:off x="160545" y="722271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/>
          <p:cNvSpPr txBox="1"/>
          <p:nvPr/>
        </p:nvSpPr>
        <p:spPr>
          <a:xfrm>
            <a:off x="182880" y="846544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125" name="CuadroTexto 124"/>
          <p:cNvSpPr txBox="1"/>
          <p:nvPr/>
        </p:nvSpPr>
        <p:spPr>
          <a:xfrm>
            <a:off x="3357266" y="788872"/>
            <a:ext cx="3357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126" name="CuadroTexto 125"/>
          <p:cNvSpPr txBox="1"/>
          <p:nvPr/>
        </p:nvSpPr>
        <p:spPr>
          <a:xfrm>
            <a:off x="9650039" y="8373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53" name="Rectángulo 52"/>
          <p:cNvSpPr/>
          <p:nvPr/>
        </p:nvSpPr>
        <p:spPr>
          <a:xfrm>
            <a:off x="1636978" y="1591035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2542893" y="1263576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3960684" y="1589936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</a:t>
            </a:r>
            <a:r>
              <a:rPr lang="es-MX" sz="1200" dirty="0">
                <a:solidFill>
                  <a:schemeClr val="tx1"/>
                </a:solidFill>
              </a:rPr>
              <a:t>Electrónicos</a:t>
            </a:r>
          </a:p>
        </p:txBody>
      </p:sp>
    </p:spTree>
    <p:extLst>
      <p:ext uri="{BB962C8B-B14F-4D97-AF65-F5344CB8AC3E}">
        <p14:creationId xmlns:p14="http://schemas.microsoft.com/office/powerpoint/2010/main" val="304201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Rectángulo redondeado 49"/>
          <p:cNvSpPr/>
          <p:nvPr/>
        </p:nvSpPr>
        <p:spPr>
          <a:xfrm>
            <a:off x="2572213" y="15726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2572213" y="15726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CuadroTexto 81"/>
          <p:cNvSpPr txBox="1"/>
          <p:nvPr/>
        </p:nvSpPr>
        <p:spPr>
          <a:xfrm>
            <a:off x="194765" y="15726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8254095" y="149826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188396" y="149826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5844760" y="1498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5854" y="20248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5854" y="20248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8406" y="20378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72598" y="249018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72598" y="249018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95150" y="25032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244674" y="1959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218164" y="1959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5874528" y="201188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5861781" y="3475285"/>
            <a:ext cx="1708987" cy="221553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Extinción:</a:t>
            </a:r>
            <a:endParaRPr lang="es-ES" sz="1600" dirty="0"/>
          </a:p>
        </p:txBody>
      </p:sp>
      <p:sp>
        <p:nvSpPr>
          <p:cNvPr id="55" name="Rectángulo redondeado 54">
            <a:hlinkClick r:id="rId2" action="ppaction://hlinksldjump"/>
          </p:cNvPr>
          <p:cNvSpPr/>
          <p:nvPr/>
        </p:nvSpPr>
        <p:spPr>
          <a:xfrm>
            <a:off x="4154217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>
            <a:hlinkClick r:id="rId2" action="ppaction://hlinksldjump"/>
          </p:cNvPr>
          <p:cNvSpPr/>
          <p:nvPr/>
        </p:nvSpPr>
        <p:spPr>
          <a:xfrm>
            <a:off x="5472005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2" action="ppaction://hlinksldjump"/>
          </p:cNvPr>
          <p:cNvSpPr/>
          <p:nvPr/>
        </p:nvSpPr>
        <p:spPr>
          <a:xfrm>
            <a:off x="6786998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2094943" y="537196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94765" y="56059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4374813" y="51716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194765" y="1059833"/>
            <a:ext cx="11560630" cy="12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5855414" y="3016219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Correo electrónico:</a:t>
            </a:r>
            <a:endParaRPr lang="es-ES" sz="1200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5850975" y="2524977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Nombre del representante legal:</a:t>
            </a:r>
            <a:endParaRPr lang="es-ES" sz="12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231609" y="243131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8231609" y="24313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8248602" y="2917866"/>
            <a:ext cx="2356423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248603" y="29178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91455" y="3438994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Número de oficio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573018" y="3410400"/>
            <a:ext cx="23766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2573018" y="341040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>
            <a:off x="182087" y="29741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Fiscal: 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576956" y="2967896"/>
            <a:ext cx="2372697" cy="2737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576957" y="29678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/>
          <p:cNvSpPr/>
          <p:nvPr/>
        </p:nvSpPr>
        <p:spPr>
          <a:xfrm>
            <a:off x="10265774" y="291879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243707" y="407063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Visto: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240484" y="4628544"/>
            <a:ext cx="184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Acuerdo - primero: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162628" y="204965"/>
            <a:ext cx="3039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Extinción por termino de vigencia </a:t>
            </a:r>
            <a:endParaRPr lang="es-MX" sz="1200" b="1" dirty="0"/>
          </a:p>
        </p:txBody>
      </p:sp>
      <p:sp>
        <p:nvSpPr>
          <p:cNvPr id="58" name="Rectángulo redondeado 57"/>
          <p:cNvSpPr/>
          <p:nvPr/>
        </p:nvSpPr>
        <p:spPr>
          <a:xfrm>
            <a:off x="8240648" y="337915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Termino de vigencia 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ángulo redondeado 58"/>
          <p:cNvSpPr/>
          <p:nvPr/>
        </p:nvSpPr>
        <p:spPr>
          <a:xfrm>
            <a:off x="2572213" y="4053952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redondeado 59"/>
          <p:cNvSpPr/>
          <p:nvPr/>
        </p:nvSpPr>
        <p:spPr>
          <a:xfrm>
            <a:off x="2572213" y="4604539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018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61883"/>
              </p:ext>
            </p:extLst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 Renuncia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Fin</a:t>
                      </a:r>
                      <a:r>
                        <a:rPr lang="es-MX" sz="1200" baseline="0" dirty="0" smtClean="0"/>
                        <a:t> servicio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Extintos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1763487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 Seguimiento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8544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545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546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9056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Extintos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18952"/>
              </p:ext>
            </p:extLst>
          </p:nvPr>
        </p:nvGraphicFramePr>
        <p:xfrm>
          <a:off x="303712" y="3236231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Recibidos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Asignados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Extintos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2573739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– Renuncia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9568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9569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9570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10472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41579" y="1301271"/>
            <a:ext cx="2299063" cy="295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Extinción-renuncia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09004" y="44250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657753" y="3935499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52426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8" name="Rectángulo redondeado 47">
            <a:hlinkClick r:id="rId8" action="ppaction://hlinksldjump"/>
          </p:cNvPr>
          <p:cNvSpPr/>
          <p:nvPr/>
        </p:nvSpPr>
        <p:spPr>
          <a:xfrm>
            <a:off x="7030861" y="629137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rId8" action="ppaction://hlinksldjump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659059" y="430815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redondeado 36">
            <a:hlinkClick r:id="rId8" action="ppaction://hlinksldjump"/>
          </p:cNvPr>
          <p:cNvSpPr/>
          <p:nvPr/>
        </p:nvSpPr>
        <p:spPr>
          <a:xfrm>
            <a:off x="5459872" y="62780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- Renuncia</a:t>
            </a:r>
            <a:endParaRPr lang="es-MX" dirty="0"/>
          </a:p>
        </p:txBody>
      </p:sp>
      <p:cxnSp>
        <p:nvCxnSpPr>
          <p:cNvPr id="42" name="Conector recto 41"/>
          <p:cNvCxnSpPr/>
          <p:nvPr/>
        </p:nvCxnSpPr>
        <p:spPr>
          <a:xfrm>
            <a:off x="169816" y="630587"/>
            <a:ext cx="1141959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2217319" y="751918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6873906" y="77803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82880" y="74592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4340105" y="7532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49" name="Rectángulo redondeado 48">
            <a:hlinkClick r:id="rId8" action="ppaction://hlinksldjump"/>
          </p:cNvPr>
          <p:cNvSpPr/>
          <p:nvPr/>
        </p:nvSpPr>
        <p:spPr>
          <a:xfrm>
            <a:off x="3845539" y="627026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0873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5609101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0874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0875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0876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416451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0877" name="ListBox8" r:id="rId6" imgW="2685960" imgH="276120"/>
        </mc:Choice>
        <mc:Fallback>
          <p:control name="ListBox8" r:id="rId6" imgW="268596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4338370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1768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211626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190015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198056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6080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63022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623462" y="74307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623462" y="74307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246014" y="74307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7452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7452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097326" y="7452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15641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1564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156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60899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6089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6089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0596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0596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0596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593343"/>
            <a:ext cx="241356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5933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101931" y="16064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22790" y="2052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22790" y="2052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101547" y="206569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5083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5083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521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23557" y="24897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23557" y="24897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084369" y="2931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36990" y="29221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36990" y="29221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297400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29713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29713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088483" y="250321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1677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1677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118634" y="11677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2643984" y="456426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8357306" y="466288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229172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573297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97" y="3641473"/>
            <a:ext cx="385327" cy="382061"/>
          </a:xfrm>
          <a:prstGeom prst="rect">
            <a:avLst/>
          </a:prstGeom>
        </p:spPr>
      </p:pic>
      <p:sp>
        <p:nvSpPr>
          <p:cNvPr id="51" name="Rectángulo redondeado 50">
            <a:hlinkClick r:id="rId4" action="ppaction://hlinksldjump"/>
          </p:cNvPr>
          <p:cNvSpPr/>
          <p:nvPr/>
        </p:nvSpPr>
        <p:spPr>
          <a:xfrm>
            <a:off x="3857600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redondeado 51">
            <a:hlinkClick r:id="rId4" action="ppaction://hlinksldjump"/>
          </p:cNvPr>
          <p:cNvSpPr/>
          <p:nvPr/>
        </p:nvSpPr>
        <p:spPr>
          <a:xfrm>
            <a:off x="5211164" y="594993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4" action="ppaction://hlinksldjump"/>
          </p:cNvPr>
          <p:cNvSpPr/>
          <p:nvPr/>
        </p:nvSpPr>
        <p:spPr>
          <a:xfrm>
            <a:off x="6564728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6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CuadroTexto 50"/>
          <p:cNvSpPr txBox="1"/>
          <p:nvPr/>
        </p:nvSpPr>
        <p:spPr>
          <a:xfrm>
            <a:off x="3760932" y="898550"/>
            <a:ext cx="3097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63353" y="453900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291068" y="8960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221276" y="31631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sp>
        <p:nvSpPr>
          <p:cNvPr id="103" name="CuadroTexto 102"/>
          <p:cNvSpPr txBox="1"/>
          <p:nvPr/>
        </p:nvSpPr>
        <p:spPr>
          <a:xfrm>
            <a:off x="258088" y="135401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026320"/>
              </p:ext>
            </p:extLst>
          </p:nvPr>
        </p:nvGraphicFramePr>
        <p:xfrm>
          <a:off x="298516" y="1714714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981596"/>
              </p:ext>
            </p:extLst>
          </p:nvPr>
        </p:nvGraphicFramePr>
        <p:xfrm>
          <a:off x="307224" y="3526096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51340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82158" y="89824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3837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605104"/>
              </p:ext>
            </p:extLst>
          </p:nvPr>
        </p:nvGraphicFramePr>
        <p:xfrm>
          <a:off x="298516" y="656620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089992"/>
              </p:ext>
            </p:extLst>
          </p:nvPr>
        </p:nvGraphicFramePr>
        <p:xfrm>
          <a:off x="298516" y="2662395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6" name="CuadroTexto 35"/>
          <p:cNvSpPr txBox="1"/>
          <p:nvPr/>
        </p:nvSpPr>
        <p:spPr>
          <a:xfrm>
            <a:off x="284214" y="3178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298516" y="23540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sp>
        <p:nvSpPr>
          <p:cNvPr id="38" name="Rectángulo redondeado 37">
            <a:hlinkClick r:id="rId2" action="ppaction://hlinksldjump"/>
          </p:cNvPr>
          <p:cNvSpPr/>
          <p:nvPr/>
        </p:nvSpPr>
        <p:spPr>
          <a:xfrm>
            <a:off x="3381350" y="47042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redondeado 38">
            <a:hlinkClick r:id="rId2" action="ppaction://hlinksldjump"/>
          </p:cNvPr>
          <p:cNvSpPr/>
          <p:nvPr/>
        </p:nvSpPr>
        <p:spPr>
          <a:xfrm>
            <a:off x="4706460" y="470811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Rectángulo redondeado 39">
            <a:hlinkClick r:id="rId2" action="ppaction://hlinksldjump"/>
          </p:cNvPr>
          <p:cNvSpPr/>
          <p:nvPr/>
        </p:nvSpPr>
        <p:spPr>
          <a:xfrm>
            <a:off x="603157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2" action="ppaction://hlinksldjump"/>
          </p:cNvPr>
          <p:cNvSpPr/>
          <p:nvPr/>
        </p:nvSpPr>
        <p:spPr>
          <a:xfrm>
            <a:off x="735668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Prevención  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357053" y="313509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336901" y="38786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smtClean="0"/>
              <a:t>Respuesta a </a:t>
            </a:r>
            <a:r>
              <a:rPr lang="es-MX" sz="1200" dirty="0" smtClean="0"/>
              <a:t>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2372" y="73973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0399" y="120722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10851" y="76586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59936" y="26497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52818" y="12450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166230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72375" y="76586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928526" y="73484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72375" y="1245030"/>
            <a:ext cx="2564402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924677" y="1218308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422364" y="2942291"/>
            <a:ext cx="10882981" cy="76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409305" y="4154379"/>
            <a:ext cx="10896041" cy="6997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924677" y="1661625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2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Solventar prevención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rId2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rId2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46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87234" y="7657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69912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63" name="Rectángulo redondeado 62">
            <a:hlinkClick r:id="rId5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Otorgar 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61257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6406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359225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41349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304078" y="3311731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93966" y="766468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304798" y="2112671"/>
            <a:ext cx="11384170" cy="1036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356975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5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92312" y="114872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796471" y="1190122"/>
            <a:ext cx="2767094" cy="25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2502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015" y="4462117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2503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637" y="3604121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9610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342260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46930" y="232572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256098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251844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7386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7608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717591" y="88138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717591" y="8813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340143" y="88138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9012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9012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348596" y="90122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712772" y="12947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712772" y="12947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335324" y="12947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709132" y="174730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709132" y="174730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331684" y="17473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708748" y="22109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708748" y="22109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331300" y="222329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7493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7493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353201" y="17493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09727" y="22070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09727" y="22070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339370" y="2260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705108" y="26858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705108" y="26858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314597" y="268393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11646" y="26680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11646" y="26680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335639" y="31337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25462" y="313695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25462" y="31369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314597" y="31199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700994" y="31307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700994" y="31307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339753" y="2681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3237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3237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356457" y="13237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643984" y="469490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8357306" y="467595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359806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703931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97" y="3772107"/>
            <a:ext cx="385327" cy="382061"/>
          </a:xfrm>
          <a:prstGeom prst="rect">
            <a:avLst/>
          </a:prstGeom>
        </p:spPr>
      </p:pic>
      <p:sp>
        <p:nvSpPr>
          <p:cNvPr id="51" name="CuadroTexto 50"/>
          <p:cNvSpPr txBox="1"/>
          <p:nvPr/>
        </p:nvSpPr>
        <p:spPr>
          <a:xfrm>
            <a:off x="3760933" y="567957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38397" y="5288178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6" action="ppaction://hlinksldjump"/>
          </p:cNvPr>
          <p:cNvSpPr/>
          <p:nvPr/>
        </p:nvSpPr>
        <p:spPr>
          <a:xfrm>
            <a:off x="3857600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redondeado 58">
            <a:hlinkClick r:id="rId6" action="ppaction://hlinksldjump"/>
          </p:cNvPr>
          <p:cNvSpPr/>
          <p:nvPr/>
        </p:nvSpPr>
        <p:spPr>
          <a:xfrm>
            <a:off x="5211164" y="62503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31060" y="567727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60" name="Rectángulo redondeado 59">
            <a:hlinkClick r:id="rId6" action="ppaction://hlinksldjump"/>
          </p:cNvPr>
          <p:cNvSpPr/>
          <p:nvPr/>
        </p:nvSpPr>
        <p:spPr>
          <a:xfrm>
            <a:off x="6564728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3389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82158" y="567926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2355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912" y="3787642"/>
            <a:ext cx="10942082" cy="538584"/>
          </a:xfrm>
        </p:spPr>
        <p:txBody>
          <a:bodyPr>
            <a:noAutofit/>
          </a:bodyPr>
          <a:lstStyle/>
          <a:p>
            <a:r>
              <a:rPr lang="es-MX" sz="1200" dirty="0"/>
              <a:t>En mi carácter de Representante </a:t>
            </a:r>
            <a:r>
              <a:rPr lang="es-MX" sz="1200" dirty="0" smtClean="0"/>
              <a:t>Legal </a:t>
            </a:r>
            <a:r>
              <a:rPr lang="es-MX" sz="1200" b="1" dirty="0" smtClean="0"/>
              <a:t>de </a:t>
            </a:r>
            <a:r>
              <a:rPr lang="es-MX" sz="1200" dirty="0"/>
              <a:t> &lt; &lt;</a:t>
            </a:r>
            <a:r>
              <a:rPr lang="es-MX" sz="1200" b="1" dirty="0" smtClean="0"/>
              <a:t>nombre </a:t>
            </a:r>
            <a:r>
              <a:rPr lang="es-MX" sz="1200" b="1" dirty="0"/>
              <a:t>de la </a:t>
            </a:r>
            <a:r>
              <a:rPr lang="es-MX" sz="1200" b="1" dirty="0" smtClean="0"/>
              <a:t>empresa&gt;&gt;</a:t>
            </a:r>
            <a:r>
              <a:rPr lang="es-MX" sz="1200" dirty="0" smtClean="0"/>
              <a:t>, </a:t>
            </a:r>
            <a:r>
              <a:rPr lang="es-MX" sz="1200" dirty="0"/>
              <a:t>manifiesto a usted el interés de mi representada de no continuar manteniendo el título de autorización </a:t>
            </a:r>
            <a:r>
              <a:rPr lang="es-MX" sz="1200" dirty="0" smtClean="0"/>
              <a:t>&lt;&lt;</a:t>
            </a:r>
            <a:r>
              <a:rPr lang="es-MX" sz="1200" b="1" dirty="0" smtClean="0"/>
              <a:t>número </a:t>
            </a:r>
            <a:r>
              <a:rPr lang="es-MX" sz="1200" b="1" dirty="0"/>
              <a:t>de </a:t>
            </a:r>
            <a:r>
              <a:rPr lang="es-MX" sz="1200" b="1" dirty="0" smtClean="0"/>
              <a:t>título&gt;&gt; </a:t>
            </a:r>
            <a:r>
              <a:rPr lang="es-MX" sz="1200" dirty="0"/>
              <a:t>otorgado a mi representada el </a:t>
            </a:r>
            <a:r>
              <a:rPr lang="es-MX" sz="1200" dirty="0" smtClean="0"/>
              <a:t>&lt;&lt;</a:t>
            </a:r>
            <a:r>
              <a:rPr lang="es-MX" sz="1200" b="1" dirty="0" smtClean="0"/>
              <a:t>fecha </a:t>
            </a:r>
            <a:r>
              <a:rPr lang="es-MX" sz="1200" b="1" dirty="0"/>
              <a:t>de emisión de </a:t>
            </a:r>
            <a:r>
              <a:rPr lang="es-MX" sz="1200" b="1" dirty="0" smtClean="0"/>
              <a:t>TA&gt;&gt;</a:t>
            </a:r>
            <a:r>
              <a:rPr lang="es-MX" sz="1200" dirty="0" smtClean="0"/>
              <a:t>. </a:t>
            </a:r>
            <a:r>
              <a:rPr lang="es-MX" sz="1200" dirty="0"/>
              <a:t>Lo anterior, por así convenir a mi mandante.</a:t>
            </a:r>
            <a:endParaRPr lang="es-ES" sz="1200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321574" y="4498763"/>
            <a:ext cx="19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Motivo de renuncia:</a:t>
            </a:r>
            <a:endParaRPr lang="es-ES" sz="12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229204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198056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144877" y="526619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81517" y="526627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623462" y="7300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623462" y="7300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246014" y="7300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9042237" y="73218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976538" y="7321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698218" y="7321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1433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1433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1433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59592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59592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59592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0988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0988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0988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006117" y="15802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9006501" y="15802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702823" y="15802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9006117" y="20918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9006117" y="20918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702439" y="20918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59979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5997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5997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967695" y="263345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967695" y="263345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685261" y="31664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968064" y="3196508"/>
            <a:ext cx="2377440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968064" y="31965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31699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315418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31541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689375" y="26338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9024356" y="115472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997846" y="11547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719526" y="115472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100" name="Imagen 9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891641" y="520009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1" name="Imagen 10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196454" y="515842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6" name="Rectángulo redondeado 55">
            <a:hlinkClick r:id="rId5" action="ppaction://hlinksldjump"/>
          </p:cNvPr>
          <p:cNvSpPr/>
          <p:nvPr/>
        </p:nvSpPr>
        <p:spPr>
          <a:xfrm>
            <a:off x="3649288" y="613562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5" action="ppaction://hlinksldjump"/>
          </p:cNvPr>
          <p:cNvSpPr/>
          <p:nvPr/>
        </p:nvSpPr>
        <p:spPr>
          <a:xfrm>
            <a:off x="5178077" y="613824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5" action="ppaction://hlinksldjump"/>
          </p:cNvPr>
          <p:cNvSpPr/>
          <p:nvPr/>
        </p:nvSpPr>
        <p:spPr>
          <a:xfrm>
            <a:off x="6670275" y="611669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1880583" y="4479549"/>
            <a:ext cx="9394561" cy="266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11013888" y="32150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302" name="ListBox2" r:id="rId2" imgW="304920" imgH="352440"/>
        </mc:Choice>
        <mc:Fallback>
          <p:control name="ListBox2" r:id="rId2" imgW="304920" imgH="352440">
            <p:pic>
              <p:nvPicPr>
                <p:cNvPr id="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6730" y="3877752"/>
                  <a:ext cx="307182" cy="35696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8981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14854</TotalTime>
  <Words>4952</Words>
  <Application>Microsoft Office PowerPoint</Application>
  <PresentationFormat>Panorámica</PresentationFormat>
  <Paragraphs>1569</Paragraphs>
  <Slides>89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89</vt:i4>
      </vt:variant>
    </vt:vector>
  </HeadingPairs>
  <TitlesOfParts>
    <vt:vector size="95" baseType="lpstr">
      <vt:lpstr>Agency FB</vt:lpstr>
      <vt:lpstr>Arial</vt:lpstr>
      <vt:lpstr>Calibri</vt:lpstr>
      <vt:lpstr>Calibri Light</vt:lpstr>
      <vt:lpstr>Open Sans</vt:lpstr>
      <vt:lpstr>Tema de Office</vt:lpstr>
      <vt:lpstr>Presentación de PowerPoint</vt:lpstr>
      <vt:lpstr>En mi carácter de Representante Legal de  &lt; &lt;nombre de la empresa&gt;&gt;, manifiesto a usted el interés de mi representada de no continuar manteniendo el título de autorización &lt;&lt;número de título&gt;&gt; otorgado a mi representada el &lt;&lt;fecha de emisión de TA&gt;&gt;. Lo anterior, por así convenir a mi mandante.</vt:lpstr>
      <vt:lpstr>En mi carácter de Representante Legal de  &lt; &lt;nombre de la empresa&gt;&gt;, manifiesto a usted el interés de mi representada de no continuar manteniendo el título de autorización &lt;&lt;número de título&gt;&gt; otorgado a mi representada el &lt;&lt;fecha de emisión de TA&gt;&gt;. Lo anterior, por así convenir a mi mandante.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 mi carácter de Representante Legal de  &lt; &lt;nombre de la empresa&gt;&gt;, manifiesto a usted el interés de mi representada de no continuar manteniendo el título de autorización &lt;&lt;número de título&gt;&gt; otorgado a mi representada el &lt;&lt;fecha de emisión de TA&gt;&gt;. Lo anterior, por así convenir a mi mandante.</vt:lpstr>
      <vt:lpstr>Presentación de PowerPoint</vt:lpstr>
      <vt:lpstr>Presentación de PowerPoint</vt:lpstr>
      <vt:lpstr>En mi carácter de Representante Legal de  &lt; &lt;nombre de la empresa&gt;&gt;, manifiesto a usted el interés de mi representada de no continuar manteniendo el título de autorización &lt;&lt;número de título&gt;&gt; otorgado a mi representada el &lt;&lt;fecha de emisión de TA&gt;&gt;. Lo anterior, por así convenir a los intereses de mi mandante.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Motivo de Cancelación:</vt:lpstr>
      <vt:lpstr>Presentación de PowerPoint</vt:lpstr>
      <vt:lpstr>Presentación de PowerPoint</vt:lpstr>
      <vt:lpstr>Presentación de PowerPoint</vt:lpstr>
      <vt:lpstr>Motivo de Extinción:</vt:lpstr>
      <vt:lpstr>Presentación de PowerPoint</vt:lpstr>
      <vt:lpstr>Motivo de Extinción:</vt:lpstr>
      <vt:lpstr>Presentación de PowerPoint</vt:lpstr>
      <vt:lpstr>Presentación de PowerPoint</vt:lpstr>
      <vt:lpstr>Presentación de PowerPoint</vt:lpstr>
      <vt:lpstr>Motivo de renuncia:</vt:lpstr>
      <vt:lpstr>Presentación de PowerPoint</vt:lpstr>
      <vt:lpstr>Presentación de PowerPoint</vt:lpstr>
      <vt:lpstr>Presentación de PowerPoint</vt:lpstr>
      <vt:lpstr>Presentación de PowerPoint</vt:lpstr>
      <vt:lpstr>Motivo de renuncia: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EDWARD BARCENAS CAMACHO</dc:creator>
  <cp:lastModifiedBy>EDWARD BARCENAS CAMACHO</cp:lastModifiedBy>
  <cp:revision>214</cp:revision>
  <dcterms:created xsi:type="dcterms:W3CDTF">2019-06-17T19:25:53Z</dcterms:created>
  <dcterms:modified xsi:type="dcterms:W3CDTF">2019-10-11T17:03:54Z</dcterms:modified>
</cp:coreProperties>
</file>