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notesSlides/notesSlide1.xml" ContentType="application/vnd.openxmlformats-officedocument.presentationml.notesSlide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91"/>
  </p:notes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351" r:id="rId25"/>
    <p:sldId id="345" r:id="rId26"/>
    <p:sldId id="346" r:id="rId27"/>
    <p:sldId id="347" r:id="rId28"/>
    <p:sldId id="268" r:id="rId29"/>
    <p:sldId id="269" r:id="rId30"/>
    <p:sldId id="271" r:id="rId31"/>
    <p:sldId id="272" r:id="rId32"/>
    <p:sldId id="273" r:id="rId33"/>
    <p:sldId id="274" r:id="rId34"/>
    <p:sldId id="280" r:id="rId35"/>
    <p:sldId id="275" r:id="rId36"/>
    <p:sldId id="281" r:id="rId37"/>
    <p:sldId id="349" r:id="rId38"/>
    <p:sldId id="276" r:id="rId39"/>
    <p:sldId id="277" r:id="rId40"/>
    <p:sldId id="278" r:id="rId41"/>
    <p:sldId id="279" r:id="rId42"/>
    <p:sldId id="282" r:id="rId43"/>
    <p:sldId id="283" r:id="rId44"/>
    <p:sldId id="350" r:id="rId45"/>
    <p:sldId id="284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06" r:id="rId68"/>
    <p:sldId id="307" r:id="rId69"/>
    <p:sldId id="311" r:id="rId70"/>
    <p:sldId id="312" r:id="rId71"/>
    <p:sldId id="314" r:id="rId72"/>
    <p:sldId id="315" r:id="rId73"/>
    <p:sldId id="316" r:id="rId74"/>
    <p:sldId id="331" r:id="rId75"/>
    <p:sldId id="332" r:id="rId76"/>
    <p:sldId id="317" r:id="rId77"/>
    <p:sldId id="329" r:id="rId78"/>
    <p:sldId id="318" r:id="rId79"/>
    <p:sldId id="328" r:id="rId80"/>
    <p:sldId id="319" r:id="rId81"/>
    <p:sldId id="320" r:id="rId82"/>
    <p:sldId id="321" r:id="rId83"/>
    <p:sldId id="322" r:id="rId84"/>
    <p:sldId id="323" r:id="rId85"/>
    <p:sldId id="324" r:id="rId86"/>
    <p:sldId id="330" r:id="rId87"/>
    <p:sldId id="325" r:id="rId88"/>
    <p:sldId id="326" r:id="rId89"/>
    <p:sldId id="327" r:id="rId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351"/>
            <p14:sldId id="345"/>
            <p14:sldId id="346"/>
            <p14:sldId id="347"/>
            <p14:sldId id="268"/>
            <p14:sldId id="269"/>
            <p14:sldId id="271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49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350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eliminado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eliminado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eliminado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eliminado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eliminad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8.wmf"/><Relationship Id="rId4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106.wmf"/><Relationship Id="rId4" Type="http://schemas.openxmlformats.org/officeDocument/2006/relationships/image" Target="../media/image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6A73B-F747-49FF-90D9-3B9325CC3C04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AD96A-474E-4944-AE40-1A649398A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25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AD96A-474E-4944-AE40-1A649398A8E6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962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20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1.wmf"/><Relationship Id="rId3" Type="http://schemas.openxmlformats.org/officeDocument/2006/relationships/control" Target="../activeX/activeX31.xml"/><Relationship Id="rId7" Type="http://schemas.openxmlformats.org/officeDocument/2006/relationships/control" Target="../activeX/activeX35.xml"/><Relationship Id="rId12" Type="http://schemas.openxmlformats.org/officeDocument/2006/relationships/image" Target="../media/image10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9.wmf"/><Relationship Id="rId5" Type="http://schemas.openxmlformats.org/officeDocument/2006/relationships/control" Target="../activeX/activeX33.xml"/><Relationship Id="rId10" Type="http://schemas.openxmlformats.org/officeDocument/2006/relationships/image" Target="../media/image8.wmf"/><Relationship Id="rId4" Type="http://schemas.openxmlformats.org/officeDocument/2006/relationships/control" Target="../activeX/activeX3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40.xml"/><Relationship Id="rId11" Type="http://schemas.openxmlformats.org/officeDocument/2006/relationships/image" Target="../media/image21.wmf"/><Relationship Id="rId5" Type="http://schemas.openxmlformats.org/officeDocument/2006/relationships/control" Target="../activeX/activeX39.xml"/><Relationship Id="rId10" Type="http://schemas.openxmlformats.org/officeDocument/2006/relationships/image" Target="../media/image13.wmf"/><Relationship Id="rId4" Type="http://schemas.openxmlformats.org/officeDocument/2006/relationships/control" Target="../activeX/activeX38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7" Type="http://schemas.openxmlformats.org/officeDocument/2006/relationships/image" Target="../media/image23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48.xml"/><Relationship Id="rId7" Type="http://schemas.openxmlformats.org/officeDocument/2006/relationships/image" Target="../media/image18.png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0.xml"/><Relationship Id="rId10" Type="http://schemas.openxmlformats.org/officeDocument/2006/relationships/image" Target="../media/image28.wmf"/><Relationship Id="rId4" Type="http://schemas.openxmlformats.org/officeDocument/2006/relationships/control" Target="../activeX/activeX49.xml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control" Target="../activeX/activeX52.xml"/><Relationship Id="rId7" Type="http://schemas.openxmlformats.org/officeDocument/2006/relationships/image" Target="../media/image18.png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54.xml"/><Relationship Id="rId10" Type="http://schemas.openxmlformats.org/officeDocument/2006/relationships/image" Target="../media/image31.wmf"/><Relationship Id="rId4" Type="http://schemas.openxmlformats.org/officeDocument/2006/relationships/control" Target="../activeX/activeX53.xml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9.xml"/><Relationship Id="rId11" Type="http://schemas.openxmlformats.org/officeDocument/2006/relationships/image" Target="../media/image34.wmf"/><Relationship Id="rId5" Type="http://schemas.openxmlformats.org/officeDocument/2006/relationships/control" Target="../activeX/activeX58.xml"/><Relationship Id="rId10" Type="http://schemas.openxmlformats.org/officeDocument/2006/relationships/image" Target="../media/image33.wmf"/><Relationship Id="rId4" Type="http://schemas.openxmlformats.org/officeDocument/2006/relationships/control" Target="../activeX/activeX57.xml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control" Target="../activeX/activeX65.xml"/><Relationship Id="rId12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4.xml"/><Relationship Id="rId11" Type="http://schemas.openxmlformats.org/officeDocument/2006/relationships/image" Target="../media/image38.wmf"/><Relationship Id="rId5" Type="http://schemas.openxmlformats.org/officeDocument/2006/relationships/control" Target="../activeX/activeX63.xml"/><Relationship Id="rId10" Type="http://schemas.openxmlformats.org/officeDocument/2006/relationships/image" Target="../media/image37.wmf"/><Relationship Id="rId4" Type="http://schemas.openxmlformats.org/officeDocument/2006/relationships/control" Target="../activeX/activeX6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7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69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44.wmf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3.wmf"/><Relationship Id="rId5" Type="http://schemas.openxmlformats.org/officeDocument/2006/relationships/control" Target="../activeX/activeX71.xml"/><Relationship Id="rId10" Type="http://schemas.openxmlformats.org/officeDocument/2006/relationships/image" Target="../media/image42.wmf"/><Relationship Id="rId4" Type="http://schemas.openxmlformats.org/officeDocument/2006/relationships/control" Target="../activeX/activeX70.xml"/><Relationship Id="rId9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3" Type="http://schemas.openxmlformats.org/officeDocument/2006/relationships/control" Target="../activeX/activeX73.xml"/><Relationship Id="rId21" Type="http://schemas.openxmlformats.org/officeDocument/2006/relationships/image" Target="../media/image51.wmf"/><Relationship Id="rId7" Type="http://schemas.openxmlformats.org/officeDocument/2006/relationships/control" Target="../activeX/activeX77.xml"/><Relationship Id="rId12" Type="http://schemas.openxmlformats.org/officeDocument/2006/relationships/control" Target="../activeX/activeX82.xml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control" Target="../activeX/activeX72.xml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6.xml"/><Relationship Id="rId11" Type="http://schemas.openxmlformats.org/officeDocument/2006/relationships/control" Target="../activeX/activeX81.xml"/><Relationship Id="rId24" Type="http://schemas.openxmlformats.org/officeDocument/2006/relationships/image" Target="../media/image53.wmf"/><Relationship Id="rId5" Type="http://schemas.openxmlformats.org/officeDocument/2006/relationships/control" Target="../activeX/activeX75.xml"/><Relationship Id="rId15" Type="http://schemas.openxmlformats.org/officeDocument/2006/relationships/image" Target="../media/image45.wmf"/><Relationship Id="rId23" Type="http://schemas.openxmlformats.org/officeDocument/2006/relationships/image" Target="../media/image11.wmf"/><Relationship Id="rId10" Type="http://schemas.openxmlformats.org/officeDocument/2006/relationships/control" Target="../activeX/activeX80.xml"/><Relationship Id="rId19" Type="http://schemas.openxmlformats.org/officeDocument/2006/relationships/image" Target="../media/image49.wmf"/><Relationship Id="rId4" Type="http://schemas.openxmlformats.org/officeDocument/2006/relationships/control" Target="../activeX/activeX74.xml"/><Relationship Id="rId9" Type="http://schemas.openxmlformats.org/officeDocument/2006/relationships/control" Target="../activeX/activeX79.xml"/><Relationship Id="rId14" Type="http://schemas.openxmlformats.org/officeDocument/2006/relationships/image" Target="../media/image18.png"/><Relationship Id="rId22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8.wmf"/><Relationship Id="rId3" Type="http://schemas.openxmlformats.org/officeDocument/2006/relationships/control" Target="../activeX/activeX84.xml"/><Relationship Id="rId7" Type="http://schemas.openxmlformats.org/officeDocument/2006/relationships/control" Target="../activeX/activeX88.xml"/><Relationship Id="rId12" Type="http://schemas.openxmlformats.org/officeDocument/2006/relationships/image" Target="../media/image57.wmf"/><Relationship Id="rId2" Type="http://schemas.openxmlformats.org/officeDocument/2006/relationships/control" Target="../activeX/activeX83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7.xml"/><Relationship Id="rId11" Type="http://schemas.openxmlformats.org/officeDocument/2006/relationships/image" Target="../media/image56.wmf"/><Relationship Id="rId5" Type="http://schemas.openxmlformats.org/officeDocument/2006/relationships/control" Target="../activeX/activeX86.xml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control" Target="../activeX/activeX85.xml"/><Relationship Id="rId9" Type="http://schemas.openxmlformats.org/officeDocument/2006/relationships/image" Target="../media/image18.png"/><Relationship Id="rId1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90.xml"/><Relationship Id="rId7" Type="http://schemas.openxmlformats.org/officeDocument/2006/relationships/slide" Target="slide24.xml"/><Relationship Id="rId12" Type="http://schemas.openxmlformats.org/officeDocument/2006/relationships/image" Target="../media/image64.wmf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wmf"/><Relationship Id="rId5" Type="http://schemas.openxmlformats.org/officeDocument/2006/relationships/control" Target="../activeX/activeX92.xml"/><Relationship Id="rId10" Type="http://schemas.openxmlformats.org/officeDocument/2006/relationships/image" Target="../media/image62.wmf"/><Relationship Id="rId4" Type="http://schemas.openxmlformats.org/officeDocument/2006/relationships/control" Target="../activeX/activeX91.xml"/><Relationship Id="rId9" Type="http://schemas.openxmlformats.org/officeDocument/2006/relationships/image" Target="../media/image6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4.xml"/><Relationship Id="rId7" Type="http://schemas.openxmlformats.org/officeDocument/2006/relationships/image" Target="../media/image23.wmf"/><Relationship Id="rId2" Type="http://schemas.openxmlformats.org/officeDocument/2006/relationships/control" Target="../activeX/activeX9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6.xml"/><Relationship Id="rId7" Type="http://schemas.openxmlformats.org/officeDocument/2006/relationships/image" Target="../media/image66.wmf"/><Relationship Id="rId2" Type="http://schemas.openxmlformats.org/officeDocument/2006/relationships/control" Target="../activeX/activeX9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5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control" Target="../activeX/activeX98.xml"/><Relationship Id="rId7" Type="http://schemas.openxmlformats.org/officeDocument/2006/relationships/image" Target="../media/image66.wmf"/><Relationship Id="rId2" Type="http://schemas.openxmlformats.org/officeDocument/2006/relationships/control" Target="../activeX/activeX97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00.xml"/><Relationship Id="rId10" Type="http://schemas.openxmlformats.org/officeDocument/2006/relationships/image" Target="../media/image69.wmf"/><Relationship Id="rId4" Type="http://schemas.openxmlformats.org/officeDocument/2006/relationships/control" Target="../activeX/activeX99.xml"/><Relationship Id="rId9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2.xml"/><Relationship Id="rId7" Type="http://schemas.openxmlformats.org/officeDocument/2006/relationships/image" Target="../media/image75.wmf"/><Relationship Id="rId2" Type="http://schemas.openxmlformats.org/officeDocument/2006/relationships/control" Target="../activeX/activeX10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4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3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7.xml"/><Relationship Id="rId11" Type="http://schemas.openxmlformats.org/officeDocument/2006/relationships/image" Target="../media/image10.wmf"/><Relationship Id="rId5" Type="http://schemas.openxmlformats.org/officeDocument/2006/relationships/control" Target="../activeX/activeX106.xml"/><Relationship Id="rId10" Type="http://schemas.openxmlformats.org/officeDocument/2006/relationships/image" Target="../media/image9.wmf"/><Relationship Id="rId4" Type="http://schemas.openxmlformats.org/officeDocument/2006/relationships/control" Target="../activeX/activeX105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0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7.wmf"/><Relationship Id="rId2" Type="http://schemas.openxmlformats.org/officeDocument/2006/relationships/control" Target="../activeX/activeX108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2.xml"/><Relationship Id="rId11" Type="http://schemas.openxmlformats.org/officeDocument/2006/relationships/image" Target="../media/image76.wmf"/><Relationship Id="rId5" Type="http://schemas.openxmlformats.org/officeDocument/2006/relationships/control" Target="../activeX/activeX111.xml"/><Relationship Id="rId10" Type="http://schemas.openxmlformats.org/officeDocument/2006/relationships/image" Target="../media/image13.wmf"/><Relationship Id="rId4" Type="http://schemas.openxmlformats.org/officeDocument/2006/relationships/control" Target="../activeX/activeX110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4.xml"/><Relationship Id="rId7" Type="http://schemas.openxmlformats.org/officeDocument/2006/relationships/image" Target="../media/image1.wmf"/><Relationship Id="rId2" Type="http://schemas.openxmlformats.org/officeDocument/2006/relationships/control" Target="../activeX/activeX1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5.xml"/><Relationship Id="rId9" Type="http://schemas.openxmlformats.org/officeDocument/2006/relationships/image" Target="../media/image7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7.xml"/><Relationship Id="rId7" Type="http://schemas.openxmlformats.org/officeDocument/2006/relationships/image" Target="../media/image81.wmf"/><Relationship Id="rId2" Type="http://schemas.openxmlformats.org/officeDocument/2006/relationships/control" Target="../activeX/activeX11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0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8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20.xml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22.xml"/><Relationship Id="rId7" Type="http://schemas.openxmlformats.org/officeDocument/2006/relationships/image" Target="../media/image2.wmf"/><Relationship Id="rId2" Type="http://schemas.openxmlformats.org/officeDocument/2006/relationships/control" Target="../activeX/activeX12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25.xml"/><Relationship Id="rId7" Type="http://schemas.openxmlformats.org/officeDocument/2006/relationships/image" Target="../media/image2.wmf"/><Relationship Id="rId2" Type="http://schemas.openxmlformats.org/officeDocument/2006/relationships/control" Target="../activeX/activeX12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28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27.xml"/><Relationship Id="rId1" Type="http://schemas.openxmlformats.org/officeDocument/2006/relationships/vmlDrawing" Target="../drawings/vmlDrawing41.vml"/><Relationship Id="rId6" Type="http://schemas.openxmlformats.org/officeDocument/2006/relationships/control" Target="../activeX/activeX131.xml"/><Relationship Id="rId11" Type="http://schemas.openxmlformats.org/officeDocument/2006/relationships/image" Target="../media/image39.wmf"/><Relationship Id="rId5" Type="http://schemas.openxmlformats.org/officeDocument/2006/relationships/control" Target="../activeX/activeX130.xml"/><Relationship Id="rId10" Type="http://schemas.openxmlformats.org/officeDocument/2006/relationships/image" Target="../media/image38.wmf"/><Relationship Id="rId4" Type="http://schemas.openxmlformats.org/officeDocument/2006/relationships/control" Target="../activeX/activeX129.xml"/><Relationship Id="rId9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33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32.xml"/><Relationship Id="rId1" Type="http://schemas.openxmlformats.org/officeDocument/2006/relationships/vmlDrawing" Target="../drawings/vmlDrawing42.vml"/><Relationship Id="rId6" Type="http://schemas.openxmlformats.org/officeDocument/2006/relationships/control" Target="../activeX/activeX136.xml"/><Relationship Id="rId5" Type="http://schemas.openxmlformats.org/officeDocument/2006/relationships/control" Target="../activeX/activeX135.xml"/><Relationship Id="rId4" Type="http://schemas.openxmlformats.org/officeDocument/2006/relationships/control" Target="../activeX/activeX134.xml"/><Relationship Id="rId9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38.xml"/><Relationship Id="rId7" Type="http://schemas.openxmlformats.org/officeDocument/2006/relationships/image" Target="../media/image2.wmf"/><Relationship Id="rId2" Type="http://schemas.openxmlformats.org/officeDocument/2006/relationships/control" Target="../activeX/activeX13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control" Target="../activeX/activeX141.xml"/><Relationship Id="rId7" Type="http://schemas.openxmlformats.org/officeDocument/2006/relationships/image" Target="../media/image89.wmf"/><Relationship Id="rId2" Type="http://schemas.openxmlformats.org/officeDocument/2006/relationships/control" Target="../activeX/activeX140.xml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2.xml"/><Relationship Id="rId9" Type="http://schemas.openxmlformats.org/officeDocument/2006/relationships/image" Target="../media/image91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44.xml"/><Relationship Id="rId7" Type="http://schemas.openxmlformats.org/officeDocument/2006/relationships/image" Target="../media/image2.wmf"/><Relationship Id="rId2" Type="http://schemas.openxmlformats.org/officeDocument/2006/relationships/control" Target="../activeX/activeX14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2.xml"/><Relationship Id="rId13" Type="http://schemas.openxmlformats.org/officeDocument/2006/relationships/image" Target="../media/image95.wmf"/><Relationship Id="rId3" Type="http://schemas.openxmlformats.org/officeDocument/2006/relationships/control" Target="../activeX/activeX147.xml"/><Relationship Id="rId7" Type="http://schemas.openxmlformats.org/officeDocument/2006/relationships/control" Target="../activeX/activeX151.xml"/><Relationship Id="rId12" Type="http://schemas.openxmlformats.org/officeDocument/2006/relationships/image" Target="../media/image94.wmf"/><Relationship Id="rId2" Type="http://schemas.openxmlformats.org/officeDocument/2006/relationships/control" Target="../activeX/activeX146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50.xml"/><Relationship Id="rId11" Type="http://schemas.openxmlformats.org/officeDocument/2006/relationships/image" Target="../media/image93.wmf"/><Relationship Id="rId5" Type="http://schemas.openxmlformats.org/officeDocument/2006/relationships/control" Target="../activeX/activeX149.xml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4" Type="http://schemas.openxmlformats.org/officeDocument/2006/relationships/control" Target="../activeX/activeX148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103.wmf"/><Relationship Id="rId3" Type="http://schemas.openxmlformats.org/officeDocument/2006/relationships/control" Target="../activeX/activeX15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2.wmf"/><Relationship Id="rId2" Type="http://schemas.openxmlformats.org/officeDocument/2006/relationships/control" Target="../activeX/activeX153.xml"/><Relationship Id="rId1" Type="http://schemas.openxmlformats.org/officeDocument/2006/relationships/vmlDrawing" Target="../drawings/vmlDrawing47.vml"/><Relationship Id="rId6" Type="http://schemas.openxmlformats.org/officeDocument/2006/relationships/control" Target="../activeX/activeX157.xml"/><Relationship Id="rId11" Type="http://schemas.openxmlformats.org/officeDocument/2006/relationships/image" Target="../media/image101.wmf"/><Relationship Id="rId5" Type="http://schemas.openxmlformats.org/officeDocument/2006/relationships/control" Target="../activeX/activeX156.xml"/><Relationship Id="rId10" Type="http://schemas.openxmlformats.org/officeDocument/2006/relationships/image" Target="../media/image100.wmf"/><Relationship Id="rId4" Type="http://schemas.openxmlformats.org/officeDocument/2006/relationships/control" Target="../activeX/activeX155.xml"/><Relationship Id="rId9" Type="http://schemas.openxmlformats.org/officeDocument/2006/relationships/image" Target="../media/image9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59.xml"/><Relationship Id="rId7" Type="http://schemas.openxmlformats.org/officeDocument/2006/relationships/image" Target="../media/image72.png"/><Relationship Id="rId2" Type="http://schemas.openxmlformats.org/officeDocument/2006/relationships/control" Target="../activeX/activeX158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1.png"/><Relationship Id="rId11" Type="http://schemas.openxmlformats.org/officeDocument/2006/relationships/image" Target="../media/image105.wmf"/><Relationship Id="rId5" Type="http://schemas.openxmlformats.org/officeDocument/2006/relationships/image" Target="../media/image70.png"/><Relationship Id="rId10" Type="http://schemas.openxmlformats.org/officeDocument/2006/relationships/image" Target="../media/image104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61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60.xml"/><Relationship Id="rId1" Type="http://schemas.openxmlformats.org/officeDocument/2006/relationships/vmlDrawing" Target="../drawings/vmlDrawing49.vml"/><Relationship Id="rId6" Type="http://schemas.openxmlformats.org/officeDocument/2006/relationships/control" Target="../activeX/activeX164.xml"/><Relationship Id="rId11" Type="http://schemas.openxmlformats.org/officeDocument/2006/relationships/image" Target="../media/image39.wmf"/><Relationship Id="rId5" Type="http://schemas.openxmlformats.org/officeDocument/2006/relationships/control" Target="../activeX/activeX163.xml"/><Relationship Id="rId10" Type="http://schemas.openxmlformats.org/officeDocument/2006/relationships/image" Target="../media/image38.wmf"/><Relationship Id="rId4" Type="http://schemas.openxmlformats.org/officeDocument/2006/relationships/control" Target="../activeX/activeX162.xml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6.xml"/><Relationship Id="rId2" Type="http://schemas.openxmlformats.org/officeDocument/2006/relationships/control" Target="../activeX/activeX16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ontrol" Target="../activeX/activeX16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wmf"/><Relationship Id="rId2" Type="http://schemas.openxmlformats.org/officeDocument/2006/relationships/control" Target="../activeX/activeX167.xml"/><Relationship Id="rId1" Type="http://schemas.openxmlformats.org/officeDocument/2006/relationships/vmlDrawing" Target="../drawings/vmlDrawing51.vml"/><Relationship Id="rId6" Type="http://schemas.openxmlformats.org/officeDocument/2006/relationships/control" Target="../activeX/activeX171.xml"/><Relationship Id="rId11" Type="http://schemas.openxmlformats.org/officeDocument/2006/relationships/image" Target="../media/image88.wmf"/><Relationship Id="rId5" Type="http://schemas.openxmlformats.org/officeDocument/2006/relationships/control" Target="../activeX/activeX170.xml"/><Relationship Id="rId10" Type="http://schemas.openxmlformats.org/officeDocument/2006/relationships/image" Target="../media/image72.png"/><Relationship Id="rId4" Type="http://schemas.openxmlformats.org/officeDocument/2006/relationships/control" Target="../activeX/activeX169.xml"/><Relationship Id="rId9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3.xml"/><Relationship Id="rId7" Type="http://schemas.openxmlformats.org/officeDocument/2006/relationships/image" Target="../media/image38.wmf"/><Relationship Id="rId2" Type="http://schemas.openxmlformats.org/officeDocument/2006/relationships/control" Target="../activeX/activeX17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9.wmf"/><Relationship Id="rId2" Type="http://schemas.openxmlformats.org/officeDocument/2006/relationships/control" Target="../activeX/activeX174.xml"/><Relationship Id="rId1" Type="http://schemas.openxmlformats.org/officeDocument/2006/relationships/vmlDrawing" Target="../drawings/vmlDrawing53.vml"/><Relationship Id="rId6" Type="http://schemas.openxmlformats.org/officeDocument/2006/relationships/control" Target="../activeX/activeX178.xml"/><Relationship Id="rId11" Type="http://schemas.openxmlformats.org/officeDocument/2006/relationships/image" Target="../media/image38.wmf"/><Relationship Id="rId5" Type="http://schemas.openxmlformats.org/officeDocument/2006/relationships/control" Target="../activeX/activeX177.xml"/><Relationship Id="rId10" Type="http://schemas.openxmlformats.org/officeDocument/2006/relationships/image" Target="../media/image37.wmf"/><Relationship Id="rId4" Type="http://schemas.openxmlformats.org/officeDocument/2006/relationships/control" Target="../activeX/activeX176.xml"/><Relationship Id="rId9" Type="http://schemas.openxmlformats.org/officeDocument/2006/relationships/image" Target="../media/image106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80.xml"/><Relationship Id="rId7" Type="http://schemas.openxmlformats.org/officeDocument/2006/relationships/image" Target="../media/image1.wmf"/><Relationship Id="rId2" Type="http://schemas.openxmlformats.org/officeDocument/2006/relationships/control" Target="../activeX/activeX179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1.xml"/><Relationship Id="rId9" Type="http://schemas.openxmlformats.org/officeDocument/2006/relationships/image" Target="../media/image85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3.xml"/><Relationship Id="rId7" Type="http://schemas.openxmlformats.org/officeDocument/2006/relationships/image" Target="../media/image108.wmf"/><Relationship Id="rId2" Type="http://schemas.openxmlformats.org/officeDocument/2006/relationships/control" Target="../activeX/activeX18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07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control" Target="../activeX/activeX185.xml"/><Relationship Id="rId7" Type="http://schemas.openxmlformats.org/officeDocument/2006/relationships/image" Target="../media/image89.wmf"/><Relationship Id="rId2" Type="http://schemas.openxmlformats.org/officeDocument/2006/relationships/control" Target="../activeX/activeX184.xml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6.xml"/><Relationship Id="rId9" Type="http://schemas.openxmlformats.org/officeDocument/2006/relationships/image" Target="../media/image9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9.wmf"/><Relationship Id="rId2" Type="http://schemas.openxmlformats.org/officeDocument/2006/relationships/control" Target="../activeX/activeX18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control" Target="../activeX/activeX189.xml"/><Relationship Id="rId7" Type="http://schemas.openxmlformats.org/officeDocument/2006/relationships/image" Target="../media/image2.wmf"/><Relationship Id="rId2" Type="http://schemas.openxmlformats.org/officeDocument/2006/relationships/control" Target="../activeX/activeX188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1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1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control" Target="../activeX/activeX193.xml"/><Relationship Id="rId7" Type="http://schemas.openxmlformats.org/officeDocument/2006/relationships/image" Target="../media/image2.wmf"/><Relationship Id="rId2" Type="http://schemas.openxmlformats.org/officeDocument/2006/relationships/control" Target="../activeX/activeX19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4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96.xml"/><Relationship Id="rId7" Type="http://schemas.openxmlformats.org/officeDocument/2006/relationships/image" Target="../media/image2.wmf"/><Relationship Id="rId2" Type="http://schemas.openxmlformats.org/officeDocument/2006/relationships/control" Target="../activeX/activeX195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9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8.xml"/><Relationship Id="rId1" Type="http://schemas.openxmlformats.org/officeDocument/2006/relationships/vmlDrawing" Target="../drawings/vmlDrawing62.vml"/><Relationship Id="rId6" Type="http://schemas.openxmlformats.org/officeDocument/2006/relationships/control" Target="../activeX/activeX202.xml"/><Relationship Id="rId11" Type="http://schemas.openxmlformats.org/officeDocument/2006/relationships/image" Target="../media/image38.wmf"/><Relationship Id="rId5" Type="http://schemas.openxmlformats.org/officeDocument/2006/relationships/control" Target="../activeX/activeX201.xml"/><Relationship Id="rId10" Type="http://schemas.openxmlformats.org/officeDocument/2006/relationships/image" Target="../media/image37.wmf"/><Relationship Id="rId4" Type="http://schemas.openxmlformats.org/officeDocument/2006/relationships/control" Target="../activeX/activeX200.xml"/><Relationship Id="rId9" Type="http://schemas.openxmlformats.org/officeDocument/2006/relationships/image" Target="../media/image87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3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4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5.xml"/><Relationship Id="rId7" Type="http://schemas.openxmlformats.org/officeDocument/2006/relationships/image" Target="../media/image38.wmf"/><Relationship Id="rId2" Type="http://schemas.openxmlformats.org/officeDocument/2006/relationships/control" Target="../activeX/activeX204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4.wmf"/><Relationship Id="rId2" Type="http://schemas.openxmlformats.org/officeDocument/2006/relationships/control" Target="../activeX/activeX206.xml"/><Relationship Id="rId1" Type="http://schemas.openxmlformats.org/officeDocument/2006/relationships/vmlDrawing" Target="../drawings/vmlDrawing65.vml"/><Relationship Id="rId6" Type="http://schemas.openxmlformats.org/officeDocument/2006/relationships/slide" Target="slide30.xml"/><Relationship Id="rId5" Type="http://schemas.openxmlformats.org/officeDocument/2006/relationships/image" Target="../media/image11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06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8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29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77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7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79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25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</a:t>
            </a:r>
            <a:r>
              <a:rPr lang="es-MX" sz="1200" dirty="0"/>
              <a:t>) electrónico(s)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417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94728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94729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92293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65627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65627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46526" y="36185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440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15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4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5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764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4" y="4095957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4" y="40959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0959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29" y="2937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3" y="292187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3" y="29218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312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749732" y="47645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304662" y="35826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394719" y="358268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2394719" y="35826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64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1" y="294727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82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83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8308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10911" y="191666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182121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n 5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18626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6424862" y="24321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9079" y="3475611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109985" y="347420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3109985" y="34742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4333916" y="34715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4333916" y="34715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9407050" y="242819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9407050" y="24281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10630981" y="242556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10630981" y="24255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114813" y="34834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391993" y="240751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128" y="18891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229" y="295607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68" name="Imagen 6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291186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274697" y="245188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3086414" y="2450478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3086414" y="24504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606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4024290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607" name="ListBox2" r:id="rId3" imgW="10848960" imgH="952560"/>
        </mc:Choice>
        <mc:Fallback>
          <p:control name="ListBox2" r:id="rId3" imgW="10848960" imgH="9525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5153390"/>
                  <a:ext cx="10844600" cy="9509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</a:t>
            </a:r>
            <a:r>
              <a:rPr lang="es-MX" sz="1200" dirty="0" smtClean="0"/>
              <a:t>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40671" y="362869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951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52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53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54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55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56" name="ListBox4" r:id="rId7" imgW="1800360" imgH="285840"/>
        </mc:Choice>
        <mc:Fallback>
          <p:control name="ListBox4" r:id="rId7" imgW="1800360" imgH="285840">
            <p:pic>
              <p:nvPicPr>
                <p:cNvPr id="25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5836" y="358557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41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42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43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44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45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11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8785906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720207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3038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3038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3038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27564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2756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27564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2593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2593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2593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749786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750170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749786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749786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376030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376030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3760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711364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711364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4"/>
            <a:ext cx="240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711733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711733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330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314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314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768025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741515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680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81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608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61792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543675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621883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02032"/>
              </p:ext>
            </p:extLst>
          </p:nvPr>
        </p:nvGraphicFramePr>
        <p:xfrm>
          <a:off x="329483" y="3049603"/>
          <a:ext cx="11619414" cy="3017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603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31496">
                  <a:extLst>
                    <a:ext uri="{9D8B030D-6E8A-4147-A177-3AD203B41FA5}">
                      <a16:colId xmlns:a16="http://schemas.microsoft.com/office/drawing/2014/main" val="3674354982"/>
                    </a:ext>
                  </a:extLst>
                </a:gridCol>
                <a:gridCol w="249777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90699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32227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solicitud de la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433806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50965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75169" y="6109293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63934" y="610929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04906" y="610929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710675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65540" y="3916021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1960847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1960847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68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582529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8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61159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88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103205" y="1530088"/>
            <a:ext cx="1535595" cy="3124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692621" y="1528987"/>
            <a:ext cx="1858106" cy="3135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</a:t>
            </a:r>
            <a:r>
              <a:rPr lang="es-MX" sz="1200" dirty="0" smtClean="0"/>
              <a:t>de vigencia </a:t>
            </a:r>
            <a:r>
              <a:rPr lang="es-MX" sz="1200" dirty="0" smtClean="0"/>
              <a:t>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7" y="3674777"/>
            <a:ext cx="230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</a:t>
            </a:r>
            <a:r>
              <a:rPr lang="es-MX" sz="1200" dirty="0" smtClean="0"/>
              <a:t>termino de </a:t>
            </a:r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671495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82168" y="692853"/>
            <a:ext cx="24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</a:t>
            </a:r>
            <a:r>
              <a:rPr lang="es-MX" sz="1200" dirty="0" smtClean="0"/>
              <a:t>de solicitud </a:t>
            </a:r>
            <a:r>
              <a:rPr lang="es-MX" sz="1200" dirty="0" smtClean="0"/>
              <a:t>de la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0258868" y="6656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622379" y="686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4291155" y="71246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6418693" y="7072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42669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20960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20998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45906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24768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65599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628134" y="1543410"/>
            <a:ext cx="2415535" cy="2991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</p:spTree>
    <p:extLst>
      <p:ext uri="{BB962C8B-B14F-4D97-AF65-F5344CB8AC3E}">
        <p14:creationId xmlns:p14="http://schemas.microsoft.com/office/powerpoint/2010/main" val="31560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54448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42640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907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908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687792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909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426760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910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426760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232788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23278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3278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8065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651818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6518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6518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7678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7520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7520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775860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del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28619" y="97533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04926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586569" y="975368"/>
            <a:ext cx="2415535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4662" y="322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394719" y="32299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2299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3195317" y="635490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25337" y="642778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1999243" y="63734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873394" y="63198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9476631" y="63198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0755493" y="63198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296324" y="63362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532131" y="63362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37690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 smtClean="0">
                <a:solidFill>
                  <a:schemeClr val="tx1"/>
                </a:solidFill>
              </a:rPr>
              <a:t>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936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6" y="277745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37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38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39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03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3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40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41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42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716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222067" y="54857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</a:t>
            </a:r>
            <a:r>
              <a:rPr lang="es-MX" sz="1200" dirty="0" smtClean="0">
                <a:solidFill>
                  <a:prstClr val="black"/>
                </a:solidFill>
              </a:rPr>
              <a:t>prevención de la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250737" y="954150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80757" y="961438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054663" y="95600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7928814" y="95064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9532051" y="95064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10810913" y="95064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351744" y="95228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587551" y="95228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446178" y="130826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 smtClean="0">
                <a:solidFill>
                  <a:schemeClr val="tx1"/>
                </a:solidFill>
              </a:rPr>
              <a:t>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111" name="ListBox3" r:id="rId2" imgW="11420640" imgH="409680"/>
        </mc:Choice>
        <mc:Fallback>
          <p:control name="ListBox3" r:id="rId2" imgW="11420640" imgH="4096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110966"/>
                  <a:ext cx="11419590" cy="4067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12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13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14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15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16" name="ListBox1" r:id="rId7" imgW="11420640" imgH="343080"/>
        </mc:Choice>
        <mc:Fallback>
          <p:control name="ListBox1" r:id="rId7" imgW="11420640" imgH="343080">
            <p:pic>
              <p:nvPicPr>
                <p:cNvPr id="39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988" y="5788599"/>
                  <a:ext cx="11418887" cy="3440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 de la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29180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8475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295441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 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6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292298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6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73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32231" y="575039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7847" y="5029819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64559" y="4754446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410911" y="181216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Financieros Dictaminados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424862" y="23276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59079" y="3371105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3220823" y="336970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20823" y="3369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4444754" y="336706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444754" y="33670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407050" y="232369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407050" y="23236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10630981" y="232105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10630981" y="2321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4225651" y="3378983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0391993" y="2303008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128" y="17846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5229" y="2851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74697" y="234737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3238817" y="2345972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3238817" y="2345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3086414" y="17644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3054764" y="2832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27822" y="17789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Rectángulo 42"/>
          <p:cNvSpPr/>
          <p:nvPr/>
        </p:nvSpPr>
        <p:spPr>
          <a:xfrm>
            <a:off x="281024" y="98572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201671" y="98614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1738974" y="98575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3347722" y="635495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277742" y="642783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51648" y="637347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025799" y="631990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9629036" y="631990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0907898" y="631990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6448729" y="633628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684536" y="633628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6547896" y="9905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 smtClean="0">
                <a:solidFill>
                  <a:schemeClr val="tx1"/>
                </a:solidFill>
              </a:rPr>
              <a:t>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965" name="ListBox1" r:id="rId2" imgW="11258640" imgH="600120"/>
        </mc:Choice>
        <mc:Fallback>
          <p:control name="ListBox1" r:id="rId2" imgW="11258640" imgH="60012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42" y="6011781"/>
                  <a:ext cx="11257965" cy="5953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66" name="CheckBox4" r:id="rId3" imgW="847800" imgH="352440"/>
        </mc:Choice>
        <mc:Fallback>
          <p:control name="CheckBox4" r:id="rId3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3639" y="559159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67" name="CheckBox5" r:id="rId4" imgW="1076400" imgH="352440"/>
        </mc:Choice>
        <mc:Fallback>
          <p:control name="CheckBox5" r:id="rId4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6548" y="559159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68" name="CheckBox1" r:id="rId5" imgW="11468160" imgH="609480"/>
        </mc:Choice>
        <mc:Fallback>
          <p:control name="CheckBox1" r:id="rId5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1353" y="4106041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74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del Cumplimiento de obligaciones fiscales 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9" name="Imagen 18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del 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314860" y="521007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</a:t>
            </a:r>
            <a:r>
              <a:rPr lang="es-MX" sz="1200" dirty="0"/>
              <a:t>de la empresa </a:t>
            </a:r>
          </a:p>
          <a:p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709817" y="241024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</a:t>
            </a:r>
            <a:r>
              <a:rPr lang="es-MX" sz="1200" dirty="0" smtClean="0"/>
              <a:t>acta: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286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87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88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89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90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91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92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93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94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3982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95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96" name="ListBox5" r:id="rId12" imgW="2457360" imgH="285840"/>
        </mc:Choice>
        <mc:Fallback>
          <p:control name="ListBox5" r:id="rId12" imgW="2457360" imgH="285840">
            <p:pic>
              <p:nvPicPr>
                <p:cNvPr id="33" name="ListBox5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9255" y="254661"/>
                  <a:ext cx="2454442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32822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7380" y="351269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298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99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00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01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02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03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7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7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7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variaciones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1" name="Imagen 10"/>
          <p:cNvPicPr/>
          <p:nvPr/>
        </p:nvPicPr>
        <p:blipFill rotWithShape="1">
          <a:blip r:embed="rId8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447709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093" name="f" r:id="rId2" imgW="11229840" imgH="828720"/>
        </mc:Choice>
        <mc:Fallback>
          <p:control name="f" r:id="rId2" imgW="11229840" imgH="82872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349" y="3729775"/>
                  <a:ext cx="11229129" cy="829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94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95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96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10398188" y="6139461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8686953" y="61394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927925" y="61394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56" name="Rectángulo 55"/>
          <p:cNvSpPr/>
          <p:nvPr/>
        </p:nvSpPr>
        <p:spPr>
          <a:xfrm>
            <a:off x="197897" y="1733871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118544" y="173428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655847" y="1733901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3264595" y="1383638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194615" y="1390926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2068521" y="1385490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7942672" y="1380133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45909" y="1380133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24771" y="1380133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6365602" y="1381771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4601409" y="1381771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6464769" y="1738718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802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803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5475"/>
              </p:ext>
            </p:extLst>
          </p:nvPr>
        </p:nvGraphicFramePr>
        <p:xfrm>
          <a:off x="267331" y="2534194"/>
          <a:ext cx="11619869" cy="130935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0935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397404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1880"/>
              </p:ext>
            </p:extLst>
          </p:nvPr>
        </p:nvGraphicFramePr>
        <p:xfrm>
          <a:off x="279051" y="4872443"/>
          <a:ext cx="11619869" cy="136524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6524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74290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del T.A.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35849" y="20773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9051" y="44315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7877"/>
              </p:ext>
            </p:extLst>
          </p:nvPr>
        </p:nvGraphicFramePr>
        <p:xfrm>
          <a:off x="305431" y="992414"/>
          <a:ext cx="11619869" cy="120586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0586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382" y="61133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8230" y="512431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815237" y="5422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7" y="54296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87601" y="5398695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9287601" y="53973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852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853" name="ListBox1" r:id="rId3" imgW="11677680" imgH="457200"/>
        </mc:Choice>
        <mc:Fallback>
          <p:control name="ListBox1" r:id="rId3" imgW="11677680" imgH="457200">
            <p:pic>
              <p:nvPicPr>
                <p:cNvPr id="60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25" y="5808568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30556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3801956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468905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4683105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46831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272120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4683105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138" y="507122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Numeral Cuarto de los Términos y Condiciones del Título de Autorización (texto precargado)</a:t>
            </a:r>
            <a:endParaRPr lang="es-MX" sz="1200" b="1" dirty="0"/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3689" y="1515284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De los estados </a:t>
            </a:r>
            <a:r>
              <a:rPr lang="es-MX" sz="1200" b="1" u="sng" dirty="0" smtClean="0"/>
              <a:t>financieros </a:t>
            </a:r>
            <a:r>
              <a:rPr lang="es-MX" sz="1200" b="1" u="sng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876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0" y="3317044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77" name="ListBox3" r:id="rId3" imgW="11677680" imgH="438120"/>
        </mc:Choice>
        <mc:Fallback>
          <p:control name="ListBox3" r:id="rId3" imgW="11677680" imgH="43812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246" y="4102529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78" name="ListBox4" r:id="rId4" imgW="11677680" imgH="666720"/>
        </mc:Choice>
        <mc:Fallback>
          <p:control name="ListBox4" r:id="rId4" imgW="11677680" imgH="6667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25" y="1897583"/>
                  <a:ext cx="11682148" cy="6614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79" name="ListBox5" r:id="rId5" imgW="11677680" imgH="628560"/>
        </mc:Choice>
        <mc:Fallback>
          <p:control name="ListBox5" r:id="rId5" imgW="11677680" imgH="62856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25" y="899283"/>
                  <a:ext cx="11682148" cy="6311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6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728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29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229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30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31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32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33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253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54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55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56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57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998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9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000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181559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5410261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24904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32190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92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026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93" name="ListBox1" r:id="rId3" imgW="11258640" imgH="666720"/>
        </mc:Choice>
        <mc:Fallback>
          <p:control name="ListBox1" r:id="rId3" imgW="11258640" imgH="66672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" y="4620216"/>
                  <a:ext cx="11258550" cy="6651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13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86813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7894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3415240" y="56982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894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895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06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6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63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96313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336688" y="1161996"/>
            <a:ext cx="1883563" cy="317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561651" cy="29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960805" y="153161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878931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813232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084" y="22625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084" y="22625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1636" y="2262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5444" y="27150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5444" y="27150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7996" y="2715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060" y="32179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060" y="32179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7612" y="3217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842811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843195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842811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842811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1420" y="37189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1420" y="37189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3972" y="37189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804389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804389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84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804758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804758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3972" y="4289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7306" y="42733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7306" y="4273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4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861050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834540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5141674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489734" y="1180709"/>
            <a:ext cx="1797957" cy="2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2586770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8735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 o corto)****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 del T.A.: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94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95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89054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8535495" y="3756715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8535494" y="4124894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9566178" y="3745375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9566178" y="4121926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981705" y="374365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963474" y="4107707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08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8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87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1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64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6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2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40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40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40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40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40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52256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384174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666732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411820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la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4323" y="12044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5375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de contratos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24809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 de contratos: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1779"/>
              </p:ext>
            </p:extLst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458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59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7893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60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841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61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8775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62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9663" y="156439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7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7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77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199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200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201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21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21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216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03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04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05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06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07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718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19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20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21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22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23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24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558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59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60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61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62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52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53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67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7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7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7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7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5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5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726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27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28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29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30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8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8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654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55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56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57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58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922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23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24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25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26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445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4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47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65687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5240869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324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25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487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88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89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91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50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50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510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51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5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5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58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58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8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82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89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9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9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9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97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44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51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51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93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06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15054</TotalTime>
  <Words>4948</Words>
  <Application>Microsoft Office PowerPoint</Application>
  <PresentationFormat>Panorámica</PresentationFormat>
  <Paragraphs>1574</Paragraphs>
  <Slides>89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221</cp:revision>
  <dcterms:created xsi:type="dcterms:W3CDTF">2019-06-17T19:25:53Z</dcterms:created>
  <dcterms:modified xsi:type="dcterms:W3CDTF">2019-10-11T20:24:39Z</dcterms:modified>
</cp:coreProperties>
</file>