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Cancelación" id="{711F0781-9B4F-401A-A075-87A0C293DFE4}">
          <p14:sldIdLst>
            <p14:sldId id="256"/>
            <p14:sldId id="257"/>
            <p14:sldId id="258"/>
            <p14:sldId id="25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1.wmf"/><Relationship Id="rId5" Type="http://schemas.openxmlformats.org/officeDocument/2006/relationships/image" Target="../media/image4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7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6.wmf"/><Relationship Id="rId2" Type="http://schemas.openxmlformats.org/officeDocument/2006/relationships/control" Target="../activeX/activeX2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6.xml"/><Relationship Id="rId11" Type="http://schemas.openxmlformats.org/officeDocument/2006/relationships/image" Target="../media/image15.wmf"/><Relationship Id="rId5" Type="http://schemas.openxmlformats.org/officeDocument/2006/relationships/control" Target="../activeX/activeX25.xml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5.wmf"/><Relationship Id="rId3" Type="http://schemas.openxmlformats.org/officeDocument/2006/relationships/control" Target="../activeX/activeX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3.xml"/><Relationship Id="rId11" Type="http://schemas.openxmlformats.org/officeDocument/2006/relationships/image" Target="../media/image23.wmf"/><Relationship Id="rId5" Type="http://schemas.openxmlformats.org/officeDocument/2006/relationships/control" Target="../activeX/activeX32.xml"/><Relationship Id="rId10" Type="http://schemas.openxmlformats.org/officeDocument/2006/relationships/image" Target="../media/image22.wmf"/><Relationship Id="rId4" Type="http://schemas.openxmlformats.org/officeDocument/2006/relationships/control" Target="../activeX/activeX31.xml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ontrol" Target="../activeX/activeX35.xml"/><Relationship Id="rId7" Type="http://schemas.openxmlformats.org/officeDocument/2006/relationships/image" Target="../media/image28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11" Type="http://schemas.openxmlformats.org/officeDocument/2006/relationships/image" Target="../media/image30.wmf"/><Relationship Id="rId5" Type="http://schemas.openxmlformats.org/officeDocument/2006/relationships/image" Target="../media/image26.png"/><Relationship Id="rId10" Type="http://schemas.openxmlformats.org/officeDocument/2006/relationships/image" Target="../media/image29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wmf"/><Relationship Id="rId3" Type="http://schemas.openxmlformats.org/officeDocument/2006/relationships/control" Target="../activeX/activeX37.xml"/><Relationship Id="rId7" Type="http://schemas.openxmlformats.org/officeDocument/2006/relationships/control" Target="../activeX/activeX41.xml"/><Relationship Id="rId12" Type="http://schemas.openxmlformats.org/officeDocument/2006/relationships/image" Target="../media/image3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0.xml"/><Relationship Id="rId11" Type="http://schemas.openxmlformats.org/officeDocument/2006/relationships/image" Target="../media/image6.wmf"/><Relationship Id="rId5" Type="http://schemas.openxmlformats.org/officeDocument/2006/relationships/control" Target="../activeX/activeX39.xml"/><Relationship Id="rId10" Type="http://schemas.openxmlformats.org/officeDocument/2006/relationships/image" Target="../media/image5.wmf"/><Relationship Id="rId4" Type="http://schemas.openxmlformats.org/officeDocument/2006/relationships/control" Target="../activeX/activeX38.xml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3.xml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image" Target="../media/image33.wmf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5.xml"/><Relationship Id="rId7" Type="http://schemas.openxmlformats.org/officeDocument/2006/relationships/image" Target="../media/image6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8.xml"/><Relationship Id="rId7" Type="http://schemas.openxmlformats.org/officeDocument/2006/relationships/image" Target="../media/image6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2.wmf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3.xml"/><Relationship Id="rId11" Type="http://schemas.openxmlformats.org/officeDocument/2006/relationships/image" Target="../media/image6.wmf"/><Relationship Id="rId5" Type="http://schemas.openxmlformats.org/officeDocument/2006/relationships/control" Target="../activeX/activeX52.xml"/><Relationship Id="rId10" Type="http://schemas.openxmlformats.org/officeDocument/2006/relationships/image" Target="../media/image5.wmf"/><Relationship Id="rId4" Type="http://schemas.openxmlformats.org/officeDocument/2006/relationships/control" Target="../activeX/activeX51.xml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5.xml"/><Relationship Id="rId7" Type="http://schemas.openxmlformats.org/officeDocument/2006/relationships/image" Target="../media/image35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6.xml"/><Relationship Id="rId9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7" Type="http://schemas.openxmlformats.org/officeDocument/2006/relationships/image" Target="../media/image39.wmf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slide" Target="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60.xml"/><Relationship Id="rId7" Type="http://schemas.openxmlformats.org/officeDocument/2006/relationships/image" Target="../media/image10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17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1.xml"/><Relationship Id="rId9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wmf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ontrol" Target="../activeX/activeX5.xml"/><Relationship Id="rId7" Type="http://schemas.openxmlformats.org/officeDocument/2006/relationships/control" Target="../activeX/activeX9.xml"/><Relationship Id="rId12" Type="http://schemas.openxmlformats.org/officeDocument/2006/relationships/image" Target="../media/image7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8.xml"/><Relationship Id="rId11" Type="http://schemas.openxmlformats.org/officeDocument/2006/relationships/image" Target="../media/image6.wmf"/><Relationship Id="rId5" Type="http://schemas.openxmlformats.org/officeDocument/2006/relationships/control" Target="../activeX/activeX7.xml"/><Relationship Id="rId10" Type="http://schemas.openxmlformats.org/officeDocument/2006/relationships/image" Target="../media/image5.wmf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6.wmf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4.xml"/><Relationship Id="rId7" Type="http://schemas.openxmlformats.org/officeDocument/2006/relationships/image" Target="../media/image2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17.xml"/><Relationship Id="rId7" Type="http://schemas.openxmlformats.org/officeDocument/2006/relationships/image" Target="../media/image10.wmf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.xml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control" Target="../activeX/activeX20.xml"/><Relationship Id="rId7" Type="http://schemas.openxmlformats.org/officeDocument/2006/relationships/image" Target="../media/image2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42469" y="3685807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42468" y="4064460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6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6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63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9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0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1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2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3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4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5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371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72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73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74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75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32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33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</a:t>
            </a:r>
            <a:r>
              <a:rPr lang="es-MX" sz="1200" dirty="0" smtClean="0">
                <a:solidFill>
                  <a:schemeClr val="tx1"/>
                </a:solidFill>
              </a:rPr>
              <a:t>la </a:t>
            </a:r>
            <a:r>
              <a:rPr lang="es-MX" sz="1200" dirty="0" smtClean="0">
                <a:solidFill>
                  <a:schemeClr val="tx1"/>
                </a:solidFill>
              </a:rPr>
              <a:t>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437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38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39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40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41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42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8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38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48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49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50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del </a:t>
            </a:r>
            <a:r>
              <a:rPr lang="es-MX" sz="1200" dirty="0" smtClean="0">
                <a:solidFill>
                  <a:schemeClr val="tx1"/>
                </a:solidFill>
              </a:rPr>
              <a:t>inicio </a:t>
            </a:r>
            <a:r>
              <a:rPr lang="es-MX" sz="1200" dirty="0" smtClean="0">
                <a:solidFill>
                  <a:schemeClr val="tx1"/>
                </a:solidFill>
              </a:rPr>
              <a:t>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</a:t>
            </a:r>
            <a:r>
              <a:rPr lang="es-MX" sz="1200" dirty="0" smtClean="0"/>
              <a:t>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</a:t>
            </a:r>
            <a:r>
              <a:rPr lang="es-MX" sz="1200" dirty="0" smtClean="0"/>
              <a:t>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3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3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515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1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1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1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1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49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49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49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0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0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545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62404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5904519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5904631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5892745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5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6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65080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7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989343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26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a la actualización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</a:t>
            </a:r>
            <a:r>
              <a:rPr lang="es-MX" sz="1200" dirty="0" smtClean="0">
                <a:solidFill>
                  <a:schemeClr val="tx1"/>
                </a:solidFill>
              </a:rPr>
              <a:t>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265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33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772515" y="62622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5411" y="21699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281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508566" y="6268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4267341" y="627295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734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54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4995143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00817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8" name="ListBox8" r:id="rId6" imgW="2705040" imgH="276120"/>
        </mc:Choice>
        <mc:Fallback>
          <p:control name="ListBox8" r:id="rId6" imgW="27050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48445" y="4313782"/>
                  <a:ext cx="270186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9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311" y="5735372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9519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24525"/>
              </p:ext>
            </p:extLst>
          </p:nvPr>
        </p:nvGraphicFramePr>
        <p:xfrm>
          <a:off x="287143" y="2255152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971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6209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10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11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3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3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3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</a:t>
            </a:r>
            <a:r>
              <a:rPr lang="es-MX" sz="1200" dirty="0" smtClean="0"/>
              <a:t>Correo(s) </a:t>
            </a:r>
            <a:r>
              <a:rPr lang="es-MX" sz="1200" dirty="0" smtClean="0"/>
              <a:t>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</a:t>
            </a:r>
            <a:r>
              <a:rPr lang="es-MX" sz="1200" dirty="0" smtClean="0"/>
              <a:t>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73644" y="466913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57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58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59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del </a:t>
            </a:r>
            <a:r>
              <a:rPr lang="es-MX" sz="1200" dirty="0" smtClean="0">
                <a:solidFill>
                  <a:schemeClr val="tx1"/>
                </a:solidFill>
              </a:rPr>
              <a:t>inicio </a:t>
            </a:r>
            <a:r>
              <a:rPr lang="es-MX" sz="1200" dirty="0" smtClean="0">
                <a:solidFill>
                  <a:schemeClr val="tx1"/>
                </a:solidFill>
              </a:rPr>
              <a:t>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</a:t>
            </a:r>
            <a:r>
              <a:rPr lang="es-MX" sz="1200" dirty="0" smtClean="0"/>
              <a:t>de la </a:t>
            </a:r>
            <a:r>
              <a:rPr lang="es-MX" sz="1200" dirty="0" smtClean="0"/>
              <a:t>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8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8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83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1436</Words>
  <Application>Microsoft Office PowerPoint</Application>
  <PresentationFormat>Panorámica</PresentationFormat>
  <Paragraphs>498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21</cp:revision>
  <dcterms:created xsi:type="dcterms:W3CDTF">2019-09-27T16:54:35Z</dcterms:created>
  <dcterms:modified xsi:type="dcterms:W3CDTF">2019-10-01T18:42:59Z</dcterms:modified>
</cp:coreProperties>
</file>