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notesSlides/notesSlide1.xml" ContentType="application/vnd.openxmlformats-officedocument.presentationml.notesSlide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 de Cancelación" id="{711F0781-9B4F-401A-A075-87A0C293DFE4}">
          <p14:sldIdLst>
            <p14:sldId id="256"/>
            <p14:sldId id="257"/>
            <p14:sldId id="258"/>
            <p14:sldId id="259"/>
          </p14:sldIdLst>
        </p14:section>
        <p14:section name="Atender inicio de cancelacion" id="{42DCCD8B-93D9-4FBB-8FC7-08C2614F42C4}">
          <p14:sldIdLst>
            <p14:sldId id="260"/>
            <p14:sldId id="261"/>
            <p14:sldId id="262"/>
            <p14:sldId id="263"/>
          </p14:sldIdLst>
        </p14:section>
        <p14:section name="Seguimiento prevencion" id="{6D60DB2D-9530-4A27-8B87-EFB2CBF62F18}">
          <p14:sldIdLst>
            <p14:sldId id="264"/>
            <p14:sldId id="283"/>
            <p14:sldId id="266"/>
            <p14:sldId id="267"/>
            <p14:sldId id="268"/>
            <p14:sldId id="269"/>
            <p14:sldId id="270"/>
            <p14:sldId id="271"/>
            <p14:sldId id="282"/>
            <p14:sldId id="273"/>
            <p14:sldId id="274"/>
            <p14:sldId id="275"/>
          </p14:sldIdLst>
        </p14:section>
        <p14:section name="Atender prevencion" id="{4DD762EF-E2C5-48E5-8FB2-DAEC9E674D1F}">
          <p14:sldIdLst>
            <p14:sldId id="276"/>
            <p14:sldId id="277"/>
            <p14:sldId id="278"/>
            <p14:sldId id="279"/>
          </p14:sldIdLst>
        </p14:section>
        <p14:section name="Cancelar titulo" id="{D99DED66-14EB-4B1B-920F-4890D368BB51}">
          <p14:sldIdLst>
            <p14:sldId id="280"/>
            <p14:sldId id="281"/>
          </p14:sldIdLst>
        </p14:section>
        <p14:section name="Extincion" id="{35BF195D-C953-40D6-8A68-EE4CEF67D1D0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1.wmf"/><Relationship Id="rId5" Type="http://schemas.openxmlformats.org/officeDocument/2006/relationships/image" Target="../media/image4.wmf"/><Relationship Id="rId4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4.wmf"/><Relationship Id="rId4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2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F63F0-32AF-43BC-AA99-8D41706238CB}" type="datetimeFigureOut">
              <a:rPr lang="es-MX" smtClean="0"/>
              <a:t>03/10/2019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0F59E-FFE4-4E02-8321-9DDDA864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27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0F59E-FFE4-4E02-8321-9DDDA86459B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53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47F6-0F2C-4C0B-AB48-D2CBB26B21B0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9.xml"/><Relationship Id="rId13" Type="http://schemas.openxmlformats.org/officeDocument/2006/relationships/image" Target="../media/image17.wmf"/><Relationship Id="rId3" Type="http://schemas.openxmlformats.org/officeDocument/2006/relationships/control" Target="../activeX/activeX24.xml"/><Relationship Id="rId7" Type="http://schemas.openxmlformats.org/officeDocument/2006/relationships/control" Target="../activeX/activeX28.xml"/><Relationship Id="rId12" Type="http://schemas.openxmlformats.org/officeDocument/2006/relationships/image" Target="../media/image16.wmf"/><Relationship Id="rId2" Type="http://schemas.openxmlformats.org/officeDocument/2006/relationships/control" Target="../activeX/activeX23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7.vml"/><Relationship Id="rId6" Type="http://schemas.openxmlformats.org/officeDocument/2006/relationships/control" Target="../activeX/activeX27.xml"/><Relationship Id="rId11" Type="http://schemas.openxmlformats.org/officeDocument/2006/relationships/image" Target="../media/image15.wmf"/><Relationship Id="rId5" Type="http://schemas.openxmlformats.org/officeDocument/2006/relationships/control" Target="../activeX/activeX26.xml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control" Target="../activeX/activeX25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25.wmf"/><Relationship Id="rId3" Type="http://schemas.openxmlformats.org/officeDocument/2006/relationships/control" Target="../activeX/activeX31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4.wmf"/><Relationship Id="rId2" Type="http://schemas.openxmlformats.org/officeDocument/2006/relationships/control" Target="../activeX/activeX30.xml"/><Relationship Id="rId1" Type="http://schemas.openxmlformats.org/officeDocument/2006/relationships/vmlDrawing" Target="../drawings/vmlDrawing8.vml"/><Relationship Id="rId6" Type="http://schemas.openxmlformats.org/officeDocument/2006/relationships/control" Target="../activeX/activeX34.xml"/><Relationship Id="rId11" Type="http://schemas.openxmlformats.org/officeDocument/2006/relationships/image" Target="../media/image23.wmf"/><Relationship Id="rId5" Type="http://schemas.openxmlformats.org/officeDocument/2006/relationships/control" Target="../activeX/activeX33.xml"/><Relationship Id="rId10" Type="http://schemas.openxmlformats.org/officeDocument/2006/relationships/image" Target="../media/image22.wmf"/><Relationship Id="rId4" Type="http://schemas.openxmlformats.org/officeDocument/2006/relationships/control" Target="../activeX/activeX32.xml"/><Relationship Id="rId9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ontrol" Target="../activeX/activeX36.xml"/><Relationship Id="rId7" Type="http://schemas.openxmlformats.org/officeDocument/2006/relationships/image" Target="../media/image28.png"/><Relationship Id="rId2" Type="http://schemas.openxmlformats.org/officeDocument/2006/relationships/control" Target="../activeX/activeX3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png"/><Relationship Id="rId11" Type="http://schemas.openxmlformats.org/officeDocument/2006/relationships/image" Target="../media/image30.wmf"/><Relationship Id="rId5" Type="http://schemas.openxmlformats.org/officeDocument/2006/relationships/image" Target="../media/image26.png"/><Relationship Id="rId10" Type="http://schemas.openxmlformats.org/officeDocument/2006/relationships/image" Target="../media/image29.wmf"/><Relationship Id="rId4" Type="http://schemas.openxmlformats.org/officeDocument/2006/relationships/slideLayout" Target="../slideLayouts/slideLayout2.xml"/><Relationship Id="rId9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.wmf"/><Relationship Id="rId3" Type="http://schemas.openxmlformats.org/officeDocument/2006/relationships/control" Target="../activeX/activeX38.xml"/><Relationship Id="rId7" Type="http://schemas.openxmlformats.org/officeDocument/2006/relationships/control" Target="../activeX/activeX42.xml"/><Relationship Id="rId12" Type="http://schemas.openxmlformats.org/officeDocument/2006/relationships/image" Target="../media/image32.wmf"/><Relationship Id="rId2" Type="http://schemas.openxmlformats.org/officeDocument/2006/relationships/control" Target="../activeX/activeX37.xml"/><Relationship Id="rId1" Type="http://schemas.openxmlformats.org/officeDocument/2006/relationships/vmlDrawing" Target="../drawings/vmlDrawing10.vml"/><Relationship Id="rId6" Type="http://schemas.openxmlformats.org/officeDocument/2006/relationships/control" Target="../activeX/activeX41.xml"/><Relationship Id="rId11" Type="http://schemas.openxmlformats.org/officeDocument/2006/relationships/image" Target="../media/image6.wmf"/><Relationship Id="rId5" Type="http://schemas.openxmlformats.org/officeDocument/2006/relationships/control" Target="../activeX/activeX40.xml"/><Relationship Id="rId10" Type="http://schemas.openxmlformats.org/officeDocument/2006/relationships/image" Target="../media/image5.wmf"/><Relationship Id="rId4" Type="http://schemas.openxmlformats.org/officeDocument/2006/relationships/control" Target="../activeX/activeX39.xml"/><Relationship Id="rId9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4.xml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wmf"/><Relationship Id="rId5" Type="http://schemas.openxmlformats.org/officeDocument/2006/relationships/image" Target="../media/image33.wmf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6.xml"/><Relationship Id="rId7" Type="http://schemas.openxmlformats.org/officeDocument/2006/relationships/image" Target="../media/image6.wmf"/><Relationship Id="rId2" Type="http://schemas.openxmlformats.org/officeDocument/2006/relationships/control" Target="../activeX/activeX4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9.xml"/><Relationship Id="rId7" Type="http://schemas.openxmlformats.org/officeDocument/2006/relationships/image" Target="../media/image6.wmf"/><Relationship Id="rId2" Type="http://schemas.openxmlformats.org/officeDocument/2006/relationships/control" Target="../activeX/activeX4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slide" Target="slide25.xml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control" Target="../activeX/activeX51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2.wmf"/><Relationship Id="rId2" Type="http://schemas.openxmlformats.org/officeDocument/2006/relationships/control" Target="../activeX/activeX50.xml"/><Relationship Id="rId1" Type="http://schemas.openxmlformats.org/officeDocument/2006/relationships/vmlDrawing" Target="../drawings/vmlDrawing14.vml"/><Relationship Id="rId6" Type="http://schemas.openxmlformats.org/officeDocument/2006/relationships/control" Target="../activeX/activeX54.xml"/><Relationship Id="rId11" Type="http://schemas.openxmlformats.org/officeDocument/2006/relationships/image" Target="../media/image6.wmf"/><Relationship Id="rId5" Type="http://schemas.openxmlformats.org/officeDocument/2006/relationships/control" Target="../activeX/activeX53.xml"/><Relationship Id="rId10" Type="http://schemas.openxmlformats.org/officeDocument/2006/relationships/image" Target="../media/image5.wmf"/><Relationship Id="rId4" Type="http://schemas.openxmlformats.org/officeDocument/2006/relationships/control" Target="../activeX/activeX52.xml"/><Relationship Id="rId9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56.xml"/><Relationship Id="rId7" Type="http://schemas.openxmlformats.org/officeDocument/2006/relationships/image" Target="../media/image35.wmf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57.xml"/><Relationship Id="rId9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9.xml"/><Relationship Id="rId7" Type="http://schemas.openxmlformats.org/officeDocument/2006/relationships/image" Target="../media/image39.wmf"/><Relationship Id="rId2" Type="http://schemas.openxmlformats.org/officeDocument/2006/relationships/control" Target="../activeX/activeX5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wmf"/><Relationship Id="rId5" Type="http://schemas.openxmlformats.org/officeDocument/2006/relationships/slide" Target="slide22.xml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control" Target="../activeX/activeX61.xml"/><Relationship Id="rId7" Type="http://schemas.openxmlformats.org/officeDocument/2006/relationships/image" Target="../media/image40.wmf"/><Relationship Id="rId2" Type="http://schemas.openxmlformats.org/officeDocument/2006/relationships/control" Target="../activeX/activeX60.xml"/><Relationship Id="rId1" Type="http://schemas.openxmlformats.org/officeDocument/2006/relationships/vmlDrawing" Target="../drawings/vmlDrawing17.vml"/><Relationship Id="rId6" Type="http://schemas.openxmlformats.org/officeDocument/2006/relationships/slide" Target="slide22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2.xml"/><Relationship Id="rId9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3.wmf"/><Relationship Id="rId2" Type="http://schemas.openxmlformats.org/officeDocument/2006/relationships/control" Target="../activeX/activeX6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control" Target="../activeX/activeX65.xml"/><Relationship Id="rId7" Type="http://schemas.openxmlformats.org/officeDocument/2006/relationships/image" Target="../media/image2.wmf"/><Relationship Id="rId2" Type="http://schemas.openxmlformats.org/officeDocument/2006/relationships/control" Target="../activeX/activeX6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7.wmf"/><Relationship Id="rId3" Type="http://schemas.openxmlformats.org/officeDocument/2006/relationships/control" Target="../activeX/activeX5.xml"/><Relationship Id="rId7" Type="http://schemas.openxmlformats.org/officeDocument/2006/relationships/control" Target="../activeX/activeX9.xml"/><Relationship Id="rId12" Type="http://schemas.openxmlformats.org/officeDocument/2006/relationships/image" Target="../media/image6.wmf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control" Target="../activeX/activeX8.xml"/><Relationship Id="rId11" Type="http://schemas.openxmlformats.org/officeDocument/2006/relationships/image" Target="../media/image5.wmf"/><Relationship Id="rId5" Type="http://schemas.openxmlformats.org/officeDocument/2006/relationships/control" Target="../activeX/activeX7.xml"/><Relationship Id="rId10" Type="http://schemas.openxmlformats.org/officeDocument/2006/relationships/image" Target="../media/image4.wmf"/><Relationship Id="rId4" Type="http://schemas.openxmlformats.org/officeDocument/2006/relationships/control" Target="../activeX/activeX6.xml"/><Relationship Id="rId9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control" Target="../activeX/activeX69.xml"/><Relationship Id="rId7" Type="http://schemas.openxmlformats.org/officeDocument/2006/relationships/image" Target="../media/image2.wmf"/><Relationship Id="rId2" Type="http://schemas.openxmlformats.org/officeDocument/2006/relationships/control" Target="../activeX/activeX6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7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control" Target="../activeX/activeX72.xml"/><Relationship Id="rId7" Type="http://schemas.openxmlformats.org/officeDocument/2006/relationships/image" Target="../media/image2.wmf"/><Relationship Id="rId2" Type="http://schemas.openxmlformats.org/officeDocument/2006/relationships/control" Target="../activeX/activeX7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7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control" Target="../activeX/activeX75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74.xml"/><Relationship Id="rId1" Type="http://schemas.openxmlformats.org/officeDocument/2006/relationships/vmlDrawing" Target="../drawings/vmlDrawing23.vml"/><Relationship Id="rId6" Type="http://schemas.openxmlformats.org/officeDocument/2006/relationships/control" Target="../activeX/activeX78.xml"/><Relationship Id="rId11" Type="http://schemas.openxmlformats.org/officeDocument/2006/relationships/image" Target="../media/image6.wmf"/><Relationship Id="rId5" Type="http://schemas.openxmlformats.org/officeDocument/2006/relationships/control" Target="../activeX/activeX77.xml"/><Relationship Id="rId10" Type="http://schemas.openxmlformats.org/officeDocument/2006/relationships/image" Target="../media/image5.wmf"/><Relationship Id="rId4" Type="http://schemas.openxmlformats.org/officeDocument/2006/relationships/control" Target="../activeX/activeX76.xml"/><Relationship Id="rId9" Type="http://schemas.openxmlformats.org/officeDocument/2006/relationships/image" Target="../media/image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9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0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1.xml"/><Relationship Id="rId7" Type="http://schemas.openxmlformats.org/officeDocument/2006/relationships/image" Target="../media/image6.wmf"/><Relationship Id="rId2" Type="http://schemas.openxmlformats.org/officeDocument/2006/relationships/control" Target="../activeX/activeX8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3.wmf"/><Relationship Id="rId5" Type="http://schemas.openxmlformats.org/officeDocument/2006/relationships/slide" Target="slide25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control" Target="../activeX/activeX11.xml"/><Relationship Id="rId7" Type="http://schemas.openxmlformats.org/officeDocument/2006/relationships/image" Target="../media/image8.png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13.xml"/><Relationship Id="rId4" Type="http://schemas.openxmlformats.org/officeDocument/2006/relationships/control" Target="../activeX/activeX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0.wmf"/><Relationship Id="rId2" Type="http://schemas.openxmlformats.org/officeDocument/2006/relationships/control" Target="../activeX/activeX82.xml"/><Relationship Id="rId1" Type="http://schemas.openxmlformats.org/officeDocument/2006/relationships/vmlDrawing" Target="../drawings/vmlDrawing26.vml"/><Relationship Id="rId6" Type="http://schemas.openxmlformats.org/officeDocument/2006/relationships/slide" Target="slide1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15.xml"/><Relationship Id="rId7" Type="http://schemas.openxmlformats.org/officeDocument/2006/relationships/image" Target="../media/image2.wmf"/><Relationship Id="rId2" Type="http://schemas.openxmlformats.org/officeDocument/2006/relationships/control" Target="../activeX/activeX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control" Target="../activeX/activeX18.xml"/><Relationship Id="rId7" Type="http://schemas.openxmlformats.org/officeDocument/2006/relationships/image" Target="../media/image10.wmf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5.vml"/><Relationship Id="rId6" Type="http://schemas.openxmlformats.org/officeDocument/2006/relationships/slide" Target="slide22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.xml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control" Target="../activeX/activeX21.xml"/><Relationship Id="rId7" Type="http://schemas.openxmlformats.org/officeDocument/2006/relationships/image" Target="../media/image2.wmf"/><Relationship Id="rId2" Type="http://schemas.openxmlformats.org/officeDocument/2006/relationships/control" Target="../activeX/activeX2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557651"/>
              </p:ext>
            </p:extLst>
          </p:nvPr>
        </p:nvGraphicFramePr>
        <p:xfrm>
          <a:off x="329483" y="3435927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205148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942469" y="3685807"/>
            <a:ext cx="961199" cy="239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942468" y="4064460"/>
            <a:ext cx="961199" cy="22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212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1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14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56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9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72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7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7747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749939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750317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601330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5061680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08" name="ListBox1" r:id="rId2" imgW="11325240" imgH="533520"/>
        </mc:Choice>
        <mc:Fallback>
          <p:control name="ListBox1" r:id="rId2" imgW="11325240" imgH="53352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393301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09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10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11" name="ListBox5" r:id="rId5" imgW="11382480" imgH="514440"/>
        </mc:Choice>
        <mc:Fallback>
          <p:control name="ListBox5" r:id="rId5" imgW="11382480" imgH="51444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51351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12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13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14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75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451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52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53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54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455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945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364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365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239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3339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162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274964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3202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023733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776516" y="628351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09003" y="54873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533" name="ListBox3" r:id="rId2" imgW="11420640" imgH="390600"/>
        </mc:Choice>
        <mc:Fallback>
          <p:control name="ListBox3" r:id="rId2" imgW="11420640" imgH="3906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082614"/>
                  <a:ext cx="11419590" cy="39102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534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535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536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330100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537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366424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538" name="ListBox1" r:id="rId7" imgW="11420640" imgH="457200"/>
        </mc:Choice>
        <mc:Fallback>
          <p:control name="ListBox1" r:id="rId7" imgW="11420640" imgH="45720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311" y="5749227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862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49297" y="172128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la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</a:t>
            </a: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la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005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9961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55187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Contestación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32618" y="2004208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2999746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51168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487462" y="52231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77004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17566" y="124820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otorgados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658983" y="128811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416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3996603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417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02104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25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956910" y="958631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066725" y="1358902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0564" y="19880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76509" y="5657509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38765" y="524608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681138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993693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748636" y="6235929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81340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80564" y="616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80564" y="9496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64179" y="136399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87146" y="329424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0" name="Imagen 2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234555" y="1226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287146" y="41274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sexta:</a:t>
            </a:r>
            <a:endParaRPr lang="es-MX" sz="1200" dirty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/>
          </p:nvPr>
        </p:nvGraphicFramePr>
        <p:xfrm>
          <a:off x="323809" y="441296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38765" y="2085994"/>
            <a:ext cx="11403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(Texto precargado)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596" name="ListBox2" r:id="rId2" imgW="2523960" imgH="276120"/>
        </mc:Choice>
        <mc:Fallback>
          <p:control name="ListBox2" r:id="rId2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597" name="ListBox4" r:id="rId3" imgW="2523960" imgH="276120"/>
        </mc:Choice>
        <mc:Fallback>
          <p:control name="ListBox4" r:id="rId3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140894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598" name="ListBox5" r:id="rId4" imgW="2523960" imgH="276120"/>
        </mc:Choice>
        <mc:Fallback>
          <p:control name="ListBox5" r:id="rId4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97656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208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5134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70050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70516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15008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prórroga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7963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708795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310170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291837" y="474728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588707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96913" y="12366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36292" y="124671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462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3594814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63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271623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353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595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59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59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59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599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773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9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72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7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903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6947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9034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6169283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7747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749939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750317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7772520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9051382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4592213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0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605704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605704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605704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6057042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8542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54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544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2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389804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471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6240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47164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2904284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471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652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47164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5546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183761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265222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5100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5197182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6475095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Prevención a la cancelación 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84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8605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8885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8793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4350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968979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88297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046286" y="4683760"/>
            <a:ext cx="10610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287878" y="4694787"/>
            <a:ext cx="1629634" cy="3336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532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392285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533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291796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74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696717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6617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39950"/>
              </p:ext>
            </p:extLst>
          </p:nvPr>
        </p:nvGraphicFramePr>
        <p:xfrm>
          <a:off x="992125" y="3229104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599940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586877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6876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93000"/>
            <a:ext cx="11419590" cy="32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96237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74166" y="483186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99865" y="6043066"/>
            <a:ext cx="1629634" cy="3790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6031292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20411" y="6043178"/>
            <a:ext cx="1629634" cy="3801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10138" y="6031292"/>
            <a:ext cx="1629634" cy="392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93" name="ListBox2" r:id="rId2" imgW="11430000" imgH="380880"/>
        </mc:Choice>
        <mc:Fallback>
          <p:control name="ListBox2" r:id="rId2" imgW="11430000" imgH="3808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7853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94" name="ListBox3" r:id="rId3" imgW="10572840" imgH="504720"/>
        </mc:Choice>
        <mc:Fallback>
          <p:control name="ListBox3" r:id="rId3" imgW="10572840" imgH="50472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272901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95" name="ListBox1" r:id="rId4" imgW="10572840" imgH="581040"/>
        </mc:Choice>
        <mc:Fallback>
          <p:control name="ListBox1" r:id="rId4" imgW="10572840" imgH="58104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5197164"/>
                  <a:ext cx="10573294" cy="5758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80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29208" y="15180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63509" y="1518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544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153276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15327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15327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05041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0504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0504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506724" y="199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80214" y="199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199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51542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</a:t>
            </a:r>
            <a:r>
              <a:rPr lang="es-ES" sz="1300" dirty="0" smtClean="0"/>
              <a:t>Cancelación</a:t>
            </a:r>
            <a:r>
              <a:rPr lang="es-ES" sz="1600" dirty="0" smtClean="0"/>
              <a:t>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99516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2981390"/>
            <a:ext cx="2256187" cy="302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Correo(s) electrónico(s) para oír o recibir notificaciones: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55783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93659" y="25033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93659" y="2503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97590" y="297685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97590" y="29768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38725" y="292267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51565" y="2922675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51566" y="292267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99655" y="2465498"/>
            <a:ext cx="281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 para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oír y recibir notificaciones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55334" y="2472359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55335" y="24723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40887" y="29741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383498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59616"/>
              </p:ext>
            </p:extLst>
          </p:nvPr>
        </p:nvGraphicFramePr>
        <p:xfrm>
          <a:off x="249402" y="417745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25696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27794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25064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46946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21542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12088" y="348292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23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38093"/>
              </p:ext>
            </p:extLst>
          </p:nvPr>
        </p:nvGraphicFramePr>
        <p:xfrm>
          <a:off x="249402" y="79481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87432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89529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86800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46875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34834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176173"/>
            <a:ext cx="1175656" cy="3290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6871166" y="3176966"/>
            <a:ext cx="1175656" cy="328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5601674" y="31769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3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808767" y="3701661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596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597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598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065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494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494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49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02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02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020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0491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049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049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058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058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058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2760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60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6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711617" y="757192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5461" y="7525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267746" y="7667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0851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72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72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72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1531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1531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1531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59536" y="193117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59536" y="19311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2088" y="19311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8681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868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186818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48718" y="3161776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11617" y="5220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65461" y="5435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67746" y="46630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229651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38397" y="274098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342094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18546" y="2287621"/>
            <a:ext cx="2454710" cy="26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18546" y="2287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22476" y="2721920"/>
            <a:ext cx="243518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22477" y="27219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3652376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2840793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Numero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46892" y="2773010"/>
            <a:ext cx="2402762" cy="28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46892" y="27730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3367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63893" y="2343570"/>
            <a:ext cx="2373083" cy="270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63894" y="23435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304963" y="2722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95150" y="36662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/>
          </p:nvPr>
        </p:nvGraphicFramePr>
        <p:xfrm>
          <a:off x="221276" y="4089250"/>
          <a:ext cx="11619869" cy="1919664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91966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4592" name="ComboBox1" r:id="rId2" imgW="2457360" imgH="304920"/>
        </mc:Choice>
        <mc:Fallback>
          <p:control name="ComboBox1" r:id="rId2" imgW="24573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6537" y="3149616"/>
                  <a:ext cx="2456720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521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165461" y="3302166"/>
            <a:ext cx="11525796" cy="23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7598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0853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754982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44228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405997" y="61439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56055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325411" y="19898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 o enlace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42509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016995" y="27610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1013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148346" y="61439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198987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35154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907121" y="614825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09003" y="518251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Respuesta a la prevención de actualización </a:t>
            </a:r>
            <a:endParaRPr lang="es-MX" sz="1200" dirty="0">
              <a:solidFill>
                <a:prstClr val="black"/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130628" y="329737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81" name="Rectángulo 80"/>
          <p:cNvSpPr/>
          <p:nvPr/>
        </p:nvSpPr>
        <p:spPr>
          <a:xfrm>
            <a:off x="3264592" y="1231239"/>
            <a:ext cx="1279700" cy="301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194612" y="1238527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2068518" y="1233091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85" name="Conector recto 84"/>
          <p:cNvCxnSpPr/>
          <p:nvPr/>
        </p:nvCxnSpPr>
        <p:spPr>
          <a:xfrm flipV="1">
            <a:off x="165461" y="6588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112358" y="83775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1768309" y="84525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9649264" y="83190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8012775" y="81103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681551" y="8371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91" name="CuadroTexto 90"/>
          <p:cNvSpPr txBox="1"/>
          <p:nvPr/>
        </p:nvSpPr>
        <p:spPr>
          <a:xfrm>
            <a:off x="5809089" y="83191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92" name="Rectángulo 91"/>
          <p:cNvSpPr/>
          <p:nvPr/>
        </p:nvSpPr>
        <p:spPr>
          <a:xfrm>
            <a:off x="6169283" y="1227734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7772520" y="1227734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9051382" y="1227734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592213" y="1229372"/>
            <a:ext cx="1531495" cy="3084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368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1667" y="4704193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69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67352" y="3754982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70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69075" y="376761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71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69075" y="4120706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72" name="ListBox8" r:id="rId6" imgW="2705040" imgH="276120"/>
        </mc:Choice>
        <mc:Fallback>
          <p:control name="ListBox8" r:id="rId6" imgW="27050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48445" y="4133671"/>
                  <a:ext cx="270186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73" name="ListBox1" r:id="rId7" imgW="11420640" imgH="457200"/>
        </mc:Choice>
        <mc:Fallback>
          <p:control name="ListBox1" r:id="rId7" imgW="11420640" imgH="45720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7311" y="5444422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1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007799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325587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692832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92736" y="23430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311" y="420805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/>
          </p:nvPr>
        </p:nvGraphicFramePr>
        <p:xfrm>
          <a:off x="292736" y="457629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21276" y="4861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/>
          </p:nvPr>
        </p:nvGraphicFramePr>
        <p:xfrm>
          <a:off x="221276" y="82352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221276" y="2745743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0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644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64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646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783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66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66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670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25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720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21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22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23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24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435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31631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3540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1714714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8688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899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9726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9727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047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956910" y="653829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066725" y="1151083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0564" y="173864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38765" y="270257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cuarta: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80564" y="6448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53339" y="103148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008926"/>
              </p:ext>
            </p:extLst>
          </p:nvPr>
        </p:nvGraphicFramePr>
        <p:xfrm>
          <a:off x="287146" y="3044866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0" name="Imagen 29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151425" y="106041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79097"/>
              </p:ext>
            </p:extLst>
          </p:nvPr>
        </p:nvGraphicFramePr>
        <p:xfrm>
          <a:off x="287143" y="2005773"/>
          <a:ext cx="11619869" cy="64008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549710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6" name="CuadroTexto 25"/>
          <p:cNvSpPr txBox="1"/>
          <p:nvPr/>
        </p:nvSpPr>
        <p:spPr>
          <a:xfrm>
            <a:off x="238765" y="396332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tercero:</a:t>
            </a:r>
            <a:endParaRPr lang="es-MX" sz="1200" dirty="0"/>
          </a:p>
        </p:txBody>
      </p: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65523"/>
              </p:ext>
            </p:extLst>
          </p:nvPr>
        </p:nvGraphicFramePr>
        <p:xfrm>
          <a:off x="287146" y="4305620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259436" y="515264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sexta: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09597"/>
              </p:ext>
            </p:extLst>
          </p:nvPr>
        </p:nvGraphicFramePr>
        <p:xfrm>
          <a:off x="296100" y="5438186"/>
          <a:ext cx="11610912" cy="739431"/>
        </p:xfrm>
        <a:graphic>
          <a:graphicData uri="http://schemas.openxmlformats.org/drawingml/2006/table">
            <a:tbl>
              <a:tblPr/>
              <a:tblGrid>
                <a:gridCol w="11610912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6736555" y="6252256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redondeado 30">
            <a:hlinkClick r:id="" action="ppaction://noaction"/>
          </p:cNvPr>
          <p:cNvSpPr/>
          <p:nvPr/>
        </p:nvSpPr>
        <p:spPr>
          <a:xfrm>
            <a:off x="5049110" y="6252256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Rectángulo redondeado 31">
            <a:hlinkClick r:id="" action="ppaction://noaction"/>
          </p:cNvPr>
          <p:cNvSpPr/>
          <p:nvPr/>
        </p:nvSpPr>
        <p:spPr>
          <a:xfrm>
            <a:off x="3804053" y="6249769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194901" y="140555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74" name="ListBox2" r:id="rId2" imgW="2523960" imgH="276120"/>
        </mc:Choice>
        <mc:Fallback>
          <p:control name="ListBox2" r:id="rId2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23682" y="66683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5" name="ListBox4" r:id="rId3" imgW="2523960" imgH="276120"/>
        </mc:Choice>
        <mc:Fallback>
          <p:control name="ListBox4" r:id="rId3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00955" y="103486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6" name="ListBox5" r:id="rId4" imgW="2523960" imgH="276120"/>
        </mc:Choice>
        <mc:Fallback>
          <p:control name="ListBox5" r:id="rId4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00955" y="67176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7" name="ListBox1" r:id="rId5" imgW="2523960" imgH="276120"/>
        </mc:Choice>
        <mc:Fallback>
          <p:control name="ListBox1" r:id="rId5" imgW="2523960" imgH="276120">
            <p:pic>
              <p:nvPicPr>
                <p:cNvPr id="35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14807" y="140894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40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36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781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44337" y="3091129"/>
          <a:ext cx="11619414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205787" y="2094458"/>
            <a:ext cx="1900099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175544" y="2088142"/>
            <a:ext cx="1763487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757597" y="3670191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281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82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83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342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428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428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42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877" y="23456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877" y="23456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2429" y="23456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6237" y="27982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6237" y="27982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8789" y="27982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853" y="33011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853" y="33011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8405" y="33011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909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90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90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70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70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70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2213" y="38020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2213" y="38020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4765" y="38020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4411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441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777066"/>
            <a:ext cx="234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 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80717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8071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54765" y="43722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28099" y="435648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28099" y="43564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244508"/>
            <a:ext cx="283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65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65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65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2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8155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52353" y="48440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0" name="Rectángulo 49"/>
          <p:cNvSpPr/>
          <p:nvPr/>
        </p:nvSpPr>
        <p:spPr>
          <a:xfrm>
            <a:off x="2614822" y="4819214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/>
          <p:cNvSpPr/>
          <p:nvPr/>
        </p:nvSpPr>
        <p:spPr>
          <a:xfrm>
            <a:off x="2614822" y="481959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75440" y="5853852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35063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24790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45934" y="459985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305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306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307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4892358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87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38115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380234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la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22526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3779850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639112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379477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5874402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4172468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23162" y="775768"/>
            <a:ext cx="2299063" cy="283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82880" y="779820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383098" y="767437"/>
            <a:ext cx="2299063" cy="290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</p:spTree>
    <p:extLst>
      <p:ext uri="{BB962C8B-B14F-4D97-AF65-F5344CB8AC3E}">
        <p14:creationId xmlns:p14="http://schemas.microsoft.com/office/powerpoint/2010/main" val="6784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329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3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31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50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2128</Words>
  <Application>Microsoft Office PowerPoint</Application>
  <PresentationFormat>Panorámica</PresentationFormat>
  <Paragraphs>740</Paragraphs>
  <Slides>40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CS5</dc:creator>
  <cp:lastModifiedBy>EDWARD BARCENAS CAMACHO</cp:lastModifiedBy>
  <cp:revision>36</cp:revision>
  <dcterms:created xsi:type="dcterms:W3CDTF">2019-09-27T16:54:35Z</dcterms:created>
  <dcterms:modified xsi:type="dcterms:W3CDTF">2019-10-03T22:46:23Z</dcterms:modified>
</cp:coreProperties>
</file>